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sldIdLst>
    <p:sldId id="304" r:id="rId3"/>
    <p:sldId id="321" r:id="rId4"/>
    <p:sldId id="325" r:id="rId5"/>
    <p:sldId id="269" r:id="rId6"/>
    <p:sldId id="356" r:id="rId7"/>
    <p:sldId id="326" r:id="rId8"/>
    <p:sldId id="355" r:id="rId9"/>
    <p:sldId id="357" r:id="rId10"/>
    <p:sldId id="342" r:id="rId11"/>
    <p:sldId id="347" r:id="rId12"/>
    <p:sldId id="352" r:id="rId13"/>
    <p:sldId id="353" r:id="rId14"/>
    <p:sldId id="361" r:id="rId15"/>
    <p:sldId id="362" r:id="rId16"/>
    <p:sldId id="363" r:id="rId17"/>
    <p:sldId id="364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46" r:id="rId29"/>
    <p:sldId id="359" r:id="rId30"/>
    <p:sldId id="365" r:id="rId31"/>
    <p:sldId id="360" r:id="rId32"/>
    <p:sldId id="358" r:id="rId33"/>
    <p:sldId id="322" r:id="rId34"/>
  </p:sldIdLst>
  <p:sldSz cx="12192000" cy="6858000"/>
  <p:notesSz cx="6858000" cy="9144000"/>
  <p:embeddedFontLst>
    <p:embeddedFont>
      <p:font typeface="Pretendard" panose="020B0600000101010101" charset="-127"/>
      <p:regular r:id="rId35"/>
      <p:bold r:id="rId36"/>
    </p:embeddedFont>
    <p:embeddedFont>
      <p:font typeface="Pretendard Black" panose="020B0600000101010101" charset="-127"/>
      <p:bold r:id="rId37"/>
    </p:embeddedFont>
    <p:embeddedFont>
      <p:font typeface="Pretendard ExtraBold" panose="020B0600000101010101" charset="-127"/>
      <p:bold r:id="rId38"/>
    </p:embeddedFont>
    <p:embeddedFont>
      <p:font typeface="Pretendard Light" panose="020B0600000101010101" charset="-127"/>
      <p:regular r:id="rId39"/>
    </p:embeddedFont>
    <p:embeddedFont>
      <p:font typeface="Pretendard SemiBold" panose="020B0600000101010101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28C"/>
    <a:srgbClr val="519177"/>
    <a:srgbClr val="637312"/>
    <a:srgbClr val="638548"/>
    <a:srgbClr val="3197A7"/>
    <a:srgbClr val="01B7C5"/>
    <a:srgbClr val="67761B"/>
    <a:srgbClr val="618957"/>
    <a:srgbClr val="43968C"/>
    <a:srgbClr val="436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591D2-0617-E8D4-B3C1-4DC5E1FAF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021411-3C28-BE7E-9F70-E2F774462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2B9BB0-C232-E251-DBB8-398D6FF2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1B7C1-056C-DE2C-B676-A556EDD2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1B4CC-09BF-B48A-1771-85EB7F2C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5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E9766-BE03-EB98-1246-6AAB986A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CA0DDB-8248-52FD-9B51-27474F5A7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FD78FA-2642-42FE-7A6C-E0C2E86F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4182D-D2F3-66F8-95C1-D90D1AE5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D31B0-1F54-A283-FDF3-158435F3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2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A92774-26D8-5D81-05D8-6C4BF4301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B4A78-5EE5-ECD5-A039-F199BDD8F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51A3A6-9F99-1EAD-C603-B2FDAB08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213CF-2552-6F6C-2E58-55DE6919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C378F-B3B4-D934-5366-C96640CC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728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E199-F8F1-7434-6645-027E3C6E5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2630E9-6107-4171-E8FD-C705A7121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79266-501D-3C51-8E5F-520C034C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F056C-BB61-4C49-B0EF-1420D847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D735C-323F-2E4D-05B2-0885EAC7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1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2C993-40E8-A693-62D3-13E45A64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95EFE-9875-0589-0526-91D493E90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DFCAD-2693-FF20-8736-DF950485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0718E-A4AE-FAA3-7CBC-73543C69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590D7-9070-4BAB-D920-D04ADFA7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95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9A9F9-6ED1-364A-2E01-B55CDF48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00D4D-A6C9-7C2D-BB34-90503FD2C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37A1C3-1637-0033-2E07-41DEA2B6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0D6BA-D4CC-6647-B2F2-E38BFC24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C052C3-1FFD-E0D3-C911-374E3943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55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347C7-DA0A-9E53-FBF6-190CB4C9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7A10E5-87B8-F3EB-F4D4-94E198C88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789771-F27A-1893-5EEB-2AFB8F01C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A1EF1-1F1A-CAE0-9522-D06E27CB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CE326-0246-5543-D4D2-1DFC85B8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9F7F65-2B0E-BE5A-8A6F-85D7A50C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2AFF2-0B02-F611-1100-E6D3B7B3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DA5DD-D8BA-90D9-C132-9D78BFB67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42993-7349-CDEA-10E1-6C44B8C3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1EBBE-0F14-D051-D1F9-E64EB69C2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FC5E9-F2A0-4683-6B62-8F6F0957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363F87-4336-D71A-0ED5-66EFD91B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058C9B-CAA0-8300-6E8A-1DE3D371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6D0B52-6D66-D2EF-BA68-67D85F6C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29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E13CA-3BFE-7FC0-B806-4DA4CC0A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403C7-6613-02FD-8C36-1FE0CA5D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7973B-9B5C-0413-4175-89C01DDB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3B0BDD-DA94-5874-7488-C9967315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667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640C0C-1B42-928A-FD05-37E4E6E4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4966C4-1A44-6203-3C7A-14BF6132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F63A0F-77EC-C8B0-01FB-CB182B79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85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F15C6-33F8-20D6-4C05-93C00E41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19529-29C7-2345-04C9-E1D84E09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26F6-F534-B065-3EB6-2251AD250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286EF-20CF-773C-0B18-68233DF8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8D3C3-33F2-453F-7188-7FB75733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6C5E6C-416F-FF5A-CDE8-6080ADD8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C1755-563B-437A-66F6-4AE7C59D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23F7A6-3A5D-75A9-A4EF-EB9497BD3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07675-3409-B8F7-4976-BD600B7C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C39504-D997-50B1-93F5-1827DF7BF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03C34-3958-0EAA-B401-F0CB5A48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99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E8A93-93B3-DEF7-594C-748F0C80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C9412D-F546-12A9-7780-05B71D2F2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EFCC70-0ACB-D0BD-2AC4-CEC19168F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0DD9C-F232-370B-DBCD-2CD599BE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15943-7717-F2AF-D5EA-49C767F0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46B6E-EEB0-9B81-55C5-4F36E87B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2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2220C-647F-A311-20A6-5298A34E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794167-E2C0-EAAB-5B4A-920497E71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04268-A75D-0D65-052C-A1916407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4BAA2-FC63-75E8-3A4C-AAD93DB38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21317-043F-34A9-7F67-02498EA4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18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D011E0-9DD1-1071-1504-0912E3C5A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B2673-52DF-723D-17B4-0374DEC1A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A15F9-AEE1-0B38-9255-223A1B90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70EA-7F92-4D9E-89ED-2D4C773DBF4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F2A9F5-2DC0-8720-3E24-40531809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6CAFCD-BD78-16B6-6312-D6B8C12C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B5A23-8F79-43B0-869A-0973F77A8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6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9BE90-AD17-5557-82D6-2CEFEB6C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836243-C16A-B052-6DB2-E85041F39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5E826-D00B-D8FE-63C3-F68783430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1701E-157A-44D6-D941-ABC05E13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9BAD3-BF54-9D28-5B6B-5E024414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F111B-523C-F302-708D-5961B075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151B7-B70C-07C5-BA36-C9C4CD56A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7E84BE-F54E-3DE3-E1B4-FCA2C54D0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95C2A-88E9-5A75-A674-1CDC25581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90EDFA-A1FD-01C8-B94F-65BB9823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2E40B9-E0AD-945E-93F7-8E7139FE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DC306-6F28-85E7-1A83-3018EF6D6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CBA7C-D524-D47E-DDFD-A5C8D1294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CD7001-2323-5C91-9E69-DE02AB3A1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1C090E-E1A5-32B3-3AFD-FA1C4442C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AE549-BED3-CA7B-E5C6-2A9F30787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123A06-8EFF-BA9B-F223-6269439B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E88587-1A3C-FB6A-14BB-D33AA5A67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66646B-A048-B282-BE88-0BCCB1EC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07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0F77E-75DB-65E4-303A-CAF26905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AA34A5-DBF7-741A-AF2B-F65E74AE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889819-F071-A56D-1F5D-19EFDDC4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35A180-B764-E2DA-B81F-D523C553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65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6980BA-29A9-F61E-0240-A2D4AF94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A902BC-0308-6AE6-2E15-F1901D62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FC3AE-F88E-6CFC-056C-73307FF6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7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70560-EE45-1157-7962-55AA62A7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22A66-C80A-BC2A-7504-08D30AB62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13F56-FB3F-1B5A-5181-31F7E25F4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8B38A-502E-140A-C938-C9F4FAE6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E40E86-7170-4B2B-F61D-B443D60D9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253562-C214-A36F-FBE1-476B6A0B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9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22A7-ED23-AC16-BE64-0112B4E9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26D3FD-0617-8A5E-3501-9ACAB5011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C37EDD-917E-17E8-85EC-62106586E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076DD-9F60-6835-DE08-BED48C86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0EF4CB-C297-82B3-417E-E588E94B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DB5-3187-193F-A348-2E9B2624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6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CD5388-1651-F42A-B980-AA5BAA198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87252-17B0-DCFC-FD44-3F5598FE0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3C5FC-2C9C-B0E0-2FA6-0F4AA9C0A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891FA-CC53-4A6A-82DB-B53E44E825BC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B2B5BB-11D0-2927-BBB0-9B7324FC7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219EF-2901-AE24-E0B8-40AE0A2E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1A6E5-AE3E-41EF-AAB0-BE9B57DF6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17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C47E89-787B-1ED0-ED37-E9C7C0A1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BF2C0-069F-94AC-DFBA-0ED5EFB2A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CC1E6-113B-2CC2-EE13-0C59468E2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69070EA-7F92-4D9E-89ED-2D4C773DBF41}" type="datetimeFigureOut">
              <a:rPr lang="ko-KR" altLang="en-US" smtClean="0"/>
              <a:pPr/>
              <a:t>2024-05-14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7B085A-4E4B-985D-C91F-004EDAC25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E077C-17E6-2EFB-B6BE-6A31A50D3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5AB5A23-8F79-43B0-869A-0973F77A8C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19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6FF50-F033-B07B-451B-1ADBBD76BD3F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283323D-06FC-DC06-1881-405DFE854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5" t="29198" r="4495" b="39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7BEA99-D9D0-FACE-46BF-0C18CB85FFEB}"/>
              </a:ext>
            </a:extLst>
          </p:cNvPr>
          <p:cNvSpPr/>
          <p:nvPr/>
        </p:nvSpPr>
        <p:spPr>
          <a:xfrm>
            <a:off x="0" y="0"/>
            <a:ext cx="9251576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9F12C-9B86-520F-1606-17B7F04C17FA}"/>
              </a:ext>
            </a:extLst>
          </p:cNvPr>
          <p:cNvSpPr txBox="1"/>
          <p:nvPr/>
        </p:nvSpPr>
        <p:spPr>
          <a:xfrm>
            <a:off x="281461" y="1151453"/>
            <a:ext cx="868865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/>
                <a:ea typeface="Pretendard"/>
              </a:rPr>
              <a:t>한강공원</a:t>
            </a:r>
            <a:endParaRPr lang="en-US" altLang="ko-KR" sz="6500" dirty="0">
              <a:solidFill>
                <a:prstClr val="black">
                  <a:lumMod val="75000"/>
                  <a:lumOff val="25000"/>
                </a:prstClr>
              </a:solidFill>
              <a:latin typeface="Pretendard"/>
              <a:ea typeface="Pretendard"/>
            </a:endParaRPr>
          </a:p>
          <a:p>
            <a:pPr algn="r"/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리뷰 감성 분석 </a:t>
            </a:r>
            <a:endParaRPr lang="en-US" altLang="ko-KR" sz="8000" dirty="0">
              <a:solidFill>
                <a:prstClr val="black">
                  <a:lumMod val="75000"/>
                  <a:lumOff val="25000"/>
                </a:prst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r"/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주변 장소 위치 </a:t>
            </a:r>
            <a:r>
              <a:rPr lang="en-US" altLang="ko-KR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·</a:t>
            </a:r>
            <a:r>
              <a:rPr lang="ko-KR" altLang="en-US" sz="80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정보</a:t>
            </a:r>
            <a:endParaRPr lang="en-US" altLang="ko-KR" sz="8000" dirty="0">
              <a:solidFill>
                <a:prstClr val="black">
                  <a:lumMod val="75000"/>
                  <a:lumOff val="25000"/>
                </a:prst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r"/>
            <a:r>
              <a:rPr lang="ko-KR" altLang="en-US" sz="65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/>
                <a:ea typeface="Pretendard"/>
              </a:rPr>
              <a:t>시각화</a:t>
            </a:r>
            <a:endParaRPr lang="ko-KR" altLang="en-US" sz="6500" b="1" dirty="0">
              <a:solidFill>
                <a:prstClr val="black">
                  <a:lumMod val="75000"/>
                  <a:lumOff val="2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4" name="그림 3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CEEEEAF9-B715-B3EA-5C9D-ECDEB9A60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261" y="247798"/>
            <a:ext cx="794115" cy="2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F82AA-9B2D-6CE3-0729-E90096754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C632EA5-3967-C8FE-98DC-FB2FC146C0A1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" name="그림 4" descr="스크린샷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8FBF9BB6-9312-E9AE-FC47-4C0F0CA48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88" y="1264053"/>
            <a:ext cx="7591023" cy="5398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A62A9-DA37-BA0B-3E50-932C369B5187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244D46-7DE7-8021-D905-D95A51DF8A8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98C5BE-E046-4E7E-A82C-D547E2F3A383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0DBCF-9636-8DD6-64AB-2643585FD122}"/>
              </a:ext>
            </a:extLst>
          </p:cNvPr>
          <p:cNvSpPr txBox="1"/>
          <p:nvPr/>
        </p:nvSpPr>
        <p:spPr>
          <a:xfrm>
            <a:off x="516601" y="62254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계절별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46C2D60-9E64-D02E-99E8-95AC7919F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6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6AFD-AB9C-F0D7-B727-CD162B5E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07AE0C-6AD4-8EF3-08D1-D766A3E2300E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80327CF-3F29-C28A-9685-B191D4956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45" y="1438622"/>
            <a:ext cx="7474909" cy="5327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8283F-6403-6DBF-1DD8-98EA387CB999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064F60-EFA5-3189-83E2-597C28568C14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31F423-1FDB-C659-90DE-F947347740F3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B3938-368F-CEAD-9B36-FE349E69D018}"/>
              </a:ext>
            </a:extLst>
          </p:cNvPr>
          <p:cNvSpPr txBox="1"/>
          <p:nvPr/>
        </p:nvSpPr>
        <p:spPr>
          <a:xfrm>
            <a:off x="516601" y="622542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연도별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계절별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1B52BF8B-5BFC-6F48-40A4-E3858881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38B82-F775-D26D-77C0-F4C9D133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EE64A1-0612-5F6F-D6CD-A12C754E9B5D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6" name="그림 5" descr="그래프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363E5741-7A20-19DB-9476-122A3B70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32" y="1264053"/>
            <a:ext cx="8958135" cy="5311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A3E8D-F928-FACF-C908-C27CE990A8EC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35AB05D-6E66-1ED0-0B4C-C640176CF4BE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D64F00-8A57-ECEA-9237-32A0E029F75C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4E170-9C57-F320-91A1-B561D5EDE7C3}"/>
              </a:ext>
            </a:extLst>
          </p:cNvPr>
          <p:cNvSpPr txBox="1"/>
          <p:nvPr/>
        </p:nvSpPr>
        <p:spPr>
          <a:xfrm>
            <a:off x="516601" y="622542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이용객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월별시각화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26F18031-7E39-EEAC-893F-B9F1E58C0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29F6-49E3-03C9-62E2-49BC8C70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0273C6-0197-E621-A2F3-94B18CF7604B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9342F6-05C0-EFF3-1BCD-11019DB69CD7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F03BC-9821-E88A-FE76-82A5CA6728AC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178357-CBAC-90CC-DA3B-10A9A9C26599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478F-A21C-5891-09F2-FEAF0DBAB335}"/>
              </a:ext>
            </a:extLst>
          </p:cNvPr>
          <p:cNvSpPr txBox="1"/>
          <p:nvPr/>
        </p:nvSpPr>
        <p:spPr>
          <a:xfrm>
            <a:off x="516601" y="62254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모델링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훈련 데이터 셋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33F4726-C835-E14B-61CB-2DDAA4EA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F0EB43-9EAC-F6A8-4599-A6FE04925173}"/>
              </a:ext>
            </a:extLst>
          </p:cNvPr>
          <p:cNvSpPr/>
          <p:nvPr/>
        </p:nvSpPr>
        <p:spPr>
          <a:xfrm>
            <a:off x="3547768" y="1438696"/>
            <a:ext cx="5096463" cy="238908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B73DC9-2168-BC18-D1C0-0F1B31AD6EAD}"/>
              </a:ext>
            </a:extLst>
          </p:cNvPr>
          <p:cNvSpPr/>
          <p:nvPr/>
        </p:nvSpPr>
        <p:spPr>
          <a:xfrm>
            <a:off x="3547768" y="1419950"/>
            <a:ext cx="5096463" cy="514549"/>
          </a:xfrm>
          <a:prstGeom prst="rect">
            <a:avLst/>
          </a:prstGeom>
          <a:solidFill>
            <a:srgbClr val="0F42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6E8E1-19BA-C416-A84D-2B5AC5A7258B}"/>
              </a:ext>
            </a:extLst>
          </p:cNvPr>
          <p:cNvSpPr txBox="1"/>
          <p:nvPr/>
        </p:nvSpPr>
        <p:spPr>
          <a:xfrm>
            <a:off x="3706343" y="1438696"/>
            <a:ext cx="4769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b="1" kern="0" dirty="0">
                <a:solidFill>
                  <a:prstClr val="white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naver_shopping.txt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D07CA-41BC-906B-E06A-A52242FBEFBD}"/>
              </a:ext>
            </a:extLst>
          </p:cNvPr>
          <p:cNvSpPr txBox="1"/>
          <p:nvPr/>
        </p:nvSpPr>
        <p:spPr>
          <a:xfrm>
            <a:off x="3547770" y="2118172"/>
            <a:ext cx="5096464" cy="16194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네이버 쇼핑에서 </a:t>
            </a:r>
            <a:r>
              <a:rPr lang="ko-KR" altLang="en-US" sz="1600" dirty="0">
                <a:solidFill>
                  <a:srgbClr val="0F528C"/>
                </a:solidFill>
                <a:latin typeface="Pretendard"/>
                <a:ea typeface="Pretendard"/>
              </a:rPr>
              <a:t>제품별 후기를 </a:t>
            </a:r>
            <a:r>
              <a:rPr lang="ko-KR" altLang="en-US" sz="1600" dirty="0" err="1">
                <a:solidFill>
                  <a:srgbClr val="0F528C"/>
                </a:solidFill>
                <a:latin typeface="Pretendard"/>
                <a:ea typeface="Pretendard"/>
              </a:rPr>
              <a:t>별점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과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함께 수집한 자료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첫번째 필드에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별점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(1~5)’,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두번째 필드에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리뷰 텍스트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‘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긍정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: 4~5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점 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/ 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부정</a:t>
            </a:r>
            <a:r>
              <a:rPr lang="en-US" altLang="ko-KR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: 1~2</a:t>
            </a:r>
            <a:r>
              <a:rPr lang="ko-KR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점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으로 설정하여 긍정과 부정</a:t>
            </a:r>
            <a:b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</a:b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비율이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1:1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에 가깝도록 샘플링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5693EA-0E7A-919C-A777-97C8BEA27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9" t="36211" r="20072" b="40261"/>
          <a:stretch/>
        </p:blipFill>
        <p:spPr>
          <a:xfrm>
            <a:off x="2984522" y="4894825"/>
            <a:ext cx="6213158" cy="1586242"/>
          </a:xfrm>
          <a:prstGeom prst="rect">
            <a:avLst/>
          </a:prstGeom>
        </p:spPr>
      </p:pic>
      <p:pic>
        <p:nvPicPr>
          <p:cNvPr id="23" name="그래픽 22" descr="오른쪽 화살표 단색으로 채워진">
            <a:extLst>
              <a:ext uri="{FF2B5EF4-FFF2-40B4-BE49-F238E27FC236}">
                <a16:creationId xmlns:a16="http://schemas.microsoft.com/office/drawing/2014/main" id="{9AA8230D-D227-7977-6702-6CEF7F52E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94997" y="3944463"/>
            <a:ext cx="792207" cy="8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D690C-659E-8653-BEB8-E7940BAD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85BA863-1FD0-F3C8-660D-8C76BFF2A7E1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EA0EC4-EC96-2535-B40B-407CD6A4431D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A1F5D3-00C5-FFEE-C024-2878A0E2C27C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3A4B40-A973-279A-279C-45EAEC5B096B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ED4A1-D0C6-8C74-D2F2-45577FFAA828}"/>
              </a:ext>
            </a:extLst>
          </p:cNvPr>
          <p:cNvSpPr txBox="1"/>
          <p:nvPr/>
        </p:nvSpPr>
        <p:spPr>
          <a:xfrm>
            <a:off x="516601" y="622542"/>
            <a:ext cx="1842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모델링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훈련 데이터 셋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27B4D6CF-5893-D1EF-556A-4DC14B3D7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54A723-8FFD-750F-293F-8070219B6F60}"/>
              </a:ext>
            </a:extLst>
          </p:cNvPr>
          <p:cNvSpPr/>
          <p:nvPr/>
        </p:nvSpPr>
        <p:spPr>
          <a:xfrm>
            <a:off x="3556423" y="1434240"/>
            <a:ext cx="5096463" cy="227070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7CEB7-4945-C533-FF2B-AA0B9E54E8D2}"/>
              </a:ext>
            </a:extLst>
          </p:cNvPr>
          <p:cNvSpPr/>
          <p:nvPr/>
        </p:nvSpPr>
        <p:spPr>
          <a:xfrm>
            <a:off x="3556422" y="1442021"/>
            <a:ext cx="5096463" cy="514549"/>
          </a:xfrm>
          <a:prstGeom prst="rect">
            <a:avLst/>
          </a:prstGeom>
          <a:solidFill>
            <a:srgbClr val="0031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EE361-8CDF-1C10-FEA5-E0C37BCD3AF0}"/>
              </a:ext>
            </a:extLst>
          </p:cNvPr>
          <p:cNvSpPr txBox="1"/>
          <p:nvPr/>
        </p:nvSpPr>
        <p:spPr>
          <a:xfrm>
            <a:off x="3714499" y="1460768"/>
            <a:ext cx="47803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한국어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단발성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대화</a:t>
            </a:r>
            <a:r>
              <a:rPr lang="en-US" altLang="ko-KR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_</a:t>
            </a:r>
            <a:r>
              <a:rPr lang="ko-KR" altLang="en-US" sz="2500" b="1" kern="0" dirty="0">
                <a:solidFill>
                  <a:prstClr val="white"/>
                </a:solidFill>
                <a:latin typeface="Pretendard ExtraBold"/>
                <a:ea typeface="Pretendard ExtraBold"/>
              </a:rPr>
              <a:t>데이터셋</a:t>
            </a:r>
            <a:endParaRPr kumimoji="0" lang="ko-KR" altLang="en-US" sz="2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/>
              <a:ea typeface="Pretendard Extra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932F9-FEB5-BA39-62C9-1B90B6297B27}"/>
              </a:ext>
            </a:extLst>
          </p:cNvPr>
          <p:cNvSpPr txBox="1"/>
          <p:nvPr/>
        </p:nvSpPr>
        <p:spPr>
          <a:xfrm>
            <a:off x="3547767" y="1992212"/>
            <a:ext cx="5096464" cy="16194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SNS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및 온라인 댓글에 대한 웹 크롤링한 데이터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algn="just">
              <a:lnSpc>
                <a:spcPct val="120000"/>
              </a:lnSpc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문장별로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7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개의 감정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(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기쁨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슬픔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놀람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분노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공포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혐오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     중립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)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에 대해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레이블링된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데이터 셋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algn="just">
              <a:lnSpc>
                <a:spcPct val="120000"/>
              </a:lnSpc>
            </a:pP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7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개 감정을 </a:t>
            </a:r>
            <a:r>
              <a:rPr lang="ko-KR" altLang="en-US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긍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·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부정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/>
                <a:ea typeface="Pretendard"/>
              </a:rPr>
              <a:t>및 중립으로 변형</a:t>
            </a:r>
            <a:endParaRPr lang="en-US" altLang="ko-KR" sz="1600" dirty="0">
              <a:solidFill>
                <a:prstClr val="black">
                  <a:lumMod val="85000"/>
                  <a:lumOff val="15000"/>
                </a:prstClr>
              </a:solidFill>
              <a:latin typeface="Pretendard"/>
              <a:ea typeface="Pretendar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71CA55D-44D5-AEDA-4EE8-A76121246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6" t="28594" r="59848" b="43297"/>
          <a:stretch/>
        </p:blipFill>
        <p:spPr>
          <a:xfrm>
            <a:off x="888842" y="3985680"/>
            <a:ext cx="4336648" cy="23485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242576-3A3E-3707-F7F7-6269622BB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16" t="42987" r="59772" b="29897"/>
          <a:stretch/>
        </p:blipFill>
        <p:spPr>
          <a:xfrm>
            <a:off x="6440774" y="3985680"/>
            <a:ext cx="4323220" cy="2296653"/>
          </a:xfrm>
          <a:prstGeom prst="rect">
            <a:avLst/>
          </a:prstGeom>
        </p:spPr>
      </p:pic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8FC68106-7089-FB03-43A0-5214615F9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9896" y="4914345"/>
            <a:ext cx="792207" cy="8286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901310-D6E7-5BAB-542B-6B6E242CD594}"/>
              </a:ext>
            </a:extLst>
          </p:cNvPr>
          <p:cNvSpPr/>
          <p:nvPr/>
        </p:nvSpPr>
        <p:spPr>
          <a:xfrm>
            <a:off x="4406144" y="4010907"/>
            <a:ext cx="801416" cy="246428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EC8507-2C9C-BB3D-46D2-A3F524E47C37}"/>
              </a:ext>
            </a:extLst>
          </p:cNvPr>
          <p:cNvSpPr/>
          <p:nvPr/>
        </p:nvSpPr>
        <p:spPr>
          <a:xfrm>
            <a:off x="9901509" y="3985680"/>
            <a:ext cx="801416" cy="246428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1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C437-EA0B-71AE-CC3F-3ACD07A2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0FDB9-3D8A-B020-BF41-6B3F80F5F028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BA54E3-5FD5-93EA-5F20-5BFCF9086A03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136A84-DE26-653E-82BF-F4413F52A52C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DDAA8-E830-48B6-97EB-264B3CF95937}"/>
              </a:ext>
            </a:extLst>
          </p:cNvPr>
          <p:cNvSpPr txBox="1"/>
          <p:nvPr/>
        </p:nvSpPr>
        <p:spPr>
          <a:xfrm>
            <a:off x="516601" y="62254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훈련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603877C-7F28-9034-4E3C-6B6527654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B77ACB6-1125-FC01-389B-A9D0AE61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5" y="1394255"/>
            <a:ext cx="11116235" cy="49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7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ED37-87A0-57F7-C47E-1CDAEC7D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8A5D3E-63C9-E07A-1386-F901D3437936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F43E11B-B193-1B13-406E-2F41CAAE7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BCF2568-669F-8D69-90D5-589ACEB56A0F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8CD7D5-8D74-0756-422B-F4E6216CF16C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잠원</a:t>
            </a:r>
          </a:p>
        </p:txBody>
      </p:sp>
      <p:pic>
        <p:nvPicPr>
          <p:cNvPr id="9" name="그림 8" descr="텍스트, 폰트, 도표, 그래픽이(가) 표시된 사진&#10;&#10;자동 생성된 설명">
            <a:extLst>
              <a:ext uri="{FF2B5EF4-FFF2-40B4-BE49-F238E27FC236}">
                <a16:creationId xmlns:a16="http://schemas.microsoft.com/office/drawing/2014/main" id="{1BDE4C89-7F90-0036-E0B8-DB2B79E1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r="3559"/>
          <a:stretch/>
        </p:blipFill>
        <p:spPr>
          <a:xfrm>
            <a:off x="6353662" y="1405623"/>
            <a:ext cx="4675958" cy="4329318"/>
          </a:xfrm>
          <a:prstGeom prst="rect">
            <a:avLst/>
          </a:prstGeom>
        </p:spPr>
      </p:pic>
      <p:pic>
        <p:nvPicPr>
          <p:cNvPr id="12" name="그림 11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1464821A-9B20-BD16-55DC-E775B74FA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68"/>
          <a:stretch/>
        </p:blipFill>
        <p:spPr>
          <a:xfrm>
            <a:off x="744528" y="1334934"/>
            <a:ext cx="4564344" cy="44000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AF0136-8DE8-F710-B08F-B4C6B433862F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1A65B4-CC06-4FB8-FF1F-9A0B36E67D6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30FB4-B452-6138-337B-85C6C3F3B7C1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49614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64D2-EC95-518F-A07C-E5617A8CF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5A0479-FCE8-EBD1-223B-720BD48D947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987F8B07-D8FB-75F5-177F-FF3DF100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3704FB3-EA89-9F9B-A3EA-FA659A859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t="5994" r="6394" b="3292"/>
          <a:stretch/>
        </p:blipFill>
        <p:spPr>
          <a:xfrm>
            <a:off x="6902700" y="1528774"/>
            <a:ext cx="3913662" cy="4126375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F2D0B435-5998-CBAC-616A-5DFA425DF1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8"/>
          <a:stretch/>
        </p:blipFill>
        <p:spPr>
          <a:xfrm>
            <a:off x="823317" y="1442284"/>
            <a:ext cx="4465985" cy="421286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F30E02-7C01-7F41-BC70-86866C879380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C04BD2-B507-E74C-3862-4AEA150D82EC}"/>
              </a:ext>
            </a:extLst>
          </p:cNvPr>
          <p:cNvSpPr txBox="1"/>
          <p:nvPr/>
        </p:nvSpPr>
        <p:spPr>
          <a:xfrm>
            <a:off x="5462493" y="60693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여의도</a:t>
            </a:r>
            <a:endParaRPr lang="ko-KR" altLang="en-US" spc="-150" dirty="0">
              <a:solidFill>
                <a:srgbClr val="00314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C5120-720E-5EF2-D1FE-507B3342C23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35CC6-86C3-D385-B49C-35256FA5CCD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06072-1393-7EA9-7317-D563C253E62F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87161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1569F-D560-EEB7-E561-AC69163A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5484C9-D306-B5CC-663A-37EBCF44EA5B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55F0EE6-B9D5-8DF2-2D76-A98F61BF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E207503-C166-7E29-C779-E5AB0F592D72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089AD5-2994-7FEF-ADCE-83E702D719B6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뚝섬</a:t>
            </a:r>
          </a:p>
        </p:txBody>
      </p:sp>
      <p:pic>
        <p:nvPicPr>
          <p:cNvPr id="6" name="그림 5" descr="텍스트, 폰트, 도표, 라인이(가) 표시된 사진&#10;&#10;자동 생성된 설명">
            <a:extLst>
              <a:ext uri="{FF2B5EF4-FFF2-40B4-BE49-F238E27FC236}">
                <a16:creationId xmlns:a16="http://schemas.microsoft.com/office/drawing/2014/main" id="{9F1E6E5A-7910-E585-B799-D0917DC18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" t="13007" r="8379" b="12671"/>
          <a:stretch/>
        </p:blipFill>
        <p:spPr>
          <a:xfrm>
            <a:off x="6158182" y="2089287"/>
            <a:ext cx="4885017" cy="2824037"/>
          </a:xfrm>
          <a:prstGeom prst="rect">
            <a:avLst/>
          </a:prstGeom>
        </p:spPr>
      </p:pic>
      <p:pic>
        <p:nvPicPr>
          <p:cNvPr id="11" name="그림 10" descr="텍스트, 도표, 원, 스크린샷이(가) 표시된 사진&#10;&#10;자동 생성된 설명">
            <a:extLst>
              <a:ext uri="{FF2B5EF4-FFF2-40B4-BE49-F238E27FC236}">
                <a16:creationId xmlns:a16="http://schemas.microsoft.com/office/drawing/2014/main" id="{1FFC4297-3725-105E-8F6A-B664C3790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49"/>
          <a:stretch/>
        </p:blipFill>
        <p:spPr>
          <a:xfrm>
            <a:off x="862799" y="1552072"/>
            <a:ext cx="4234774" cy="4006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984314-41A0-F83F-3ADA-357A550EBE8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7D860-13EA-32E2-E268-04F26F8F9CF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0D3FD-4CFE-88A0-A421-4D7DA30B7448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261832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906E-DE69-2885-8062-FCE1641A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CC055CA-CF45-1237-7842-CA5458C591F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BA9F715-1FA1-58DF-078E-41C281F6D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9620C2D-495F-279F-E4DF-4703BA24F3FA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99036A-587C-615C-D049-42C3239A600B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강서</a:t>
            </a:r>
          </a:p>
        </p:txBody>
      </p:sp>
      <p:pic>
        <p:nvPicPr>
          <p:cNvPr id="6" name="그림 5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FCCC6826-9951-682A-3BC4-57BD8B9E0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12178"/>
          <a:stretch/>
        </p:blipFill>
        <p:spPr>
          <a:xfrm>
            <a:off x="6567451" y="1473097"/>
            <a:ext cx="4118479" cy="4215241"/>
          </a:xfrm>
          <a:prstGeom prst="rect">
            <a:avLst/>
          </a:prstGeom>
        </p:spPr>
      </p:pic>
      <p:pic>
        <p:nvPicPr>
          <p:cNvPr id="11" name="그림 10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FFADE4A-2F07-B231-CB3E-C97129634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31"/>
          <a:stretch/>
        </p:blipFill>
        <p:spPr>
          <a:xfrm>
            <a:off x="1120586" y="1563457"/>
            <a:ext cx="4369495" cy="41248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73239-29CD-5643-8B8D-69DB16C258DC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2583D-7F78-60D6-D5BD-44BC03C07F52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4C5D-0A20-5197-60F1-0CD80B5D7122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32180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2C9FF-7A5B-A75E-8EFD-CEE61ACB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A9395BF-DCA9-EF32-62C2-EF21165405CE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B34DB1E-DD0C-6C90-AC20-9A557D4D4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04" t="36396" r="3747" b="40877"/>
          <a:stretch/>
        </p:blipFill>
        <p:spPr>
          <a:xfrm>
            <a:off x="6342274" y="1664544"/>
            <a:ext cx="4293835" cy="4293835"/>
          </a:xfrm>
          <a:prstGeom prst="ellipse">
            <a:avLst/>
          </a:prstGeom>
        </p:spPr>
      </p:pic>
      <p:pic>
        <p:nvPicPr>
          <p:cNvPr id="2" name="그림 1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230965CF-2794-92FF-985D-F58F7BF7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20" y="2978193"/>
            <a:ext cx="901614" cy="901614"/>
          </a:xfrm>
          <a:prstGeom prst="rect">
            <a:avLst/>
          </a:prstGeom>
        </p:spPr>
      </p:pic>
      <p:pic>
        <p:nvPicPr>
          <p:cNvPr id="3" name="그림 2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C76573B7-6195-92CB-66DA-DAFA10BFB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06" y="4043062"/>
            <a:ext cx="901614" cy="901614"/>
          </a:xfrm>
          <a:prstGeom prst="rect">
            <a:avLst/>
          </a:prstGeom>
        </p:spPr>
      </p:pic>
      <p:pic>
        <p:nvPicPr>
          <p:cNvPr id="5" name="그림 4" descr="클립아트, 창의성, 일러스트레이션이(가) 표시된 사진&#10;&#10;자동 생성된 설명">
            <a:extLst>
              <a:ext uri="{FF2B5EF4-FFF2-40B4-BE49-F238E27FC236}">
                <a16:creationId xmlns:a16="http://schemas.microsoft.com/office/drawing/2014/main" id="{373F4C27-0C4F-B0E7-EC86-CD3E4C696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77" y="4156502"/>
            <a:ext cx="502409" cy="502409"/>
          </a:xfrm>
          <a:prstGeom prst="rect">
            <a:avLst/>
          </a:prstGeom>
        </p:spPr>
      </p:pic>
      <p:pic>
        <p:nvPicPr>
          <p:cNvPr id="7" name="그림 6" descr="원, 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2CC3235A-C3E6-1CE2-68C0-8BEC361B3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06" y="3127054"/>
            <a:ext cx="467364" cy="46736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4DE4BC-4FEC-2029-F3C9-342199ABEC30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8E6E0-8372-B582-7E2A-2CFB1A12BDEB}"/>
              </a:ext>
            </a:extLst>
          </p:cNvPr>
          <p:cNvSpPr txBox="1"/>
          <p:nvPr/>
        </p:nvSpPr>
        <p:spPr>
          <a:xfrm>
            <a:off x="2370095" y="590034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 table of contents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1BBBD-4339-F9C5-4B46-E00B0C7049D0}"/>
              </a:ext>
            </a:extLst>
          </p:cNvPr>
          <p:cNvSpPr txBox="1"/>
          <p:nvPr/>
        </p:nvSpPr>
        <p:spPr>
          <a:xfrm>
            <a:off x="1422400" y="317668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789C9-C677-F05E-C21C-0D99EDF08E86}"/>
              </a:ext>
            </a:extLst>
          </p:cNvPr>
          <p:cNvSpPr txBox="1"/>
          <p:nvPr/>
        </p:nvSpPr>
        <p:spPr>
          <a:xfrm>
            <a:off x="1422400" y="2056199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F2F19E-8617-1084-B5B6-2634D651D30B}"/>
              </a:ext>
            </a:extLst>
          </p:cNvPr>
          <p:cNvSpPr txBox="1"/>
          <p:nvPr/>
        </p:nvSpPr>
        <p:spPr>
          <a:xfrm>
            <a:off x="1418413" y="3084939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5568C-1753-47C9-E78C-05513F95A011}"/>
              </a:ext>
            </a:extLst>
          </p:cNvPr>
          <p:cNvSpPr txBox="1"/>
          <p:nvPr/>
        </p:nvSpPr>
        <p:spPr>
          <a:xfrm>
            <a:off x="1418413" y="4113679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6C2C4-2BD1-A5E8-AB65-9F36E571B073}"/>
              </a:ext>
            </a:extLst>
          </p:cNvPr>
          <p:cNvSpPr txBox="1"/>
          <p:nvPr/>
        </p:nvSpPr>
        <p:spPr>
          <a:xfrm>
            <a:off x="1419905" y="5142419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E9B201-1DA4-FE33-5CF2-C4AB72742A81}"/>
              </a:ext>
            </a:extLst>
          </p:cNvPr>
          <p:cNvSpPr txBox="1"/>
          <p:nvPr/>
        </p:nvSpPr>
        <p:spPr>
          <a:xfrm>
            <a:off x="1954885" y="2271642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BA3031-9C64-473A-F64D-17DD8B713A4A}"/>
              </a:ext>
            </a:extLst>
          </p:cNvPr>
          <p:cNvSpPr txBox="1"/>
          <p:nvPr/>
        </p:nvSpPr>
        <p:spPr>
          <a:xfrm>
            <a:off x="1995815" y="3306920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E8620F-1A54-ABF6-555E-4D49BA785B31}"/>
              </a:ext>
            </a:extLst>
          </p:cNvPr>
          <p:cNvSpPr txBox="1"/>
          <p:nvPr/>
        </p:nvSpPr>
        <p:spPr>
          <a:xfrm>
            <a:off x="1945333" y="4342198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모델링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6B5079-E66B-145E-98B4-3D287B5735F5}"/>
              </a:ext>
            </a:extLst>
          </p:cNvPr>
          <p:cNvSpPr txBox="1"/>
          <p:nvPr/>
        </p:nvSpPr>
        <p:spPr>
          <a:xfrm>
            <a:off x="1940557" y="537747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pic>
        <p:nvPicPr>
          <p:cNvPr id="36" name="그림 35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CB1F8EFC-E222-AFB6-E828-10E31AEC5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44786" y="635873"/>
            <a:ext cx="2041016" cy="7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9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1E17-18A0-D9C0-1238-69E62ADC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A7392E-5FB4-7E28-C0A1-1D25E49B83D1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72DBCEC-3AC4-850A-9C79-2D0EFACA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2B22741-183D-DEA4-5FE9-8A2789416F14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7FCBBA-9C04-D431-853A-C9286338C97E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이촌</a:t>
            </a:r>
          </a:p>
        </p:txBody>
      </p:sp>
      <p:pic>
        <p:nvPicPr>
          <p:cNvPr id="6" name="그림 5" descr="텍스트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DAD8FD13-D184-BD36-2DB6-40DD4DBD74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/>
          <a:stretch/>
        </p:blipFill>
        <p:spPr>
          <a:xfrm>
            <a:off x="6701921" y="1507852"/>
            <a:ext cx="4188684" cy="4199938"/>
          </a:xfrm>
          <a:prstGeom prst="rect">
            <a:avLst/>
          </a:prstGeom>
        </p:spPr>
      </p:pic>
      <p:pic>
        <p:nvPicPr>
          <p:cNvPr id="11" name="그림 10" descr="텍스트, 도표, 원, 스크린샷이(가) 표시된 사진&#10;&#10;자동 생성된 설명">
            <a:extLst>
              <a:ext uri="{FF2B5EF4-FFF2-40B4-BE49-F238E27FC236}">
                <a16:creationId xmlns:a16="http://schemas.microsoft.com/office/drawing/2014/main" id="{112985FD-0F88-2A92-6B5E-3C4EDFC21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58"/>
          <a:stretch/>
        </p:blipFill>
        <p:spPr>
          <a:xfrm>
            <a:off x="767510" y="1251854"/>
            <a:ext cx="4722570" cy="4455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E7F4D-32AE-E0B5-5194-03FDCAE3E78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2E5ED-6338-C0CA-F5F3-A21F091F2858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9C5B4-202C-187A-15FC-578A99E8D7FB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36842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C05E0-DA39-941F-3309-29CC5974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EBC044-E8A9-FECC-B9D8-08B017E6D04B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E66BFD2A-8B96-4A6E-3C5E-1D95DEA9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D5FE63-8F7F-62C5-52A9-9D6F91B1384E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E9478-11BE-5DAE-7BA9-CBF09EE9CC6C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양화</a:t>
            </a:r>
          </a:p>
        </p:txBody>
      </p:sp>
      <p:pic>
        <p:nvPicPr>
          <p:cNvPr id="6" name="그림 5" descr="텍스트, 폰트, 지도이(가) 표시된 사진&#10;&#10;자동 생성된 설명">
            <a:extLst>
              <a:ext uri="{FF2B5EF4-FFF2-40B4-BE49-F238E27FC236}">
                <a16:creationId xmlns:a16="http://schemas.microsoft.com/office/drawing/2014/main" id="{3129AD45-5A3F-7396-EEAC-34A810A86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4" b="11267"/>
          <a:stretch/>
        </p:blipFill>
        <p:spPr>
          <a:xfrm>
            <a:off x="5960298" y="1461409"/>
            <a:ext cx="5391114" cy="4203424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96849099-4B04-4BA7-FC86-82B0C91CB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33"/>
          <a:stretch/>
        </p:blipFill>
        <p:spPr>
          <a:xfrm>
            <a:off x="974485" y="1461409"/>
            <a:ext cx="4577776" cy="4398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E8FAF9-6617-BE8B-17C7-33564DACE44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BD6D6-981D-CD98-99E1-90D35CB009A0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FFC85-26EA-AFB5-33E0-307DBBF6E4F5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91126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701F4-7370-851F-A565-79BF3936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75D075-3334-33AA-0F9C-33AF82B9CAB2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F55D435D-6B90-F849-1955-B702B7CD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D5CDABA-D8C1-C03E-D64F-51C4BE7242BF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8A75B5-8637-BB72-17CF-EEBDA2DB72A2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반포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1EE550C6-0A89-C69B-7A66-924D06842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0" b="23751"/>
          <a:stretch/>
        </p:blipFill>
        <p:spPr>
          <a:xfrm>
            <a:off x="5552261" y="1760132"/>
            <a:ext cx="6396668" cy="3569240"/>
          </a:xfrm>
          <a:prstGeom prst="rect">
            <a:avLst/>
          </a:prstGeom>
        </p:spPr>
      </p:pic>
      <p:pic>
        <p:nvPicPr>
          <p:cNvPr id="11" name="그림 10" descr="텍스트, 도표, 스크린샷, 원이(가) 표시된 사진&#10;&#10;자동 생성된 설명">
            <a:extLst>
              <a:ext uri="{FF2B5EF4-FFF2-40B4-BE49-F238E27FC236}">
                <a16:creationId xmlns:a16="http://schemas.microsoft.com/office/drawing/2014/main" id="{B33ED203-C17A-CE66-5E27-29DE10F8B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0"/>
          <a:stretch/>
        </p:blipFill>
        <p:spPr>
          <a:xfrm>
            <a:off x="739443" y="1360943"/>
            <a:ext cx="4621451" cy="4367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218B2-AE0B-5A6A-5D4A-510C80B7C63B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D9DC93-45AB-23D2-3100-637C36B5064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349A1-B1C2-0932-9EB2-FDCCB9E477F0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223535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5D28-DCD9-18E7-4F6E-629B7FA0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58D820-0D3B-49BA-FB14-6942110DE36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8993CB9-64D6-B796-573C-9D9B7381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EB2B789-FC87-BCAB-0C84-519453AD29E3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15FF0A-2288-D9D5-2A2B-1535D925392D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망원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5B13212-CED2-E7EE-8F4D-DA1A2017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67" y="1496781"/>
            <a:ext cx="4779269" cy="4222335"/>
          </a:xfrm>
          <a:prstGeom prst="rect">
            <a:avLst/>
          </a:prstGeom>
        </p:spPr>
      </p:pic>
      <p:pic>
        <p:nvPicPr>
          <p:cNvPr id="11" name="그림 10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14AD04DB-555A-8482-4159-EAE788054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0"/>
          <a:stretch/>
        </p:blipFill>
        <p:spPr>
          <a:xfrm>
            <a:off x="772992" y="1136704"/>
            <a:ext cx="4779269" cy="4582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43A842-7678-3367-90FB-24AA762D13AC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52025-E5F1-42FE-F8C7-6AA5B12A98A1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8F2D5-B2D0-0F93-1397-97C11578CA81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72579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5119-D1F2-57EF-0827-32921B0D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79F1A0-0B0A-8D5D-8848-22E51141F0E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7CA87C3-DC88-AD4D-DB06-BB1E7E3DF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0E9FF7-9ECE-A54D-E739-6D6B3C423E67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01C209-7878-85D7-892D-BB9D54E854EE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잠실</a:t>
            </a:r>
          </a:p>
        </p:txBody>
      </p:sp>
      <p:pic>
        <p:nvPicPr>
          <p:cNvPr id="6" name="그림 5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B76CD82-7113-91DA-EF81-8CDDE5AD3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4863"/>
          <a:stretch/>
        </p:blipFill>
        <p:spPr>
          <a:xfrm>
            <a:off x="6096000" y="1488404"/>
            <a:ext cx="5432303" cy="3881192"/>
          </a:xfrm>
          <a:prstGeom prst="rect">
            <a:avLst/>
          </a:prstGeom>
        </p:spPr>
      </p:pic>
      <p:pic>
        <p:nvPicPr>
          <p:cNvPr id="11" name="그림 10" descr="텍스트, 원, 스크린샷, 도표이(가) 표시된 사진&#10;&#10;자동 생성된 설명">
            <a:extLst>
              <a:ext uri="{FF2B5EF4-FFF2-40B4-BE49-F238E27FC236}">
                <a16:creationId xmlns:a16="http://schemas.microsoft.com/office/drawing/2014/main" id="{4B748B83-B112-D23F-001A-7AE499F52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65"/>
          <a:stretch/>
        </p:blipFill>
        <p:spPr>
          <a:xfrm>
            <a:off x="890240" y="1362257"/>
            <a:ext cx="4599841" cy="439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A855CF-D2C3-F12F-B31E-CDD2B697CE4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DE741-5A36-ED8F-AEE2-761636A5A51C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84346-7387-2348-C726-FCB778EC0604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980741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8160-E8FD-7012-7A2A-7F44BBA0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DBCC0F-0185-81FF-D8A8-526DB7ABB4EA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0B00E037-3B3C-03BA-2B42-B9D40395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011A4D3-673A-2467-5B8B-32A3F838CDF5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561606-0E1D-206F-C4E2-0C6A7FE5DB07}"/>
              </a:ext>
            </a:extLst>
          </p:cNvPr>
          <p:cNvSpPr txBox="1"/>
          <p:nvPr/>
        </p:nvSpPr>
        <p:spPr>
          <a:xfrm>
            <a:off x="5462493" y="606039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광나루</a:t>
            </a:r>
            <a:endParaRPr lang="ko-KR" altLang="en-US" spc="-150" dirty="0">
              <a:solidFill>
                <a:srgbClr val="00314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" name="그림 5" descr="텍스트, 폰트, 그래픽, 도표이(가) 표시된 사진&#10;&#10;자동 생성된 설명">
            <a:extLst>
              <a:ext uri="{FF2B5EF4-FFF2-40B4-BE49-F238E27FC236}">
                <a16:creationId xmlns:a16="http://schemas.microsoft.com/office/drawing/2014/main" id="{65C447FC-5A07-538E-E5FC-6EFE97C5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0" b="14040"/>
          <a:stretch/>
        </p:blipFill>
        <p:spPr>
          <a:xfrm>
            <a:off x="5702659" y="1307907"/>
            <a:ext cx="6089495" cy="4400860"/>
          </a:xfrm>
          <a:prstGeom prst="rect">
            <a:avLst/>
          </a:prstGeom>
        </p:spPr>
      </p:pic>
      <p:pic>
        <p:nvPicPr>
          <p:cNvPr id="11" name="그림 10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7690AAB2-56DB-303F-CC7C-4CE28019CE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16"/>
          <a:stretch/>
        </p:blipFill>
        <p:spPr>
          <a:xfrm>
            <a:off x="850028" y="1307907"/>
            <a:ext cx="4612465" cy="44328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22520-4E65-2A01-490E-1446E7E6E5C3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3610E-03B6-B798-E335-F607AB75E976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CB1FE-C116-65D4-A77E-F0EAADC4C0B7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0041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35E1-E8B9-08DA-10A4-542CD6A4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C948B0-1E0B-A4FD-B577-6CAEF195A3A9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E886BC5-EC8E-96A3-A548-9E8D491F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ADB7E46-F007-E612-273C-16CDE4B2B4D2}"/>
              </a:ext>
            </a:extLst>
          </p:cNvPr>
          <p:cNvCxnSpPr>
            <a:cxnSpLocks/>
          </p:cNvCxnSpPr>
          <p:nvPr/>
        </p:nvCxnSpPr>
        <p:spPr>
          <a:xfrm>
            <a:off x="5490081" y="5951458"/>
            <a:ext cx="668101" cy="0"/>
          </a:xfrm>
          <a:prstGeom prst="line">
            <a:avLst/>
          </a:prstGeom>
          <a:noFill/>
          <a:ln w="57150" cap="flat" cmpd="sng" algn="ctr">
            <a:solidFill>
              <a:srgbClr val="00314F"/>
            </a:solidFill>
            <a:prstDash val="solid"/>
            <a:miter lim="800000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2EB063-BAD2-1C6B-E948-49D096C51794}"/>
              </a:ext>
            </a:extLst>
          </p:cNvPr>
          <p:cNvSpPr txBox="1"/>
          <p:nvPr/>
        </p:nvSpPr>
        <p:spPr>
          <a:xfrm>
            <a:off x="5552261" y="60514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314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난지</a:t>
            </a:r>
          </a:p>
        </p:txBody>
      </p:sp>
      <p:pic>
        <p:nvPicPr>
          <p:cNvPr id="6" name="그림 5" descr="텍스트, 폰트, 도표, 지도이(가) 표시된 사진&#10;&#10;자동 생성된 설명">
            <a:extLst>
              <a:ext uri="{FF2B5EF4-FFF2-40B4-BE49-F238E27FC236}">
                <a16:creationId xmlns:a16="http://schemas.microsoft.com/office/drawing/2014/main" id="{C2FA8BB3-D3FF-4BCF-CEC8-32E3AF957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6937" r="8231" b="2794"/>
          <a:stretch/>
        </p:blipFill>
        <p:spPr>
          <a:xfrm>
            <a:off x="6007967" y="1590679"/>
            <a:ext cx="5784187" cy="4189930"/>
          </a:xfrm>
          <a:prstGeom prst="rect">
            <a:avLst/>
          </a:prstGeom>
        </p:spPr>
      </p:pic>
      <p:pic>
        <p:nvPicPr>
          <p:cNvPr id="11" name="그림 10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283B47C6-DE94-7DA0-B2CC-98247762F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15"/>
          <a:stretch/>
        </p:blipFill>
        <p:spPr>
          <a:xfrm>
            <a:off x="806825" y="1332138"/>
            <a:ext cx="4683256" cy="4448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EB5B8-4BF9-6213-B71D-59DD5D771185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608E6F6-3B95-3DF4-6BFC-C19DEE4F523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7EA600-36A5-D542-9B1D-92EBC0684312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0C4B3E-6294-BA70-D0BD-EC83CCADB5E5}"/>
              </a:ext>
            </a:extLst>
          </p:cNvPr>
          <p:cNvSpPr txBox="1"/>
          <p:nvPr/>
        </p:nvSpPr>
        <p:spPr>
          <a:xfrm>
            <a:off x="516601" y="62254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모델 결과 및 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025519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49BF6-F0BD-88C8-1433-25748A55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E8B02C9-81F9-97E0-52FB-FAE7887069F9}"/>
              </a:ext>
            </a:extLst>
          </p:cNvPr>
          <p:cNvCxnSpPr>
            <a:cxnSpLocks/>
          </p:cNvCxnSpPr>
          <p:nvPr/>
        </p:nvCxnSpPr>
        <p:spPr>
          <a:xfrm>
            <a:off x="2876006" y="4172577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" name="그림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0136E96B-C29D-1935-3C2C-CFEB7265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31" y="1264053"/>
            <a:ext cx="8776262" cy="5294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5EFBE-84BC-D21E-E2D8-2AD3A2FA2032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26272EE-AEB2-3542-E771-03056391802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783D305-75F4-62B5-F41B-E32470D2A0AE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2C0D1-3F07-2B95-071F-1E12C09ABF92}"/>
              </a:ext>
            </a:extLst>
          </p:cNvPr>
          <p:cNvSpPr txBox="1"/>
          <p:nvPr/>
        </p:nvSpPr>
        <p:spPr>
          <a:xfrm>
            <a:off x="516601" y="622542"/>
            <a:ext cx="246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한강공원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인근 주요시설 시각화</a:t>
            </a: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03FD64BA-0BB6-1BF8-DE3B-7270DDD7F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4" name="개체 13">
            <a:hlinkClick r:id="" action="ppaction://ole?verb=0"/>
            <a:extLst>
              <a:ext uri="{FF2B5EF4-FFF2-40B4-BE49-F238E27FC236}">
                <a16:creationId xmlns:a16="http://schemas.microsoft.com/office/drawing/2014/main" id="{898B1233-952D-A4E9-6B75-BA5560BE7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573946"/>
              </p:ext>
            </p:extLst>
          </p:nvPr>
        </p:nvGraphicFramePr>
        <p:xfrm>
          <a:off x="10955338" y="2133600"/>
          <a:ext cx="4476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397440" imgH="810000" progId="Package">
                  <p:embed/>
                </p:oleObj>
              </mc:Choice>
              <mc:Fallback>
                <p:oleObj name="포장기 셸 개체" showAsIcon="1" r:id="rId4" imgW="397440" imgH="810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5338" y="2133600"/>
                        <a:ext cx="447675" cy="914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76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DF14-C156-FE81-8CA0-41E17BAE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2DA4DE0-270A-96AE-4FFD-F30706F9AE23}"/>
              </a:ext>
            </a:extLst>
          </p:cNvPr>
          <p:cNvCxnSpPr>
            <a:cxnSpLocks/>
          </p:cNvCxnSpPr>
          <p:nvPr/>
        </p:nvCxnSpPr>
        <p:spPr>
          <a:xfrm>
            <a:off x="1114316" y="4239689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82AB4F-0B74-08F3-B3B6-D0838B600EDE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63902A-4261-3BD4-0130-D42705F7EAEF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851F1D-F0B7-DAAC-17F6-57EC686D4CC7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B9672-8259-9F28-EA14-20F2E49E353E}"/>
              </a:ext>
            </a:extLst>
          </p:cNvPr>
          <p:cNvSpPr txBox="1"/>
          <p:nvPr/>
        </p:nvSpPr>
        <p:spPr>
          <a:xfrm>
            <a:off x="516601" y="622542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실패 요인 분석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6B1EFB98-EB4E-28CD-7416-4F4407D0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355D9AF-05EF-D9B2-9F38-719645AA9675}"/>
              </a:ext>
            </a:extLst>
          </p:cNvPr>
          <p:cNvGrpSpPr/>
          <p:nvPr/>
        </p:nvGrpSpPr>
        <p:grpSpPr>
          <a:xfrm>
            <a:off x="1287584" y="1925794"/>
            <a:ext cx="5750619" cy="2186185"/>
            <a:chOff x="3220690" y="2335906"/>
            <a:chExt cx="5750617" cy="2186186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04636426-9379-81EB-34C5-4EA94A984D5C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 w="12700" cap="flat" cmpd="sng" algn="ctr">
              <a:solidFill>
                <a:srgbClr val="017FA4">
                  <a:shade val="6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1FB0B898-43BC-A19E-9EA0-AF2C1F280925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 w="12700" cap="flat" cmpd="sng" algn="ctr">
              <a:solidFill>
                <a:srgbClr val="017FA4">
                  <a:shade val="6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577445AF-0EC3-E34D-E28F-20162343B3DA}"/>
              </a:ext>
            </a:extLst>
          </p:cNvPr>
          <p:cNvSpPr/>
          <p:nvPr/>
        </p:nvSpPr>
        <p:spPr>
          <a:xfrm>
            <a:off x="3245606" y="2183427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04977CF-497C-DA95-AD8F-DF25235B3BAD}"/>
              </a:ext>
            </a:extLst>
          </p:cNvPr>
          <p:cNvSpPr/>
          <p:nvPr/>
        </p:nvSpPr>
        <p:spPr>
          <a:xfrm>
            <a:off x="261583" y="4082549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34AD5CB-1810-176F-BD6D-C75DB3E036CB}"/>
              </a:ext>
            </a:extLst>
          </p:cNvPr>
          <p:cNvSpPr/>
          <p:nvPr/>
        </p:nvSpPr>
        <p:spPr>
          <a:xfrm>
            <a:off x="3130834" y="4082549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F319A28-BD12-415A-F754-8BEA4BB50A27}"/>
              </a:ext>
            </a:extLst>
          </p:cNvPr>
          <p:cNvSpPr/>
          <p:nvPr/>
        </p:nvSpPr>
        <p:spPr>
          <a:xfrm>
            <a:off x="6012202" y="4082549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C84AC14-59D5-0241-859A-E663A4A7BAC8}"/>
              </a:ext>
            </a:extLst>
          </p:cNvPr>
          <p:cNvSpPr/>
          <p:nvPr/>
        </p:nvSpPr>
        <p:spPr>
          <a:xfrm>
            <a:off x="3245606" y="1543816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0D47FCFB-51E6-ED21-4D22-D5226826557E}"/>
              </a:ext>
            </a:extLst>
          </p:cNvPr>
          <p:cNvSpPr/>
          <p:nvPr/>
        </p:nvSpPr>
        <p:spPr>
          <a:xfrm>
            <a:off x="5763122" y="2183207"/>
            <a:ext cx="2083952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52B8B48-FCBE-B047-B6E9-8EBF32D7B2B1}"/>
              </a:ext>
            </a:extLst>
          </p:cNvPr>
          <p:cNvSpPr/>
          <p:nvPr/>
        </p:nvSpPr>
        <p:spPr>
          <a:xfrm>
            <a:off x="2909882" y="2969539"/>
            <a:ext cx="2511215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017FA4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5430A9E-075F-0691-9223-667D01EECACB}"/>
              </a:ext>
            </a:extLst>
          </p:cNvPr>
          <p:cNvCxnSpPr/>
          <p:nvPr/>
        </p:nvCxnSpPr>
        <p:spPr>
          <a:xfrm>
            <a:off x="4154505" y="1971151"/>
            <a:ext cx="0" cy="212056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DF7D67B-95B3-EC03-92AA-917E1E44B1F2}"/>
              </a:ext>
            </a:extLst>
          </p:cNvPr>
          <p:cNvCxnSpPr>
            <a:cxnSpLocks/>
          </p:cNvCxnSpPr>
          <p:nvPr/>
        </p:nvCxnSpPr>
        <p:spPr>
          <a:xfrm>
            <a:off x="4154505" y="2610542"/>
            <a:ext cx="0" cy="358997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2E2A580-312A-CBDC-0A2D-C17AB5675C0C}"/>
              </a:ext>
            </a:extLst>
          </p:cNvPr>
          <p:cNvCxnSpPr/>
          <p:nvPr/>
        </p:nvCxnSpPr>
        <p:spPr>
          <a:xfrm>
            <a:off x="5080182" y="2396874"/>
            <a:ext cx="682940" cy="0"/>
          </a:xfrm>
          <a:prstGeom prst="straightConnector1">
            <a:avLst/>
          </a:prstGeom>
          <a:noFill/>
          <a:ln w="6350" cap="flat" cmpd="sng" algn="ctr">
            <a:solidFill>
              <a:srgbClr val="017FA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8C6795-0690-5AD0-3F2C-1572B02CB5D6}"/>
              </a:ext>
            </a:extLst>
          </p:cNvPr>
          <p:cNvSpPr txBox="1"/>
          <p:nvPr/>
        </p:nvSpPr>
        <p:spPr>
          <a:xfrm>
            <a:off x="3310878" y="1606344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한강공원 리뷰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ABSA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0DB89-01CF-7A47-B466-0F6DAB25B54D}"/>
              </a:ext>
            </a:extLst>
          </p:cNvPr>
          <p:cNvSpPr txBox="1"/>
          <p:nvPr/>
        </p:nvSpPr>
        <p:spPr>
          <a:xfrm>
            <a:off x="3547321" y="2243096"/>
            <a:ext cx="1207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추출 실패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1E20C5-5935-775D-D07A-F8902AD7DB73}"/>
              </a:ext>
            </a:extLst>
          </p:cNvPr>
          <p:cNvSpPr txBox="1"/>
          <p:nvPr/>
        </p:nvSpPr>
        <p:spPr>
          <a:xfrm>
            <a:off x="5790236" y="2243096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 특성에 따른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2B1B6-6F50-D8D6-F4F7-BCAEC97B479A}"/>
              </a:ext>
            </a:extLst>
          </p:cNvPr>
          <p:cNvSpPr txBox="1"/>
          <p:nvPr/>
        </p:nvSpPr>
        <p:spPr>
          <a:xfrm>
            <a:off x="3261235" y="3050274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업무 수행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DC51B-4B6D-5AF9-FE99-933566B2BFC4}"/>
              </a:ext>
            </a:extLst>
          </p:cNvPr>
          <p:cNvSpPr/>
          <p:nvPr/>
        </p:nvSpPr>
        <p:spPr>
          <a:xfrm>
            <a:off x="375454" y="4224441"/>
            <a:ext cx="1807535" cy="56516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61FD75-6272-C45F-0331-259668813A46}"/>
              </a:ext>
            </a:extLst>
          </p:cNvPr>
          <p:cNvSpPr/>
          <p:nvPr/>
        </p:nvSpPr>
        <p:spPr>
          <a:xfrm>
            <a:off x="6144440" y="4224442"/>
            <a:ext cx="1807535" cy="382772"/>
          </a:xfrm>
          <a:prstGeom prst="rect">
            <a:avLst/>
          </a:prstGeom>
          <a:solidFill>
            <a:srgbClr val="0237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0EE6F4-323D-616B-9240-3FF2FE55E970}"/>
              </a:ext>
            </a:extLst>
          </p:cNvPr>
          <p:cNvSpPr/>
          <p:nvPr/>
        </p:nvSpPr>
        <p:spPr>
          <a:xfrm>
            <a:off x="6144439" y="4759614"/>
            <a:ext cx="1807535" cy="594582"/>
          </a:xfrm>
          <a:prstGeom prst="rect">
            <a:avLst/>
          </a:prstGeom>
          <a:solidFill>
            <a:srgbClr val="0237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419DF5-BBE5-3F17-FBDE-8E17281BA6CA}"/>
              </a:ext>
            </a:extLst>
          </p:cNvPr>
          <p:cNvSpPr txBox="1"/>
          <p:nvPr/>
        </p:nvSpPr>
        <p:spPr>
          <a:xfrm>
            <a:off x="6329892" y="4264379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데이터 </a:t>
            </a:r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ko-KR" altLang="en-US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09BB9-2CD2-8BA9-023D-8BA64D41FC5A}"/>
              </a:ext>
            </a:extLst>
          </p:cNvPr>
          <p:cNvSpPr txBox="1"/>
          <p:nvPr/>
        </p:nvSpPr>
        <p:spPr>
          <a:xfrm>
            <a:off x="6317070" y="4789607"/>
            <a:ext cx="1487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타겟 변수 설정을 위한</a:t>
            </a:r>
            <a:endParaRPr lang="en-US" altLang="ko-KR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부정 </a:t>
            </a:r>
            <a:r>
              <a:rPr lang="ko-KR" altLang="en-US" sz="1400" spc="-150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1400" spc="-15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</a:t>
            </a:r>
          </a:p>
          <a:p>
            <a:pPr algn="ctr"/>
            <a:endParaRPr lang="ko-KR" altLang="en-US" sz="1400" spc="-15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8DDD50-B9FB-C105-6024-8B1E33E7EB9D}"/>
              </a:ext>
            </a:extLst>
          </p:cNvPr>
          <p:cNvSpPr txBox="1"/>
          <p:nvPr/>
        </p:nvSpPr>
        <p:spPr>
          <a:xfrm>
            <a:off x="539628" y="4245362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 데이터 </a:t>
            </a:r>
            <a:r>
              <a:rPr lang="ko-KR" altLang="en-US" sz="1400" spc="-15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→ 효율성을 위해 분업</a:t>
            </a:r>
            <a:endParaRPr lang="en-US" altLang="ko-KR" sz="1400" spc="-15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873BA2-71BD-DB91-5584-7284DEE53345}"/>
              </a:ext>
            </a:extLst>
          </p:cNvPr>
          <p:cNvSpPr txBox="1"/>
          <p:nvPr/>
        </p:nvSpPr>
        <p:spPr>
          <a:xfrm>
            <a:off x="383815" y="5431175"/>
            <a:ext cx="180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일관된 기준으로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</a:t>
            </a:r>
            <a:endParaRPr lang="ko-KR" altLang="en-US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E148E1-F7BB-7B0F-DC55-908F54829A49}"/>
              </a:ext>
            </a:extLst>
          </p:cNvPr>
          <p:cNvSpPr txBox="1"/>
          <p:nvPr/>
        </p:nvSpPr>
        <p:spPr>
          <a:xfrm>
            <a:off x="6157254" y="5477165"/>
            <a:ext cx="180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기간 내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작업 완료 불가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F20A7D-AA74-8F37-5C38-5037D0ACED3A}"/>
              </a:ext>
            </a:extLst>
          </p:cNvPr>
          <p:cNvSpPr/>
          <p:nvPr/>
        </p:nvSpPr>
        <p:spPr>
          <a:xfrm>
            <a:off x="375453" y="4919005"/>
            <a:ext cx="1807535" cy="38277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2BF278-50E2-7F54-BB8D-CE648E8CA747}"/>
              </a:ext>
            </a:extLst>
          </p:cNvPr>
          <p:cNvSpPr txBox="1"/>
          <p:nvPr/>
        </p:nvSpPr>
        <p:spPr>
          <a:xfrm>
            <a:off x="657591" y="4960858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개인의 주관 개입</a:t>
            </a:r>
          </a:p>
        </p:txBody>
      </p:sp>
      <p:pic>
        <p:nvPicPr>
          <p:cNvPr id="45" name="그래픽 44" descr="오른쪽 화살표 단색으로 채워진">
            <a:extLst>
              <a:ext uri="{FF2B5EF4-FFF2-40B4-BE49-F238E27FC236}">
                <a16:creationId xmlns:a16="http://schemas.microsoft.com/office/drawing/2014/main" id="{D2B5DE92-43A3-6BEE-18A1-1A02B45B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2418" y="5003177"/>
            <a:ext cx="387464" cy="405300"/>
          </a:xfrm>
          <a:prstGeom prst="rect">
            <a:avLst/>
          </a:prstGeom>
        </p:spPr>
      </p:pic>
      <p:pic>
        <p:nvPicPr>
          <p:cNvPr id="46" name="그래픽 45" descr="오른쪽 화살표 단색으로 채워진">
            <a:extLst>
              <a:ext uri="{FF2B5EF4-FFF2-40B4-BE49-F238E27FC236}">
                <a16:creationId xmlns:a16="http://schemas.microsoft.com/office/drawing/2014/main" id="{45E119C3-8845-B33D-1BCF-96BC00F8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421098" y="5003177"/>
            <a:ext cx="387464" cy="4053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ACECCB0-3E12-FFA1-BDD4-3D1F440D5F35}"/>
              </a:ext>
            </a:extLst>
          </p:cNvPr>
          <p:cNvSpPr txBox="1"/>
          <p:nvPr/>
        </p:nvSpPr>
        <p:spPr>
          <a:xfrm>
            <a:off x="3225658" y="4297886"/>
            <a:ext cx="18435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 없이 라벨링을 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완료했다고 가정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↓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한국어에 적합한 모델을 훈련시키기 어려움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spc="-15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↓</a:t>
            </a:r>
            <a:endParaRPr lang="en-US" altLang="ko-KR" sz="1600" spc="-15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</a:t>
            </a:r>
            <a:r>
              <a:rPr lang="ko-KR" altLang="en-US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성능 보장 </a:t>
            </a:r>
            <a:r>
              <a:rPr lang="en-US" altLang="ko-KR" sz="16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X”</a:t>
            </a:r>
            <a:endParaRPr lang="ko-KR" altLang="en-US" sz="16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318A43-30EA-6945-F40B-1F8B4FA90277}"/>
              </a:ext>
            </a:extLst>
          </p:cNvPr>
          <p:cNvSpPr txBox="1"/>
          <p:nvPr/>
        </p:nvSpPr>
        <p:spPr>
          <a:xfrm>
            <a:off x="8335677" y="1264053"/>
            <a:ext cx="3549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C7B94F4C-563E-77BD-38F6-43C418E6FE90}"/>
              </a:ext>
            </a:extLst>
          </p:cNvPr>
          <p:cNvSpPr/>
          <p:nvPr/>
        </p:nvSpPr>
        <p:spPr>
          <a:xfrm>
            <a:off x="9047770" y="3343746"/>
            <a:ext cx="2609460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00988E7F-6AD9-C43E-3439-EFE86877F3B4}"/>
              </a:ext>
            </a:extLst>
          </p:cNvPr>
          <p:cNvSpPr/>
          <p:nvPr/>
        </p:nvSpPr>
        <p:spPr>
          <a:xfrm>
            <a:off x="9423220" y="270413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ED41BA16-0A7A-9A9F-E3BC-6C491C9194BF}"/>
              </a:ext>
            </a:extLst>
          </p:cNvPr>
          <p:cNvSpPr/>
          <p:nvPr/>
        </p:nvSpPr>
        <p:spPr>
          <a:xfrm>
            <a:off x="8791959" y="4129858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01B7C5"/>
          </a:solidFill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marR="0" lvl="0" indent="0" algn="ctr" defTabSz="21336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B135FB6-1AD3-EAC0-44AA-67642D9C9F8D}"/>
              </a:ext>
            </a:extLst>
          </p:cNvPr>
          <p:cNvCxnSpPr/>
          <p:nvPr/>
        </p:nvCxnSpPr>
        <p:spPr>
          <a:xfrm>
            <a:off x="10340508" y="3131470"/>
            <a:ext cx="0" cy="212056"/>
          </a:xfrm>
          <a:prstGeom prst="straightConnector1">
            <a:avLst/>
          </a:prstGeom>
          <a:noFill/>
          <a:ln w="6350" cap="flat" cmpd="sng" algn="ctr">
            <a:solidFill>
              <a:srgbClr val="01B7C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E839E9-F993-1CFA-FDAC-A881D5D44B87}"/>
              </a:ext>
            </a:extLst>
          </p:cNvPr>
          <p:cNvCxnSpPr>
            <a:cxnSpLocks/>
          </p:cNvCxnSpPr>
          <p:nvPr/>
        </p:nvCxnSpPr>
        <p:spPr>
          <a:xfrm>
            <a:off x="10340508" y="3770861"/>
            <a:ext cx="0" cy="358997"/>
          </a:xfrm>
          <a:prstGeom prst="straightConnector1">
            <a:avLst/>
          </a:prstGeom>
          <a:noFill/>
          <a:ln w="6350" cap="flat" cmpd="sng" algn="ctr">
            <a:solidFill>
              <a:srgbClr val="01B7C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684F4F2-E105-4C8A-D830-3D3CA4863BDB}"/>
              </a:ext>
            </a:extLst>
          </p:cNvPr>
          <p:cNvSpPr txBox="1"/>
          <p:nvPr/>
        </p:nvSpPr>
        <p:spPr>
          <a:xfrm>
            <a:off x="9563690" y="2757745"/>
            <a:ext cx="1553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‘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리버버스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’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수요예측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758D2B-1148-8496-3357-542DA03E4839}"/>
              </a:ext>
            </a:extLst>
          </p:cNvPr>
          <p:cNvSpPr txBox="1"/>
          <p:nvPr/>
        </p:nvSpPr>
        <p:spPr>
          <a:xfrm>
            <a:off x="9069965" y="3412084"/>
            <a:ext cx="2541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확보 가능한 데이터가 매우 한정적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730CE7-1CB7-66CA-B991-0E8339D9E430}"/>
              </a:ext>
            </a:extLst>
          </p:cNvPr>
          <p:cNvSpPr txBox="1"/>
          <p:nvPr/>
        </p:nvSpPr>
        <p:spPr>
          <a:xfrm>
            <a:off x="9242907" y="4213903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가설 설정의 어려움</a:t>
            </a:r>
            <a:r>
              <a:rPr lang="en-US" altLang="ko-KR" sz="2400" spc="-30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lang="ko-KR" altLang="en-US" sz="2400" spc="-30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21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68169-BBD9-9C06-E2C4-510C4BFE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9B1C1-AF05-F359-DE04-0CDB8297C01E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197BA41-66CE-0DCA-F1E2-0B1875990C3D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27A5EF8-1736-2A0A-9129-461D374636D8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99C13-4076-0C4F-AD97-BB444F6F3AD5}"/>
              </a:ext>
            </a:extLst>
          </p:cNvPr>
          <p:cNvSpPr txBox="1"/>
          <p:nvPr/>
        </p:nvSpPr>
        <p:spPr>
          <a:xfrm>
            <a:off x="516601" y="62254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사용한 패키지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DF61D636-6DAD-43AE-5038-F4330B6CC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pic>
        <p:nvPicPr>
          <p:cNvPr id="14" name="그림 13" descr="폰트, 그래픽, 텍스트, 로고이(가) 표시된 사진&#10;&#10;자동 생성된 설명">
            <a:extLst>
              <a:ext uri="{FF2B5EF4-FFF2-40B4-BE49-F238E27FC236}">
                <a16:creationId xmlns:a16="http://schemas.microsoft.com/office/drawing/2014/main" id="{A84B1BD3-974E-55E1-451A-AC2786F3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088" y="1344343"/>
            <a:ext cx="2956301" cy="857824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9BEB7756-F090-B010-4AFC-FA476B9C3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72" y="5213052"/>
            <a:ext cx="4629587" cy="1990962"/>
          </a:xfrm>
          <a:prstGeom prst="rect">
            <a:avLst/>
          </a:prstGeom>
        </p:spPr>
      </p:pic>
      <p:pic>
        <p:nvPicPr>
          <p:cNvPr id="31" name="그림 30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F00C78C0-322C-4E62-F7DB-4C67DCAC8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15" y="1344343"/>
            <a:ext cx="3324914" cy="1134281"/>
          </a:xfrm>
          <a:prstGeom prst="rect">
            <a:avLst/>
          </a:prstGeom>
        </p:spPr>
      </p:pic>
      <p:pic>
        <p:nvPicPr>
          <p:cNvPr id="35" name="그림 34" descr="로고, 클립아트, 텍스트, 그래픽이(가) 표시된 사진&#10;&#10;자동 생성된 설명">
            <a:extLst>
              <a:ext uri="{FF2B5EF4-FFF2-40B4-BE49-F238E27FC236}">
                <a16:creationId xmlns:a16="http://schemas.microsoft.com/office/drawing/2014/main" id="{7C091A3C-3603-03CE-CE4D-9DE9E9C07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196" y="3417863"/>
            <a:ext cx="1683179" cy="1990961"/>
          </a:xfrm>
          <a:prstGeom prst="rect">
            <a:avLst/>
          </a:prstGeom>
        </p:spPr>
      </p:pic>
      <p:pic>
        <p:nvPicPr>
          <p:cNvPr id="41" name="그림 40" descr="시계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C058D61-66C8-898B-70BE-7A6E4776D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12" y="4686185"/>
            <a:ext cx="3452813" cy="827472"/>
          </a:xfrm>
          <a:prstGeom prst="rect">
            <a:avLst/>
          </a:prstGeom>
        </p:spPr>
      </p:pic>
      <p:pic>
        <p:nvPicPr>
          <p:cNvPr id="48" name="그림 47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F938D540-BEC8-53A9-E23E-E4A696E40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317" y="1097354"/>
            <a:ext cx="1713949" cy="1864499"/>
          </a:xfrm>
          <a:prstGeom prst="rect">
            <a:avLst/>
          </a:prstGeom>
        </p:spPr>
      </p:pic>
      <p:pic>
        <p:nvPicPr>
          <p:cNvPr id="52" name="그림 51" descr="만화 영화, 클립아트, 실루엣, 일러스트레이션이(가) 표시된 사진&#10;&#10;자동 생성된 설명">
            <a:extLst>
              <a:ext uri="{FF2B5EF4-FFF2-40B4-BE49-F238E27FC236}">
                <a16:creationId xmlns:a16="http://schemas.microsoft.com/office/drawing/2014/main" id="{92A104D5-0D3B-EA20-50A8-0071C7446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546" y="4962524"/>
            <a:ext cx="2280019" cy="1343025"/>
          </a:xfrm>
          <a:prstGeom prst="rect">
            <a:avLst/>
          </a:prstGeom>
        </p:spPr>
      </p:pic>
      <p:pic>
        <p:nvPicPr>
          <p:cNvPr id="54" name="그림 53" descr="그래픽, 폰트, 로고, 그린이(가) 표시된 사진&#10;&#10;자동 생성된 설명">
            <a:extLst>
              <a:ext uri="{FF2B5EF4-FFF2-40B4-BE49-F238E27FC236}">
                <a16:creationId xmlns:a16="http://schemas.microsoft.com/office/drawing/2014/main" id="{63DD9367-7766-CD24-E2F0-DB905E1E3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3236" y="2719587"/>
            <a:ext cx="1390518" cy="1452962"/>
          </a:xfrm>
          <a:prstGeom prst="rect">
            <a:avLst/>
          </a:prstGeom>
        </p:spPr>
      </p:pic>
      <p:pic>
        <p:nvPicPr>
          <p:cNvPr id="56" name="그림 55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1D7909-BCBD-54EF-1A30-1828ABDC7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246" y="2961853"/>
            <a:ext cx="1390518" cy="1249706"/>
          </a:xfrm>
          <a:prstGeom prst="rect">
            <a:avLst/>
          </a:prstGeom>
        </p:spPr>
      </p:pic>
      <p:pic>
        <p:nvPicPr>
          <p:cNvPr id="58" name="그림 57" descr="로고, 일렉트릭 블루, 그래픽, 폰트이(가) 표시된 사진&#10;&#10;자동 생성된 설명">
            <a:extLst>
              <a:ext uri="{FF2B5EF4-FFF2-40B4-BE49-F238E27FC236}">
                <a16:creationId xmlns:a16="http://schemas.microsoft.com/office/drawing/2014/main" id="{A16D3ACA-D176-6158-33A7-E12A994894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008" y="1958256"/>
            <a:ext cx="1586418" cy="1586418"/>
          </a:xfrm>
          <a:prstGeom prst="rect">
            <a:avLst/>
          </a:prstGeom>
        </p:spPr>
      </p:pic>
      <p:pic>
        <p:nvPicPr>
          <p:cNvPr id="60" name="그림 59" descr="그래픽, 노랑, 창의성이(가) 표시된 사진&#10;&#10;자동 생성된 설명">
            <a:extLst>
              <a:ext uri="{FF2B5EF4-FFF2-40B4-BE49-F238E27FC236}">
                <a16:creationId xmlns:a16="http://schemas.microsoft.com/office/drawing/2014/main" id="{AD4815B5-6492-1A98-B30A-FA1D16EBA5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3157" y="3656032"/>
            <a:ext cx="1257104" cy="12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13871-913D-95F9-74C2-1FB9BBA4D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77032D2-CD4E-62F7-EE91-ED556B8BAEE1}"/>
              </a:ext>
            </a:extLst>
          </p:cNvPr>
          <p:cNvCxnSpPr/>
          <p:nvPr/>
        </p:nvCxnSpPr>
        <p:spPr>
          <a:xfrm flipV="1">
            <a:off x="1448541" y="3388538"/>
            <a:ext cx="0" cy="71995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B1A971-2BE3-D81D-B3B1-24BD20565CDE}"/>
              </a:ext>
            </a:extLst>
          </p:cNvPr>
          <p:cNvCxnSpPr/>
          <p:nvPr/>
        </p:nvCxnSpPr>
        <p:spPr>
          <a:xfrm flipV="1">
            <a:off x="3548543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FA60EBF-F215-D749-CAB8-80103BD58F92}"/>
              </a:ext>
            </a:extLst>
          </p:cNvPr>
          <p:cNvCxnSpPr/>
          <p:nvPr/>
        </p:nvCxnSpPr>
        <p:spPr>
          <a:xfrm flipV="1">
            <a:off x="4458434" y="3421431"/>
            <a:ext cx="0" cy="758821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AAAED61-7B2C-DD9F-CF9E-931C0C494963}"/>
              </a:ext>
            </a:extLst>
          </p:cNvPr>
          <p:cNvCxnSpPr>
            <a:cxnSpLocks/>
          </p:cNvCxnSpPr>
          <p:nvPr/>
        </p:nvCxnSpPr>
        <p:spPr>
          <a:xfrm flipV="1">
            <a:off x="6986702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3527D5-973D-B63C-1316-E4F855C9A79C}"/>
              </a:ext>
            </a:extLst>
          </p:cNvPr>
          <p:cNvCxnSpPr/>
          <p:nvPr/>
        </p:nvCxnSpPr>
        <p:spPr>
          <a:xfrm flipV="1">
            <a:off x="9005415" y="3396438"/>
            <a:ext cx="0" cy="71995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2545082-4EE7-A39A-5DDF-C9DDD9124FCA}"/>
              </a:ext>
            </a:extLst>
          </p:cNvPr>
          <p:cNvCxnSpPr/>
          <p:nvPr/>
        </p:nvCxnSpPr>
        <p:spPr>
          <a:xfrm>
            <a:off x="316673" y="1913275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CB119EC-9FF6-D615-7E0F-7D3D8CBBF0CF}"/>
              </a:ext>
            </a:extLst>
          </p:cNvPr>
          <p:cNvCxnSpPr>
            <a:cxnSpLocks/>
          </p:cNvCxnSpPr>
          <p:nvPr/>
        </p:nvCxnSpPr>
        <p:spPr>
          <a:xfrm>
            <a:off x="0" y="3405188"/>
            <a:ext cx="12192000" cy="0"/>
          </a:xfrm>
          <a:prstGeom prst="line">
            <a:avLst/>
          </a:prstGeom>
          <a:noFill/>
          <a:ln w="571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612C04-08FF-DC8C-BBB5-2151CDAFC258}"/>
              </a:ext>
            </a:extLst>
          </p:cNvPr>
          <p:cNvSpPr txBox="1"/>
          <p:nvPr/>
        </p:nvSpPr>
        <p:spPr>
          <a:xfrm>
            <a:off x="3724715" y="1898069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11B2A-346F-77FB-A6BE-F689F3DF3A84}"/>
              </a:ext>
            </a:extLst>
          </p:cNvPr>
          <p:cNvSpPr txBox="1"/>
          <p:nvPr/>
        </p:nvSpPr>
        <p:spPr>
          <a:xfrm>
            <a:off x="411413" y="1891815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r>
              <a:rPr lang="ko-KR" altLang="en-US" sz="2000" dirty="0">
                <a:solidFill>
                  <a:srgbClr val="508A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08A6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17AEB-87A2-D730-C5EE-47A35BE07242}"/>
              </a:ext>
            </a:extLst>
          </p:cNvPr>
          <p:cNvSpPr txBox="1"/>
          <p:nvPr/>
        </p:nvSpPr>
        <p:spPr>
          <a:xfrm>
            <a:off x="7193336" y="189387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C633D4-AC02-799B-9FB1-8B4A307F4059}"/>
              </a:ext>
            </a:extLst>
          </p:cNvPr>
          <p:cNvSpPr txBox="1"/>
          <p:nvPr/>
        </p:nvSpPr>
        <p:spPr>
          <a:xfrm>
            <a:off x="1540262" y="3773568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BD1753-D180-ABBA-5862-AC3541A373D2}"/>
              </a:ext>
            </a:extLst>
          </p:cNvPr>
          <p:cNvSpPr txBox="1"/>
          <p:nvPr/>
        </p:nvSpPr>
        <p:spPr>
          <a:xfrm>
            <a:off x="4533265" y="3801580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E7A077-0741-0788-6989-E1D8E7C36CE9}"/>
              </a:ext>
            </a:extLst>
          </p:cNvPr>
          <p:cNvSpPr txBox="1"/>
          <p:nvPr/>
        </p:nvSpPr>
        <p:spPr>
          <a:xfrm>
            <a:off x="9097136" y="377353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en-US" altLang="ko-KR" sz="2000" dirty="0">
                <a:solidFill>
                  <a:srgbClr val="508A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1B71A6B-35E3-2952-8940-F0DF140D4284}"/>
              </a:ext>
            </a:extLst>
          </p:cNvPr>
          <p:cNvSpPr txBox="1"/>
          <p:nvPr/>
        </p:nvSpPr>
        <p:spPr>
          <a:xfrm>
            <a:off x="410656" y="2333315"/>
            <a:ext cx="226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및</a:t>
            </a:r>
            <a:r>
              <a:rPr lang="en-US" altLang="ko-KR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BB294E-9D0C-996C-25C4-5BC09B2B3D9C}"/>
              </a:ext>
            </a:extLst>
          </p:cNvPr>
          <p:cNvSpPr txBox="1"/>
          <p:nvPr/>
        </p:nvSpPr>
        <p:spPr>
          <a:xfrm>
            <a:off x="410656" y="2716409"/>
            <a:ext cx="2010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분담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리뷰 데이터 수집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28DA053-E5A3-9D9F-3D1E-20CD766E3B7E}"/>
              </a:ext>
            </a:extLst>
          </p:cNvPr>
          <p:cNvSpPr txBox="1"/>
          <p:nvPr/>
        </p:nvSpPr>
        <p:spPr>
          <a:xfrm>
            <a:off x="3734767" y="229901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F00B0A-9C24-EA78-6EDA-43EEE2CD634E}"/>
              </a:ext>
            </a:extLst>
          </p:cNvPr>
          <p:cNvSpPr txBox="1"/>
          <p:nvPr/>
        </p:nvSpPr>
        <p:spPr>
          <a:xfrm>
            <a:off x="3727280" y="2675894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 및 모델 설계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설계 중 </a:t>
            </a:r>
            <a:r>
              <a:rPr lang="ko-KR" altLang="en-US" sz="1300" dirty="0">
                <a:solidFill>
                  <a:srgbClr val="C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문제점 발견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D52FB7-D6A5-A5E0-4E7B-706AEF906B76}"/>
              </a:ext>
            </a:extLst>
          </p:cNvPr>
          <p:cNvSpPr txBox="1"/>
          <p:nvPr/>
        </p:nvSpPr>
        <p:spPr>
          <a:xfrm>
            <a:off x="1540262" y="4307525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가공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F6A068-63F0-4AA3-ADAB-7D3DCC35A762}"/>
              </a:ext>
            </a:extLst>
          </p:cNvPr>
          <p:cNvSpPr txBox="1"/>
          <p:nvPr/>
        </p:nvSpPr>
        <p:spPr>
          <a:xfrm>
            <a:off x="1540262" y="4713108"/>
            <a:ext cx="24865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훈련용 데이터 수집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워드클라우드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방문자 시각화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079237-A04F-4CB8-29B8-6CD3B48EC2C6}"/>
              </a:ext>
            </a:extLst>
          </p:cNvPr>
          <p:cNvSpPr txBox="1"/>
          <p:nvPr/>
        </p:nvSpPr>
        <p:spPr>
          <a:xfrm>
            <a:off x="4545413" y="4307525"/>
            <a:ext cx="279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중간 발표 및 주제 탐색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B8A059-A1E5-88F6-B96C-D7608C87BC7E}"/>
              </a:ext>
            </a:extLst>
          </p:cNvPr>
          <p:cNvSpPr txBox="1"/>
          <p:nvPr/>
        </p:nvSpPr>
        <p:spPr>
          <a:xfrm>
            <a:off x="4568497" y="4713108"/>
            <a:ext cx="1205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중간 발표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구상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5BB6A9-AA17-3D87-0531-20BDC4BA4BE4}"/>
              </a:ext>
            </a:extLst>
          </p:cNvPr>
          <p:cNvSpPr txBox="1"/>
          <p:nvPr/>
        </p:nvSpPr>
        <p:spPr>
          <a:xfrm>
            <a:off x="9119011" y="430973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가공 및 시각화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99CB0C-92DE-ACBA-D1EC-9C17D2D9A5ED}"/>
              </a:ext>
            </a:extLst>
          </p:cNvPr>
          <p:cNvSpPr txBox="1"/>
          <p:nvPr/>
        </p:nvSpPr>
        <p:spPr>
          <a:xfrm>
            <a:off x="7200918" y="2670512"/>
            <a:ext cx="21659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‘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리버버스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설계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교통수단별 </a:t>
            </a:r>
            <a:r>
              <a:rPr lang="ko-KR" altLang="en-US" sz="1300" dirty="0" err="1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승하차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인원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지역별 유동인구 데이터 수집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A42429-42B3-B09F-F8E5-BDF8725BE270}"/>
              </a:ext>
            </a:extLst>
          </p:cNvPr>
          <p:cNvSpPr txBox="1"/>
          <p:nvPr/>
        </p:nvSpPr>
        <p:spPr>
          <a:xfrm>
            <a:off x="7200918" y="2293980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주제 선정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1388A-0E5F-2E8F-00E5-CDDA35A8B96F}"/>
              </a:ext>
            </a:extLst>
          </p:cNvPr>
          <p:cNvSpPr txBox="1"/>
          <p:nvPr/>
        </p:nvSpPr>
        <p:spPr>
          <a:xfrm>
            <a:off x="473206" y="91452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241C5D5-F3EE-45BB-711B-B80F1468F075}"/>
              </a:ext>
            </a:extLst>
          </p:cNvPr>
          <p:cNvCxnSpPr>
            <a:cxnSpLocks/>
          </p:cNvCxnSpPr>
          <p:nvPr/>
        </p:nvCxnSpPr>
        <p:spPr>
          <a:xfrm flipV="1">
            <a:off x="9649221" y="1922240"/>
            <a:ext cx="0" cy="1440000"/>
          </a:xfrm>
          <a:prstGeom prst="line">
            <a:avLst/>
          </a:prstGeom>
          <a:noFill/>
          <a:ln w="6350" cap="flat" cmpd="sng" algn="ctr">
            <a:solidFill>
              <a:srgbClr val="508A60"/>
            </a:solidFill>
            <a:prstDash val="solid"/>
            <a:miter lim="800000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F34128-E64A-D8ED-58EA-398D4021F45C}"/>
              </a:ext>
            </a:extLst>
          </p:cNvPr>
          <p:cNvSpPr txBox="1"/>
          <p:nvPr/>
        </p:nvSpPr>
        <p:spPr>
          <a:xfrm>
            <a:off x="9854888" y="1922240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8A6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F1A1A-E023-A388-6820-478C4FC45A0A}"/>
              </a:ext>
            </a:extLst>
          </p:cNvPr>
          <p:cNvSpPr txBox="1"/>
          <p:nvPr/>
        </p:nvSpPr>
        <p:spPr>
          <a:xfrm>
            <a:off x="9876763" y="2458439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발표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8636FE-5239-F87F-8B9A-65B2B29794C4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DB811A-3089-D7CB-F287-BA6A3C9675E7}"/>
              </a:ext>
            </a:extLst>
          </p:cNvPr>
          <p:cNvSpPr txBox="1"/>
          <p:nvPr/>
        </p:nvSpPr>
        <p:spPr>
          <a:xfrm>
            <a:off x="0" y="-31658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DD9D0-BC9D-14F2-416C-7EBB038A1607}"/>
              </a:ext>
            </a:extLst>
          </p:cNvPr>
          <p:cNvSpPr txBox="1"/>
          <p:nvPr/>
        </p:nvSpPr>
        <p:spPr>
          <a:xfrm>
            <a:off x="516601" y="622542"/>
            <a:ext cx="1515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진행 과정</a:t>
            </a:r>
          </a:p>
        </p:txBody>
      </p:sp>
      <p:pic>
        <p:nvPicPr>
          <p:cNvPr id="17" name="그림 16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7D64C339-E38F-E61F-C4F5-8C536B2C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BA8BC-E3E7-CAA3-55FA-900ECD03082F}"/>
              </a:ext>
            </a:extLst>
          </p:cNvPr>
          <p:cNvSpPr txBox="1"/>
          <p:nvPr/>
        </p:nvSpPr>
        <p:spPr>
          <a:xfrm>
            <a:off x="9366896" y="4713108"/>
            <a:ext cx="13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 설계 완성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지도시각화 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54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6FBB-F1DE-366E-8503-A0FD2A70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2A9BB-12F3-6050-9AFD-2A47CCA4D5E1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9A0D2F-42B5-7B09-91D6-DF70B9C70DA7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76E516-4194-FB6D-A480-BE44D28CA606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5F21D-3B9E-5C14-A13A-81CB67856769}"/>
              </a:ext>
            </a:extLst>
          </p:cNvPr>
          <p:cNvSpPr txBox="1"/>
          <p:nvPr/>
        </p:nvSpPr>
        <p:spPr>
          <a:xfrm>
            <a:off x="516601" y="622542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성과 및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136C7E0E-79E4-307F-EBE8-C84B18F4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F9E89FA-FF0C-676A-ACB3-5337A68C3FF1}"/>
              </a:ext>
            </a:extLst>
          </p:cNvPr>
          <p:cNvSpPr/>
          <p:nvPr/>
        </p:nvSpPr>
        <p:spPr>
          <a:xfrm>
            <a:off x="743331" y="1390874"/>
            <a:ext cx="10363939" cy="252461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91F1416-9BB4-4A44-0DAE-5F5719A275A8}"/>
              </a:ext>
            </a:extLst>
          </p:cNvPr>
          <p:cNvSpPr/>
          <p:nvPr/>
        </p:nvSpPr>
        <p:spPr>
          <a:xfrm>
            <a:off x="743332" y="1390872"/>
            <a:ext cx="10363936" cy="604280"/>
          </a:xfrm>
          <a:prstGeom prst="rect">
            <a:avLst/>
          </a:prstGeom>
          <a:solidFill>
            <a:srgbClr val="519177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1DB5D04-FAB2-0C6A-854C-75A05F38B1D0}"/>
              </a:ext>
            </a:extLst>
          </p:cNvPr>
          <p:cNvSpPr/>
          <p:nvPr/>
        </p:nvSpPr>
        <p:spPr>
          <a:xfrm>
            <a:off x="743333" y="4350083"/>
            <a:ext cx="10363937" cy="24164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E38F6-98A9-DB38-4BB1-9815E1089B31}"/>
              </a:ext>
            </a:extLst>
          </p:cNvPr>
          <p:cNvSpPr txBox="1"/>
          <p:nvPr/>
        </p:nvSpPr>
        <p:spPr>
          <a:xfrm>
            <a:off x="975907" y="1508346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성과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4D3F6AD-073F-C64F-947E-438F4045885A}"/>
              </a:ext>
            </a:extLst>
          </p:cNvPr>
          <p:cNvSpPr/>
          <p:nvPr/>
        </p:nvSpPr>
        <p:spPr>
          <a:xfrm>
            <a:off x="743331" y="4350081"/>
            <a:ext cx="10363937" cy="604280"/>
          </a:xfrm>
          <a:prstGeom prst="rect">
            <a:avLst/>
          </a:prstGeom>
          <a:solidFill>
            <a:srgbClr val="638548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7D86B-357B-8F6C-9F44-6841B003484C}"/>
              </a:ext>
            </a:extLst>
          </p:cNvPr>
          <p:cNvSpPr txBox="1"/>
          <p:nvPr/>
        </p:nvSpPr>
        <p:spPr>
          <a:xfrm>
            <a:off x="975907" y="44675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피드백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FE51D5-41A5-6F81-14A3-082C5ED971A7}"/>
              </a:ext>
            </a:extLst>
          </p:cNvPr>
          <p:cNvSpPr txBox="1"/>
          <p:nvPr/>
        </p:nvSpPr>
        <p:spPr>
          <a:xfrm>
            <a:off x="919801" y="2273368"/>
            <a:ext cx="10035069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한강리뷰에 대한 감성분석을 성공적으로 수행하지 못했지만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통해 다양한 인사이트를 얻게 되었음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한강공원이 어떤 속성들과 연관이 있는지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어떤 키워드들이 주로 등장하는지에 대해 파악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통해 한강공원의 특성과 인기 요소들을 더 잘 이해하고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이를 기반으로 새로운 프로젝트 도출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lnSpc>
                <a:spcPct val="12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위한 자연어 처리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크롤링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등을 수행함으로써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1~2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동안의 학습 내용에 대한 전반적인 이해도 상승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C05B-E496-1105-C521-968F9BDC4FED}"/>
              </a:ext>
            </a:extLst>
          </p:cNvPr>
          <p:cNvSpPr txBox="1"/>
          <p:nvPr/>
        </p:nvSpPr>
        <p:spPr>
          <a:xfrm>
            <a:off x="997412" y="5178504"/>
            <a:ext cx="9957458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데이터의 다양성 부족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긍정리뷰가 매우 다수를 차지함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으로 인한 모델의 일반화 능력에 대한 제약이 있었으며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한국어의 언어적 특성을 </a:t>
            </a:r>
            <a:b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충분히 고려하지 않아 결과의 정확성을 높이는 데 어려움이 있었음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이러한 경험을 바탕으로 추후에 있을 프로젝트에서는 데이터 다양성 및 특성에 대한 보다 신중한 접근이 필수적임을 깨닫게 되었음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주기적인 회의와 업무 공유를 통한 소통의 중요성을 깨닫고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효율적인 협업 환경을 조성하였음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69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EFCE-B4C6-B66C-2F07-F8982B3A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A098F-1F9E-80C8-0A85-D2D21E0D1147}"/>
              </a:ext>
            </a:extLst>
          </p:cNvPr>
          <p:cNvSpPr txBox="1"/>
          <p:nvPr/>
        </p:nvSpPr>
        <p:spPr>
          <a:xfrm>
            <a:off x="473206" y="91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7032A9-B640-185E-7A7A-51934AC68C2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5F7FAA-4AED-FC33-0DF4-EA47E5EA9E05}"/>
              </a:ext>
            </a:extLst>
          </p:cNvPr>
          <p:cNvSpPr txBox="1"/>
          <p:nvPr/>
        </p:nvSpPr>
        <p:spPr>
          <a:xfrm>
            <a:off x="0" y="-31658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D8D02F-D1D1-5D40-DD02-C7DE20CF07C0}"/>
              </a:ext>
            </a:extLst>
          </p:cNvPr>
          <p:cNvSpPr txBox="1"/>
          <p:nvPr/>
        </p:nvSpPr>
        <p:spPr>
          <a:xfrm>
            <a:off x="516601" y="622542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 출처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13F0F64-D111-C8EE-C9EE-35E174A6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8141B999-B42B-D5B6-E814-EC08C6FA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8212"/>
              </p:ext>
            </p:extLst>
          </p:nvPr>
        </p:nvGraphicFramePr>
        <p:xfrm>
          <a:off x="515324" y="1461409"/>
          <a:ext cx="10830698" cy="4899445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3652391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3086002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4092305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</a:tblGrid>
              <a:tr h="9755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출처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자료원명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활용 부분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10383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공공데이터 포털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서울특별시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_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월별 이용객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방문 트랜드 분석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및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9054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다이닝코드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맛집 순위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맛집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9900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구글맵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속성 기반 감성분석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99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  <a:endParaRPr lang="ko-KR" altLang="en-US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주요시설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위치 및 관련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주요시설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7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27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4FB880-CC9B-C0C0-DF7C-3C8A0F71DD05}"/>
              </a:ext>
            </a:extLst>
          </p:cNvPr>
          <p:cNvSpPr txBox="1"/>
          <p:nvPr/>
        </p:nvSpPr>
        <p:spPr>
          <a:xfrm>
            <a:off x="683535" y="2644170"/>
            <a:ext cx="3536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9600" b="1" dirty="0">
                <a:gradFill flip="none" rotWithShape="1">
                  <a:gsLst>
                    <a:gs pos="72000">
                      <a:srgbClr val="618957"/>
                    </a:gs>
                    <a:gs pos="0">
                      <a:srgbClr val="00A5D7"/>
                    </a:gs>
                    <a:gs pos="36000">
                      <a:srgbClr val="43968C"/>
                    </a:gs>
                    <a:gs pos="100000">
                      <a:srgbClr val="67761B"/>
                    </a:gs>
                  </a:gsLst>
                  <a:lin ang="0" scaled="1"/>
                  <a:tileRect/>
                </a:gra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To Be</a:t>
            </a:r>
            <a:endParaRPr lang="ko-KR" altLang="en-US" sz="9600" b="1" dirty="0">
              <a:gradFill flip="none" rotWithShape="1">
                <a:gsLst>
                  <a:gs pos="72000">
                    <a:srgbClr val="618957"/>
                  </a:gs>
                  <a:gs pos="0">
                    <a:srgbClr val="00A5D7"/>
                  </a:gs>
                  <a:gs pos="36000">
                    <a:srgbClr val="43968C"/>
                  </a:gs>
                  <a:gs pos="100000">
                    <a:srgbClr val="67761B"/>
                  </a:gs>
                </a:gsLst>
                <a:lin ang="0" scaled="1"/>
                <a:tileRect/>
              </a:gra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FD62A0-F4A4-7D27-5285-1689668E7AB0}"/>
              </a:ext>
            </a:extLst>
          </p:cNvPr>
          <p:cNvCxnSpPr>
            <a:cxnSpLocks/>
          </p:cNvCxnSpPr>
          <p:nvPr/>
        </p:nvCxnSpPr>
        <p:spPr>
          <a:xfrm>
            <a:off x="4706471" y="3429000"/>
            <a:ext cx="7485529" cy="0"/>
          </a:xfrm>
          <a:prstGeom prst="line">
            <a:avLst/>
          </a:prstGeom>
          <a:noFill/>
          <a:ln w="177800" cap="flat" cmpd="sng" algn="ctr">
            <a:gradFill flip="none" rotWithShape="1">
              <a:gsLst>
                <a:gs pos="0">
                  <a:srgbClr val="3197A7"/>
                </a:gs>
                <a:gs pos="36000">
                  <a:srgbClr val="3197A7"/>
                </a:gs>
                <a:gs pos="72000">
                  <a:srgbClr val="618957"/>
                </a:gs>
                <a:gs pos="100000">
                  <a:srgbClr val="67761B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1789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11E60A5F-122D-37DD-758E-DE82AE2F6125}"/>
              </a:ext>
            </a:extLst>
          </p:cNvPr>
          <p:cNvGrpSpPr/>
          <p:nvPr/>
        </p:nvGrpSpPr>
        <p:grpSpPr>
          <a:xfrm>
            <a:off x="2960452" y="1313357"/>
            <a:ext cx="6251285" cy="4644790"/>
            <a:chOff x="964758" y="-255279"/>
            <a:chExt cx="10059829" cy="7474590"/>
          </a:xfrm>
        </p:grpSpPr>
        <p:sp>
          <p:nvSpPr>
            <p:cNvPr id="213" name="그래픽 2">
              <a:extLst>
                <a:ext uri="{FF2B5EF4-FFF2-40B4-BE49-F238E27FC236}">
                  <a16:creationId xmlns:a16="http://schemas.microsoft.com/office/drawing/2014/main" id="{31266B4C-7D8E-5854-751A-E386CA9206C4}"/>
                </a:ext>
              </a:extLst>
            </p:cNvPr>
            <p:cNvSpPr/>
            <p:nvPr/>
          </p:nvSpPr>
          <p:spPr>
            <a:xfrm>
              <a:off x="2003841" y="446693"/>
              <a:ext cx="7261412" cy="5936551"/>
            </a:xfrm>
            <a:custGeom>
              <a:avLst/>
              <a:gdLst>
                <a:gd name="connsiteX0" fmla="*/ 5963946 w 7261412"/>
                <a:gd name="connsiteY0" fmla="*/ 1253995 h 5936551"/>
                <a:gd name="connsiteX1" fmla="*/ 5917397 w 7261412"/>
                <a:gd name="connsiteY1" fmla="*/ 1229925 h 5936551"/>
                <a:gd name="connsiteX2" fmla="*/ 5869276 w 7261412"/>
                <a:gd name="connsiteY2" fmla="*/ 1221781 h 5936551"/>
                <a:gd name="connsiteX3" fmla="*/ 5832939 w 7261412"/>
                <a:gd name="connsiteY3" fmla="*/ 1218467 h 5936551"/>
                <a:gd name="connsiteX4" fmla="*/ 5807774 w 7261412"/>
                <a:gd name="connsiteY4" fmla="*/ 1211066 h 5936551"/>
                <a:gd name="connsiteX5" fmla="*/ 5781132 w 7261412"/>
                <a:gd name="connsiteY5" fmla="*/ 1225144 h 5936551"/>
                <a:gd name="connsiteX6" fmla="*/ 5707885 w 7261412"/>
                <a:gd name="connsiteY6" fmla="*/ 1217000 h 5936551"/>
                <a:gd name="connsiteX7" fmla="*/ 5670852 w 7261412"/>
                <a:gd name="connsiteY7" fmla="*/ 1214819 h 5936551"/>
                <a:gd name="connsiteX8" fmla="*/ 5657545 w 7261412"/>
                <a:gd name="connsiteY8" fmla="*/ 1196292 h 5936551"/>
                <a:gd name="connsiteX9" fmla="*/ 5662718 w 7261412"/>
                <a:gd name="connsiteY9" fmla="*/ 1125969 h 5936551"/>
                <a:gd name="connsiteX10" fmla="*/ 5682015 w 7261412"/>
                <a:gd name="connsiteY10" fmla="*/ 1072315 h 5936551"/>
                <a:gd name="connsiteX11" fmla="*/ 5696836 w 7261412"/>
                <a:gd name="connsiteY11" fmla="*/ 1038273 h 5936551"/>
                <a:gd name="connsiteX12" fmla="*/ 5671623 w 7261412"/>
                <a:gd name="connsiteY12" fmla="*/ 1003116 h 5936551"/>
                <a:gd name="connsiteX13" fmla="*/ 5647925 w 7261412"/>
                <a:gd name="connsiteY13" fmla="*/ 949833 h 5936551"/>
                <a:gd name="connsiteX14" fmla="*/ 5655326 w 7261412"/>
                <a:gd name="connsiteY14" fmla="*/ 892121 h 5936551"/>
                <a:gd name="connsiteX15" fmla="*/ 5679024 w 7261412"/>
                <a:gd name="connsiteY15" fmla="*/ 859527 h 5936551"/>
                <a:gd name="connsiteX16" fmla="*/ 5699827 w 7261412"/>
                <a:gd name="connsiteY16" fmla="*/ 826599 h 5936551"/>
                <a:gd name="connsiteX17" fmla="*/ 5701684 w 7261412"/>
                <a:gd name="connsiteY17" fmla="*/ 815388 h 5936551"/>
                <a:gd name="connsiteX18" fmla="*/ 5705666 w 7261412"/>
                <a:gd name="connsiteY18" fmla="*/ 791423 h 5936551"/>
                <a:gd name="connsiteX19" fmla="*/ 5705666 w 7261412"/>
                <a:gd name="connsiteY19" fmla="*/ 751465 h 5936551"/>
                <a:gd name="connsiteX20" fmla="*/ 5718972 w 7261412"/>
                <a:gd name="connsiteY20" fmla="*/ 724824 h 5936551"/>
                <a:gd name="connsiteX21" fmla="*/ 5716057 w 7261412"/>
                <a:gd name="connsiteY21" fmla="*/ 690420 h 5936551"/>
                <a:gd name="connsiteX22" fmla="*/ 5717458 w 7261412"/>
                <a:gd name="connsiteY22" fmla="*/ 646405 h 5936551"/>
                <a:gd name="connsiteX23" fmla="*/ 5705713 w 7261412"/>
                <a:gd name="connsiteY23" fmla="*/ 571986 h 5936551"/>
                <a:gd name="connsiteX24" fmla="*/ 5684987 w 7261412"/>
                <a:gd name="connsiteY24" fmla="*/ 532028 h 5936551"/>
                <a:gd name="connsiteX25" fmla="*/ 5652430 w 7261412"/>
                <a:gd name="connsiteY25" fmla="*/ 496510 h 5936551"/>
                <a:gd name="connsiteX26" fmla="*/ 5659765 w 7261412"/>
                <a:gd name="connsiteY26" fmla="*/ 467306 h 5936551"/>
                <a:gd name="connsiteX27" fmla="*/ 5686416 w 7261412"/>
                <a:gd name="connsiteY27" fmla="*/ 408070 h 5936551"/>
                <a:gd name="connsiteX28" fmla="*/ 5726364 w 7261412"/>
                <a:gd name="connsiteY28" fmla="*/ 360702 h 5936551"/>
                <a:gd name="connsiteX29" fmla="*/ 5733755 w 7261412"/>
                <a:gd name="connsiteY29" fmla="*/ 325174 h 5936551"/>
                <a:gd name="connsiteX30" fmla="*/ 5732278 w 7261412"/>
                <a:gd name="connsiteY30" fmla="*/ 271891 h 5936551"/>
                <a:gd name="connsiteX31" fmla="*/ 5702723 w 7261412"/>
                <a:gd name="connsiteY31" fmla="*/ 274482 h 5936551"/>
                <a:gd name="connsiteX32" fmla="*/ 5677557 w 7261412"/>
                <a:gd name="connsiteY32" fmla="*/ 253756 h 5936551"/>
                <a:gd name="connsiteX33" fmla="*/ 5628704 w 7261412"/>
                <a:gd name="connsiteY33" fmla="*/ 264100 h 5936551"/>
                <a:gd name="connsiteX34" fmla="*/ 5602063 w 7261412"/>
                <a:gd name="connsiteY34" fmla="*/ 247841 h 5936551"/>
                <a:gd name="connsiteX35" fmla="*/ 5572373 w 7261412"/>
                <a:gd name="connsiteY35" fmla="*/ 245250 h 5936551"/>
                <a:gd name="connsiteX36" fmla="*/ 5545732 w 7261412"/>
                <a:gd name="connsiteY36" fmla="*/ 234906 h 5936551"/>
                <a:gd name="connsiteX37" fmla="*/ 5539892 w 7261412"/>
                <a:gd name="connsiteY37" fmla="*/ 200492 h 5936551"/>
                <a:gd name="connsiteX38" fmla="*/ 5520642 w 7261412"/>
                <a:gd name="connsiteY38" fmla="*/ 160496 h 5936551"/>
                <a:gd name="connsiteX39" fmla="*/ 5474703 w 7261412"/>
                <a:gd name="connsiteY39" fmla="*/ 89840 h 5936551"/>
                <a:gd name="connsiteX40" fmla="*/ 5446576 w 7261412"/>
                <a:gd name="connsiteY40" fmla="*/ 94269 h 5936551"/>
                <a:gd name="connsiteX41" fmla="*/ 5414058 w 7261412"/>
                <a:gd name="connsiteY41" fmla="*/ 105728 h 5936551"/>
                <a:gd name="connsiteX42" fmla="*/ 5390321 w 7261412"/>
                <a:gd name="connsiteY42" fmla="*/ 116481 h 5936551"/>
                <a:gd name="connsiteX43" fmla="*/ 5345983 w 7261412"/>
                <a:gd name="connsiteY43" fmla="*/ 129426 h 5936551"/>
                <a:gd name="connsiteX44" fmla="*/ 5318522 w 7261412"/>
                <a:gd name="connsiteY44" fmla="*/ 157925 h 5936551"/>
                <a:gd name="connsiteX45" fmla="*/ 5277879 w 7261412"/>
                <a:gd name="connsiteY45" fmla="*/ 157553 h 5936551"/>
                <a:gd name="connsiteX46" fmla="*/ 5237855 w 7261412"/>
                <a:gd name="connsiteY46" fmla="*/ 143856 h 5936551"/>
                <a:gd name="connsiteX47" fmla="*/ 5203108 w 7261412"/>
                <a:gd name="connsiteY47" fmla="*/ 153438 h 5936551"/>
                <a:gd name="connsiteX48" fmla="*/ 5144976 w 7261412"/>
                <a:gd name="connsiteY48" fmla="*/ 145352 h 5936551"/>
                <a:gd name="connsiteX49" fmla="*/ 5142395 w 7261412"/>
                <a:gd name="connsiteY49" fmla="*/ 180451 h 5936551"/>
                <a:gd name="connsiteX50" fmla="*/ 5123221 w 7261412"/>
                <a:gd name="connsiteY50" fmla="*/ 200435 h 5936551"/>
                <a:gd name="connsiteX51" fmla="*/ 5103610 w 7261412"/>
                <a:gd name="connsiteY51" fmla="*/ 212265 h 5936551"/>
                <a:gd name="connsiteX52" fmla="*/ 5079911 w 7261412"/>
                <a:gd name="connsiteY52" fmla="*/ 245193 h 5936551"/>
                <a:gd name="connsiteX53" fmla="*/ 5020875 w 7261412"/>
                <a:gd name="connsiteY53" fmla="*/ 263538 h 5936551"/>
                <a:gd name="connsiteX54" fmla="*/ 5002235 w 7261412"/>
                <a:gd name="connsiteY54" fmla="*/ 277378 h 5936551"/>
                <a:gd name="connsiteX55" fmla="*/ 4969678 w 7261412"/>
                <a:gd name="connsiteY55" fmla="*/ 300819 h 5936551"/>
                <a:gd name="connsiteX56" fmla="*/ 4955343 w 7261412"/>
                <a:gd name="connsiteY56" fmla="*/ 313839 h 5936551"/>
                <a:gd name="connsiteX57" fmla="*/ 4949933 w 7261412"/>
                <a:gd name="connsiteY57" fmla="*/ 322259 h 5936551"/>
                <a:gd name="connsiteX58" fmla="*/ 4948619 w 7261412"/>
                <a:gd name="connsiteY58" fmla="*/ 324298 h 5936551"/>
                <a:gd name="connsiteX59" fmla="*/ 4934131 w 7261412"/>
                <a:gd name="connsiteY59" fmla="*/ 286645 h 5936551"/>
                <a:gd name="connsiteX60" fmla="*/ 4933760 w 7261412"/>
                <a:gd name="connsiteY60" fmla="*/ 222980 h 5936551"/>
                <a:gd name="connsiteX61" fmla="*/ 4917462 w 7261412"/>
                <a:gd name="connsiteY61" fmla="*/ 182651 h 5936551"/>
                <a:gd name="connsiteX62" fmla="*/ 4914586 w 7261412"/>
                <a:gd name="connsiteY62" fmla="*/ 162744 h 5936551"/>
                <a:gd name="connsiteX63" fmla="*/ 4904366 w 7261412"/>
                <a:gd name="connsiteY63" fmla="*/ 162897 h 5936551"/>
                <a:gd name="connsiteX64" fmla="*/ 4872543 w 7261412"/>
                <a:gd name="connsiteY64" fmla="*/ 197625 h 5936551"/>
                <a:gd name="connsiteX65" fmla="*/ 4847987 w 7261412"/>
                <a:gd name="connsiteY65" fmla="*/ 200158 h 5936551"/>
                <a:gd name="connsiteX66" fmla="*/ 4842329 w 7261412"/>
                <a:gd name="connsiteY66" fmla="*/ 181889 h 5936551"/>
                <a:gd name="connsiteX67" fmla="*/ 4813421 w 7261412"/>
                <a:gd name="connsiteY67" fmla="*/ 134055 h 5936551"/>
                <a:gd name="connsiteX68" fmla="*/ 4792399 w 7261412"/>
                <a:gd name="connsiteY68" fmla="*/ 141389 h 5936551"/>
                <a:gd name="connsiteX69" fmla="*/ 4744984 w 7261412"/>
                <a:gd name="connsiteY69" fmla="*/ 187157 h 5936551"/>
                <a:gd name="connsiteX70" fmla="*/ 4720571 w 7261412"/>
                <a:gd name="connsiteY70" fmla="*/ 197682 h 5936551"/>
                <a:gd name="connsiteX71" fmla="*/ 4712237 w 7261412"/>
                <a:gd name="connsiteY71" fmla="*/ 197310 h 5936551"/>
                <a:gd name="connsiteX72" fmla="*/ 4670355 w 7261412"/>
                <a:gd name="connsiteY72" fmla="*/ 225962 h 5936551"/>
                <a:gd name="connsiteX73" fmla="*/ 4652829 w 7261412"/>
                <a:gd name="connsiteY73" fmla="*/ 210931 h 5936551"/>
                <a:gd name="connsiteX74" fmla="*/ 4635456 w 7261412"/>
                <a:gd name="connsiteY74" fmla="*/ 207150 h 5936551"/>
                <a:gd name="connsiteX75" fmla="*/ 4625112 w 7261412"/>
                <a:gd name="connsiteY75" fmla="*/ 177536 h 5936551"/>
                <a:gd name="connsiteX76" fmla="*/ 4608071 w 7261412"/>
                <a:gd name="connsiteY76" fmla="*/ 167897 h 5936551"/>
                <a:gd name="connsiteX77" fmla="*/ 4587345 w 7261412"/>
                <a:gd name="connsiteY77" fmla="*/ 113871 h 5936551"/>
                <a:gd name="connsiteX78" fmla="*/ 4582173 w 7261412"/>
                <a:gd name="connsiteY78" fmla="*/ 64313 h 5936551"/>
                <a:gd name="connsiteX79" fmla="*/ 4568866 w 7261412"/>
                <a:gd name="connsiteY79" fmla="*/ 32461 h 5936551"/>
                <a:gd name="connsiteX80" fmla="*/ 4541482 w 7261412"/>
                <a:gd name="connsiteY80" fmla="*/ 10992 h 5936551"/>
                <a:gd name="connsiteX81" fmla="*/ 4519270 w 7261412"/>
                <a:gd name="connsiteY81" fmla="*/ 27289 h 5936551"/>
                <a:gd name="connsiteX82" fmla="*/ 4496315 w 7261412"/>
                <a:gd name="connsiteY82" fmla="*/ 36185 h 5936551"/>
                <a:gd name="connsiteX83" fmla="*/ 4444517 w 7261412"/>
                <a:gd name="connsiteY83" fmla="*/ 28785 h 5936551"/>
                <a:gd name="connsiteX84" fmla="*/ 4411961 w 7261412"/>
                <a:gd name="connsiteY84" fmla="*/ 5096 h 5936551"/>
                <a:gd name="connsiteX85" fmla="*/ 4376947 w 7261412"/>
                <a:gd name="connsiteY85" fmla="*/ 0 h 5936551"/>
                <a:gd name="connsiteX86" fmla="*/ 4370251 w 7261412"/>
                <a:gd name="connsiteY86" fmla="*/ 7144 h 5936551"/>
                <a:gd name="connsiteX87" fmla="*/ 4358421 w 7261412"/>
                <a:gd name="connsiteY87" fmla="*/ 4839 h 5936551"/>
                <a:gd name="connsiteX88" fmla="*/ 4353602 w 7261412"/>
                <a:gd name="connsiteY88" fmla="*/ 6058 h 5936551"/>
                <a:gd name="connsiteX89" fmla="*/ 4344839 w 7261412"/>
                <a:gd name="connsiteY89" fmla="*/ 8258 h 5936551"/>
                <a:gd name="connsiteX90" fmla="*/ 4341857 w 7261412"/>
                <a:gd name="connsiteY90" fmla="*/ 18307 h 5936551"/>
                <a:gd name="connsiteX91" fmla="*/ 4332951 w 7261412"/>
                <a:gd name="connsiteY91" fmla="*/ 33414 h 5936551"/>
                <a:gd name="connsiteX92" fmla="*/ 4321578 w 7261412"/>
                <a:gd name="connsiteY92" fmla="*/ 61951 h 5936551"/>
                <a:gd name="connsiteX93" fmla="*/ 4311187 w 7261412"/>
                <a:gd name="connsiteY93" fmla="*/ 61246 h 5936551"/>
                <a:gd name="connsiteX94" fmla="*/ 4297109 w 7261412"/>
                <a:gd name="connsiteY94" fmla="*/ 71590 h 5936551"/>
                <a:gd name="connsiteX95" fmla="*/ 4279373 w 7261412"/>
                <a:gd name="connsiteY95" fmla="*/ 70847 h 5936551"/>
                <a:gd name="connsiteX96" fmla="*/ 4267181 w 7261412"/>
                <a:gd name="connsiteY96" fmla="*/ 83048 h 5936551"/>
                <a:gd name="connsiteX97" fmla="*/ 4251617 w 7261412"/>
                <a:gd name="connsiteY97" fmla="*/ 88630 h 5936551"/>
                <a:gd name="connsiteX98" fmla="*/ 4242340 w 7261412"/>
                <a:gd name="connsiteY98" fmla="*/ 103032 h 5936551"/>
                <a:gd name="connsiteX99" fmla="*/ 4247884 w 7261412"/>
                <a:gd name="connsiteY99" fmla="*/ 113424 h 5936551"/>
                <a:gd name="connsiteX100" fmla="*/ 4232367 w 7261412"/>
                <a:gd name="connsiteY100" fmla="*/ 128607 h 5936551"/>
                <a:gd name="connsiteX101" fmla="*/ 4224233 w 7261412"/>
                <a:gd name="connsiteY101" fmla="*/ 147847 h 5936551"/>
                <a:gd name="connsiteX102" fmla="*/ 4227214 w 7261412"/>
                <a:gd name="connsiteY102" fmla="*/ 162296 h 5936551"/>
                <a:gd name="connsiteX103" fmla="*/ 4212403 w 7261412"/>
                <a:gd name="connsiteY103" fmla="*/ 202244 h 5936551"/>
                <a:gd name="connsiteX104" fmla="*/ 4217946 w 7261412"/>
                <a:gd name="connsiteY104" fmla="*/ 215941 h 5936551"/>
                <a:gd name="connsiteX105" fmla="*/ 4212765 w 7261412"/>
                <a:gd name="connsiteY105" fmla="*/ 232239 h 5936551"/>
                <a:gd name="connsiteX106" fmla="*/ 4210917 w 7261412"/>
                <a:gd name="connsiteY106" fmla="*/ 271824 h 5936551"/>
                <a:gd name="connsiteX107" fmla="*/ 4219452 w 7261412"/>
                <a:gd name="connsiteY107" fmla="*/ 279587 h 5936551"/>
                <a:gd name="connsiteX108" fmla="*/ 4225242 w 7261412"/>
                <a:gd name="connsiteY108" fmla="*/ 305162 h 5936551"/>
                <a:gd name="connsiteX109" fmla="*/ 4221928 w 7261412"/>
                <a:gd name="connsiteY109" fmla="*/ 342557 h 5936551"/>
                <a:gd name="connsiteX110" fmla="*/ 4222661 w 7261412"/>
                <a:gd name="connsiteY110" fmla="*/ 355502 h 5936551"/>
                <a:gd name="connsiteX111" fmla="*/ 4213755 w 7261412"/>
                <a:gd name="connsiteY111" fmla="*/ 360674 h 5936551"/>
                <a:gd name="connsiteX112" fmla="*/ 4196306 w 7261412"/>
                <a:gd name="connsiteY112" fmla="*/ 362836 h 5936551"/>
                <a:gd name="connsiteX113" fmla="*/ 4194382 w 7261412"/>
                <a:gd name="connsiteY113" fmla="*/ 362836 h 5936551"/>
                <a:gd name="connsiteX114" fmla="*/ 4168264 w 7261412"/>
                <a:gd name="connsiteY114" fmla="*/ 354016 h 5936551"/>
                <a:gd name="connsiteX115" fmla="*/ 4142365 w 7261412"/>
                <a:gd name="connsiteY115" fmla="*/ 354016 h 5936551"/>
                <a:gd name="connsiteX116" fmla="*/ 4132345 w 7261412"/>
                <a:gd name="connsiteY116" fmla="*/ 358816 h 5936551"/>
                <a:gd name="connsiteX117" fmla="*/ 4125325 w 7261412"/>
                <a:gd name="connsiteY117" fmla="*/ 376599 h 5936551"/>
                <a:gd name="connsiteX118" fmla="*/ 4115676 w 7261412"/>
                <a:gd name="connsiteY118" fmla="*/ 378447 h 5936551"/>
                <a:gd name="connsiteX119" fmla="*/ 4107552 w 7261412"/>
                <a:gd name="connsiteY119" fmla="*/ 383991 h 5936551"/>
                <a:gd name="connsiteX120" fmla="*/ 4094950 w 7261412"/>
                <a:gd name="connsiteY120" fmla="*/ 372866 h 5936551"/>
                <a:gd name="connsiteX121" fmla="*/ 4087921 w 7261412"/>
                <a:gd name="connsiteY121" fmla="*/ 371056 h 5936551"/>
                <a:gd name="connsiteX122" fmla="*/ 4060212 w 7261412"/>
                <a:gd name="connsiteY122" fmla="*/ 379914 h 5936551"/>
                <a:gd name="connsiteX123" fmla="*/ 4032780 w 7261412"/>
                <a:gd name="connsiteY123" fmla="*/ 358816 h 5936551"/>
                <a:gd name="connsiteX124" fmla="*/ 4020217 w 7261412"/>
                <a:gd name="connsiteY124" fmla="*/ 365846 h 5936551"/>
                <a:gd name="connsiteX125" fmla="*/ 3998414 w 7261412"/>
                <a:gd name="connsiteY125" fmla="*/ 348101 h 5936551"/>
                <a:gd name="connsiteX126" fmla="*/ 3987660 w 7261412"/>
                <a:gd name="connsiteY126" fmla="*/ 358445 h 5936551"/>
                <a:gd name="connsiteX127" fmla="*/ 3985070 w 7261412"/>
                <a:gd name="connsiteY127" fmla="*/ 374371 h 5936551"/>
                <a:gd name="connsiteX128" fmla="*/ 3999890 w 7261412"/>
                <a:gd name="connsiteY128" fmla="*/ 385124 h 5936551"/>
                <a:gd name="connsiteX129" fmla="*/ 4008025 w 7261412"/>
                <a:gd name="connsiteY129" fmla="*/ 405117 h 5936551"/>
                <a:gd name="connsiteX130" fmla="*/ 4000624 w 7261412"/>
                <a:gd name="connsiteY130" fmla="*/ 425101 h 5936551"/>
                <a:gd name="connsiteX131" fmla="*/ 3979897 w 7261412"/>
                <a:gd name="connsiteY131" fmla="*/ 440655 h 5936551"/>
                <a:gd name="connsiteX132" fmla="*/ 3968887 w 7261412"/>
                <a:gd name="connsiteY132" fmla="*/ 451942 h 5936551"/>
                <a:gd name="connsiteX133" fmla="*/ 3965572 w 7261412"/>
                <a:gd name="connsiteY133" fmla="*/ 460839 h 5936551"/>
                <a:gd name="connsiteX134" fmla="*/ 3956666 w 7261412"/>
                <a:gd name="connsiteY134" fmla="*/ 463020 h 5936551"/>
                <a:gd name="connsiteX135" fmla="*/ 3952932 w 7261412"/>
                <a:gd name="connsiteY135" fmla="*/ 468611 h 5936551"/>
                <a:gd name="connsiteX136" fmla="*/ 3946646 w 7261412"/>
                <a:gd name="connsiteY136" fmla="*/ 470421 h 5936551"/>
                <a:gd name="connsiteX137" fmla="*/ 3933339 w 7261412"/>
                <a:gd name="connsiteY137" fmla="*/ 473021 h 5936551"/>
                <a:gd name="connsiteX138" fmla="*/ 3930387 w 7261412"/>
                <a:gd name="connsiteY138" fmla="*/ 478565 h 5936551"/>
                <a:gd name="connsiteX139" fmla="*/ 3938159 w 7261412"/>
                <a:gd name="connsiteY139" fmla="*/ 492262 h 5936551"/>
                <a:gd name="connsiteX140" fmla="*/ 3946274 w 7261412"/>
                <a:gd name="connsiteY140" fmla="*/ 503349 h 5936551"/>
                <a:gd name="connsiteX141" fmla="*/ 3950751 w 7261412"/>
                <a:gd name="connsiteY141" fmla="*/ 520017 h 5936551"/>
                <a:gd name="connsiteX142" fmla="*/ 3950008 w 7261412"/>
                <a:gd name="connsiteY142" fmla="*/ 538134 h 5936551"/>
                <a:gd name="connsiteX143" fmla="*/ 3952961 w 7261412"/>
                <a:gd name="connsiteY143" fmla="*/ 555174 h 5936551"/>
                <a:gd name="connsiteX144" fmla="*/ 3961914 w 7261412"/>
                <a:gd name="connsiteY144" fmla="*/ 570452 h 5936551"/>
                <a:gd name="connsiteX145" fmla="*/ 3968334 w 7261412"/>
                <a:gd name="connsiteY145" fmla="*/ 573815 h 5936551"/>
                <a:gd name="connsiteX146" fmla="*/ 3970725 w 7261412"/>
                <a:gd name="connsiteY146" fmla="*/ 582625 h 5936551"/>
                <a:gd name="connsiteX147" fmla="*/ 3958743 w 7261412"/>
                <a:gd name="connsiteY147" fmla="*/ 598703 h 5936551"/>
                <a:gd name="connsiteX148" fmla="*/ 3968344 w 7261412"/>
                <a:gd name="connsiteY148" fmla="*/ 624650 h 5936551"/>
                <a:gd name="connsiteX149" fmla="*/ 3963172 w 7261412"/>
                <a:gd name="connsiteY149" fmla="*/ 644633 h 5936551"/>
                <a:gd name="connsiteX150" fmla="*/ 3969087 w 7261412"/>
                <a:gd name="connsiteY150" fmla="*/ 665731 h 5936551"/>
                <a:gd name="connsiteX151" fmla="*/ 3964286 w 7261412"/>
                <a:gd name="connsiteY151" fmla="*/ 686829 h 5936551"/>
                <a:gd name="connsiteX152" fmla="*/ 3971315 w 7261412"/>
                <a:gd name="connsiteY152" fmla="*/ 692744 h 5936551"/>
                <a:gd name="connsiteX153" fmla="*/ 3971315 w 7261412"/>
                <a:gd name="connsiteY153" fmla="*/ 702726 h 5936551"/>
                <a:gd name="connsiteX154" fmla="*/ 3965772 w 7261412"/>
                <a:gd name="connsiteY154" fmla="*/ 711994 h 5936551"/>
                <a:gd name="connsiteX155" fmla="*/ 3966458 w 7261412"/>
                <a:gd name="connsiteY155" fmla="*/ 728663 h 5936551"/>
                <a:gd name="connsiteX156" fmla="*/ 3965029 w 7261412"/>
                <a:gd name="connsiteY156" fmla="*/ 733835 h 5936551"/>
                <a:gd name="connsiteX157" fmla="*/ 3965400 w 7261412"/>
                <a:gd name="connsiteY157" fmla="*/ 743807 h 5936551"/>
                <a:gd name="connsiteX158" fmla="*/ 3970201 w 7261412"/>
                <a:gd name="connsiteY158" fmla="*/ 764905 h 5936551"/>
                <a:gd name="connsiteX159" fmla="*/ 3957257 w 7261412"/>
                <a:gd name="connsiteY159" fmla="*/ 778983 h 5936551"/>
                <a:gd name="connsiteX160" fmla="*/ 3952790 w 7261412"/>
                <a:gd name="connsiteY160" fmla="*/ 788994 h 5936551"/>
                <a:gd name="connsiteX161" fmla="*/ 3944655 w 7261412"/>
                <a:gd name="connsiteY161" fmla="*/ 795280 h 5936551"/>
                <a:gd name="connsiteX162" fmla="*/ 3911689 w 7261412"/>
                <a:gd name="connsiteY162" fmla="*/ 806367 h 5936551"/>
                <a:gd name="connsiteX163" fmla="*/ 3900240 w 7261412"/>
                <a:gd name="connsiteY163" fmla="*/ 815264 h 5936551"/>
                <a:gd name="connsiteX164" fmla="*/ 3892477 w 7261412"/>
                <a:gd name="connsiteY164" fmla="*/ 823789 h 5936551"/>
                <a:gd name="connsiteX165" fmla="*/ 3878390 w 7261412"/>
                <a:gd name="connsiteY165" fmla="*/ 820807 h 5936551"/>
                <a:gd name="connsiteX166" fmla="*/ 3874704 w 7261412"/>
                <a:gd name="connsiteY166" fmla="*/ 822293 h 5936551"/>
                <a:gd name="connsiteX167" fmla="*/ 3872494 w 7261412"/>
                <a:gd name="connsiteY167" fmla="*/ 833009 h 5936551"/>
                <a:gd name="connsiteX168" fmla="*/ 3862140 w 7261412"/>
                <a:gd name="connsiteY168" fmla="*/ 841143 h 5936551"/>
                <a:gd name="connsiteX169" fmla="*/ 3849205 w 7261412"/>
                <a:gd name="connsiteY169" fmla="*/ 844877 h 5936551"/>
                <a:gd name="connsiteX170" fmla="*/ 3847348 w 7261412"/>
                <a:gd name="connsiteY170" fmla="*/ 848192 h 5936551"/>
                <a:gd name="connsiteX171" fmla="*/ 3847348 w 7261412"/>
                <a:gd name="connsiteY171" fmla="*/ 857088 h 5936551"/>
                <a:gd name="connsiteX172" fmla="*/ 3835146 w 7261412"/>
                <a:gd name="connsiteY172" fmla="*/ 884472 h 5936551"/>
                <a:gd name="connsiteX173" fmla="*/ 3825507 w 7261412"/>
                <a:gd name="connsiteY173" fmla="*/ 897417 h 5936551"/>
                <a:gd name="connsiteX174" fmla="*/ 3819220 w 7261412"/>
                <a:gd name="connsiteY174" fmla="*/ 908876 h 5936551"/>
                <a:gd name="connsiteX175" fmla="*/ 3811086 w 7261412"/>
                <a:gd name="connsiteY175" fmla="*/ 918886 h 5936551"/>
                <a:gd name="connsiteX176" fmla="*/ 3794827 w 7261412"/>
                <a:gd name="connsiteY176" fmla="*/ 929973 h 5936551"/>
                <a:gd name="connsiteX177" fmla="*/ 3768881 w 7261412"/>
                <a:gd name="connsiteY177" fmla="*/ 954043 h 5936551"/>
                <a:gd name="connsiteX178" fmla="*/ 3744859 w 7261412"/>
                <a:gd name="connsiteY178" fmla="*/ 967349 h 5936551"/>
                <a:gd name="connsiteX179" fmla="*/ 3734105 w 7261412"/>
                <a:gd name="connsiteY179" fmla="*/ 970674 h 5936551"/>
                <a:gd name="connsiteX180" fmla="*/ 3726590 w 7261412"/>
                <a:gd name="connsiteY180" fmla="*/ 977075 h 5936551"/>
                <a:gd name="connsiteX181" fmla="*/ 3720227 w 7261412"/>
                <a:gd name="connsiteY181" fmla="*/ 984837 h 5936551"/>
                <a:gd name="connsiteX182" fmla="*/ 3718836 w 7261412"/>
                <a:gd name="connsiteY182" fmla="*/ 992886 h 5936551"/>
                <a:gd name="connsiteX183" fmla="*/ 3720227 w 7261412"/>
                <a:gd name="connsiteY183" fmla="*/ 1001820 h 5936551"/>
                <a:gd name="connsiteX184" fmla="*/ 3728190 w 7261412"/>
                <a:gd name="connsiteY184" fmla="*/ 1026195 h 5936551"/>
                <a:gd name="connsiteX185" fmla="*/ 3751145 w 7261412"/>
                <a:gd name="connsiteY185" fmla="*/ 1051360 h 5936551"/>
                <a:gd name="connsiteX186" fmla="*/ 3751745 w 7261412"/>
                <a:gd name="connsiteY186" fmla="*/ 1065486 h 5936551"/>
                <a:gd name="connsiteX187" fmla="*/ 3762632 w 7261412"/>
                <a:gd name="connsiteY187" fmla="*/ 1079116 h 5936551"/>
                <a:gd name="connsiteX188" fmla="*/ 3776329 w 7261412"/>
                <a:gd name="connsiteY188" fmla="*/ 1093556 h 5936551"/>
                <a:gd name="connsiteX189" fmla="*/ 3790779 w 7261412"/>
                <a:gd name="connsiteY189" fmla="*/ 1113911 h 5936551"/>
                <a:gd name="connsiteX190" fmla="*/ 3790779 w 7261412"/>
                <a:gd name="connsiteY190" fmla="*/ 1127989 h 5936551"/>
                <a:gd name="connsiteX191" fmla="*/ 3787826 w 7261412"/>
                <a:gd name="connsiteY191" fmla="*/ 1142057 h 5936551"/>
                <a:gd name="connsiteX192" fmla="*/ 3790617 w 7261412"/>
                <a:gd name="connsiteY192" fmla="*/ 1155525 h 5936551"/>
                <a:gd name="connsiteX193" fmla="*/ 3795503 w 7261412"/>
                <a:gd name="connsiteY193" fmla="*/ 1164679 h 5936551"/>
                <a:gd name="connsiteX194" fmla="*/ 3801409 w 7261412"/>
                <a:gd name="connsiteY194" fmla="*/ 1168784 h 5936551"/>
                <a:gd name="connsiteX195" fmla="*/ 3805885 w 7261412"/>
                <a:gd name="connsiteY195" fmla="*/ 1170718 h 5936551"/>
                <a:gd name="connsiteX196" fmla="*/ 3806828 w 7261412"/>
                <a:gd name="connsiteY196" fmla="*/ 1177452 h 5936551"/>
                <a:gd name="connsiteX197" fmla="*/ 3805790 w 7261412"/>
                <a:gd name="connsiteY197" fmla="*/ 1182538 h 5936551"/>
                <a:gd name="connsiteX198" fmla="*/ 3809943 w 7261412"/>
                <a:gd name="connsiteY198" fmla="*/ 1200998 h 5936551"/>
                <a:gd name="connsiteX199" fmla="*/ 3804885 w 7261412"/>
                <a:gd name="connsiteY199" fmla="*/ 1223467 h 5936551"/>
                <a:gd name="connsiteX200" fmla="*/ 3799523 w 7261412"/>
                <a:gd name="connsiteY200" fmla="*/ 1234221 h 5936551"/>
                <a:gd name="connsiteX201" fmla="*/ 3798046 w 7261412"/>
                <a:gd name="connsiteY201" fmla="*/ 1239955 h 5936551"/>
                <a:gd name="connsiteX202" fmla="*/ 3791760 w 7261412"/>
                <a:gd name="connsiteY202" fmla="*/ 1246984 h 5936551"/>
                <a:gd name="connsiteX203" fmla="*/ 3786397 w 7261412"/>
                <a:gd name="connsiteY203" fmla="*/ 1251414 h 5936551"/>
                <a:gd name="connsiteX204" fmla="*/ 3783683 w 7261412"/>
                <a:gd name="connsiteY204" fmla="*/ 1258338 h 5936551"/>
                <a:gd name="connsiteX205" fmla="*/ 3791026 w 7261412"/>
                <a:gd name="connsiteY205" fmla="*/ 1277884 h 5936551"/>
                <a:gd name="connsiteX206" fmla="*/ 3791026 w 7261412"/>
                <a:gd name="connsiteY206" fmla="*/ 1288637 h 5936551"/>
                <a:gd name="connsiteX207" fmla="*/ 3799732 w 7261412"/>
                <a:gd name="connsiteY207" fmla="*/ 1300286 h 5936551"/>
                <a:gd name="connsiteX208" fmla="*/ 3811191 w 7261412"/>
                <a:gd name="connsiteY208" fmla="*/ 1304153 h 5936551"/>
                <a:gd name="connsiteX209" fmla="*/ 3818039 w 7261412"/>
                <a:gd name="connsiteY209" fmla="*/ 1300096 h 5936551"/>
                <a:gd name="connsiteX210" fmla="*/ 3821202 w 7261412"/>
                <a:gd name="connsiteY210" fmla="*/ 1311916 h 5936551"/>
                <a:gd name="connsiteX211" fmla="*/ 3827860 w 7261412"/>
                <a:gd name="connsiteY211" fmla="*/ 1322308 h 5936551"/>
                <a:gd name="connsiteX212" fmla="*/ 3826745 w 7261412"/>
                <a:gd name="connsiteY212" fmla="*/ 1333957 h 5936551"/>
                <a:gd name="connsiteX213" fmla="*/ 3820268 w 7261412"/>
                <a:gd name="connsiteY213" fmla="*/ 1350426 h 5936551"/>
                <a:gd name="connsiteX214" fmla="*/ 3820830 w 7261412"/>
                <a:gd name="connsiteY214" fmla="*/ 1358027 h 5936551"/>
                <a:gd name="connsiteX215" fmla="*/ 3815620 w 7261412"/>
                <a:gd name="connsiteY215" fmla="*/ 1370790 h 5936551"/>
                <a:gd name="connsiteX216" fmla="*/ 3815467 w 7261412"/>
                <a:gd name="connsiteY216" fmla="*/ 1377810 h 5936551"/>
                <a:gd name="connsiteX217" fmla="*/ 3814020 w 7261412"/>
                <a:gd name="connsiteY217" fmla="*/ 1381639 h 5936551"/>
                <a:gd name="connsiteX218" fmla="*/ 3814353 w 7261412"/>
                <a:gd name="connsiteY218" fmla="*/ 1389821 h 5936551"/>
                <a:gd name="connsiteX219" fmla="*/ 3811562 w 7261412"/>
                <a:gd name="connsiteY219" fmla="*/ 1397584 h 5936551"/>
                <a:gd name="connsiteX220" fmla="*/ 3810819 w 7261412"/>
                <a:gd name="connsiteY220" fmla="*/ 1405547 h 5936551"/>
                <a:gd name="connsiteX221" fmla="*/ 3807695 w 7261412"/>
                <a:gd name="connsiteY221" fmla="*/ 1410529 h 5936551"/>
                <a:gd name="connsiteX222" fmla="*/ 3807695 w 7261412"/>
                <a:gd name="connsiteY222" fmla="*/ 1410529 h 5936551"/>
                <a:gd name="connsiteX223" fmla="*/ 3803228 w 7261412"/>
                <a:gd name="connsiteY223" fmla="*/ 1412948 h 5936551"/>
                <a:gd name="connsiteX224" fmla="*/ 3798618 w 7261412"/>
                <a:gd name="connsiteY224" fmla="*/ 1417749 h 5936551"/>
                <a:gd name="connsiteX225" fmla="*/ 3793255 w 7261412"/>
                <a:gd name="connsiteY225" fmla="*/ 1417006 h 5936551"/>
                <a:gd name="connsiteX226" fmla="*/ 3789512 w 7261412"/>
                <a:gd name="connsiteY226" fmla="*/ 1415329 h 5936551"/>
                <a:gd name="connsiteX227" fmla="*/ 3786940 w 7261412"/>
                <a:gd name="connsiteY227" fmla="*/ 1415891 h 5936551"/>
                <a:gd name="connsiteX228" fmla="*/ 3764156 w 7261412"/>
                <a:gd name="connsiteY228" fmla="*/ 1435313 h 5936551"/>
                <a:gd name="connsiteX229" fmla="*/ 3760661 w 7261412"/>
                <a:gd name="connsiteY229" fmla="*/ 1443847 h 5936551"/>
                <a:gd name="connsiteX230" fmla="*/ 3752450 w 7261412"/>
                <a:gd name="connsiteY230" fmla="*/ 1452182 h 5936551"/>
                <a:gd name="connsiteX231" fmla="*/ 3742887 w 7261412"/>
                <a:gd name="connsiteY231" fmla="*/ 1451886 h 5936551"/>
                <a:gd name="connsiteX232" fmla="*/ 3738820 w 7261412"/>
                <a:gd name="connsiteY232" fmla="*/ 1452924 h 5936551"/>
                <a:gd name="connsiteX233" fmla="*/ 3722151 w 7261412"/>
                <a:gd name="connsiteY233" fmla="*/ 1463831 h 5936551"/>
                <a:gd name="connsiteX234" fmla="*/ 3715293 w 7261412"/>
                <a:gd name="connsiteY234" fmla="*/ 1467193 h 5936551"/>
                <a:gd name="connsiteX235" fmla="*/ 3711235 w 7261412"/>
                <a:gd name="connsiteY235" fmla="*/ 1472165 h 5936551"/>
                <a:gd name="connsiteX236" fmla="*/ 3696053 w 7261412"/>
                <a:gd name="connsiteY236" fmla="*/ 1470308 h 5936551"/>
                <a:gd name="connsiteX237" fmla="*/ 3684765 w 7261412"/>
                <a:gd name="connsiteY237" fmla="*/ 1475851 h 5936551"/>
                <a:gd name="connsiteX238" fmla="*/ 3681975 w 7261412"/>
                <a:gd name="connsiteY238" fmla="*/ 1475661 h 5936551"/>
                <a:gd name="connsiteX239" fmla="*/ 3675402 w 7261412"/>
                <a:gd name="connsiteY239" fmla="*/ 1484852 h 5936551"/>
                <a:gd name="connsiteX240" fmla="*/ 3669487 w 7261412"/>
                <a:gd name="connsiteY240" fmla="*/ 1494825 h 5936551"/>
                <a:gd name="connsiteX241" fmla="*/ 3667182 w 7261412"/>
                <a:gd name="connsiteY241" fmla="*/ 1501673 h 5936551"/>
                <a:gd name="connsiteX242" fmla="*/ 3662953 w 7261412"/>
                <a:gd name="connsiteY242" fmla="*/ 1503979 h 5936551"/>
                <a:gd name="connsiteX243" fmla="*/ 3658229 w 7261412"/>
                <a:gd name="connsiteY243" fmla="*/ 1511380 h 5936551"/>
                <a:gd name="connsiteX244" fmla="*/ 3650018 w 7261412"/>
                <a:gd name="connsiteY244" fmla="*/ 1516666 h 5936551"/>
                <a:gd name="connsiteX245" fmla="*/ 3658229 w 7261412"/>
                <a:gd name="connsiteY245" fmla="*/ 1511380 h 5936551"/>
                <a:gd name="connsiteX246" fmla="*/ 3590220 w 7261412"/>
                <a:gd name="connsiteY246" fmla="*/ 1504979 h 5936551"/>
                <a:gd name="connsiteX247" fmla="*/ 3587448 w 7261412"/>
                <a:gd name="connsiteY247" fmla="*/ 1504721 h 5936551"/>
                <a:gd name="connsiteX248" fmla="*/ 3586344 w 7261412"/>
                <a:gd name="connsiteY248" fmla="*/ 1500483 h 5936551"/>
                <a:gd name="connsiteX249" fmla="*/ 3580229 w 7261412"/>
                <a:gd name="connsiteY249" fmla="*/ 1491044 h 5936551"/>
                <a:gd name="connsiteX250" fmla="*/ 3577247 w 7261412"/>
                <a:gd name="connsiteY250" fmla="*/ 1488091 h 5936551"/>
                <a:gd name="connsiteX251" fmla="*/ 3572161 w 7261412"/>
                <a:gd name="connsiteY251" fmla="*/ 1484738 h 5936551"/>
                <a:gd name="connsiteX252" fmla="*/ 3568389 w 7261412"/>
                <a:gd name="connsiteY252" fmla="*/ 1476404 h 5936551"/>
                <a:gd name="connsiteX253" fmla="*/ 3547548 w 7261412"/>
                <a:gd name="connsiteY253" fmla="*/ 1467088 h 5936551"/>
                <a:gd name="connsiteX254" fmla="*/ 3545405 w 7261412"/>
                <a:gd name="connsiteY254" fmla="*/ 1463440 h 5936551"/>
                <a:gd name="connsiteX255" fmla="*/ 3548205 w 7261412"/>
                <a:gd name="connsiteY255" fmla="*/ 1451048 h 5936551"/>
                <a:gd name="connsiteX256" fmla="*/ 3548739 w 7261412"/>
                <a:gd name="connsiteY256" fmla="*/ 1437913 h 5936551"/>
                <a:gd name="connsiteX257" fmla="*/ 3540690 w 7261412"/>
                <a:gd name="connsiteY257" fmla="*/ 1426902 h 5936551"/>
                <a:gd name="connsiteX258" fmla="*/ 3539871 w 7261412"/>
                <a:gd name="connsiteY258" fmla="*/ 1419606 h 5936551"/>
                <a:gd name="connsiteX259" fmla="*/ 3543195 w 7261412"/>
                <a:gd name="connsiteY259" fmla="*/ 1408481 h 5936551"/>
                <a:gd name="connsiteX260" fmla="*/ 3536785 w 7261412"/>
                <a:gd name="connsiteY260" fmla="*/ 1387612 h 5936551"/>
                <a:gd name="connsiteX261" fmla="*/ 3531537 w 7261412"/>
                <a:gd name="connsiteY261" fmla="*/ 1379430 h 5936551"/>
                <a:gd name="connsiteX262" fmla="*/ 3533299 w 7261412"/>
                <a:gd name="connsiteY262" fmla="*/ 1365847 h 5936551"/>
                <a:gd name="connsiteX263" fmla="*/ 3525993 w 7261412"/>
                <a:gd name="connsiteY263" fmla="*/ 1355389 h 5936551"/>
                <a:gd name="connsiteX264" fmla="*/ 3524641 w 7261412"/>
                <a:gd name="connsiteY264" fmla="*/ 1350255 h 5936551"/>
                <a:gd name="connsiteX265" fmla="*/ 3523002 w 7261412"/>
                <a:gd name="connsiteY265" fmla="*/ 1349845 h 5936551"/>
                <a:gd name="connsiteX266" fmla="*/ 3514039 w 7261412"/>
                <a:gd name="connsiteY266" fmla="*/ 1343778 h 5936551"/>
                <a:gd name="connsiteX267" fmla="*/ 3509686 w 7261412"/>
                <a:gd name="connsiteY267" fmla="*/ 1340396 h 5936551"/>
                <a:gd name="connsiteX268" fmla="*/ 3508010 w 7261412"/>
                <a:gd name="connsiteY268" fmla="*/ 1336157 h 5936551"/>
                <a:gd name="connsiteX269" fmla="*/ 3504972 w 7261412"/>
                <a:gd name="connsiteY269" fmla="*/ 1332548 h 5936551"/>
                <a:gd name="connsiteX270" fmla="*/ 3499923 w 7261412"/>
                <a:gd name="connsiteY270" fmla="*/ 1324842 h 5936551"/>
                <a:gd name="connsiteX271" fmla="*/ 3494532 w 7261412"/>
                <a:gd name="connsiteY271" fmla="*/ 1320413 h 5936551"/>
                <a:gd name="connsiteX272" fmla="*/ 3489560 w 7261412"/>
                <a:gd name="connsiteY272" fmla="*/ 1309497 h 5936551"/>
                <a:gd name="connsiteX273" fmla="*/ 3481483 w 7261412"/>
                <a:gd name="connsiteY273" fmla="*/ 1301087 h 5936551"/>
                <a:gd name="connsiteX274" fmla="*/ 3474634 w 7261412"/>
                <a:gd name="connsiteY274" fmla="*/ 1295429 h 5936551"/>
                <a:gd name="connsiteX275" fmla="*/ 3474558 w 7261412"/>
                <a:gd name="connsiteY275" fmla="*/ 1289885 h 5936551"/>
                <a:gd name="connsiteX276" fmla="*/ 3472177 w 7261412"/>
                <a:gd name="connsiteY276" fmla="*/ 1277646 h 5936551"/>
                <a:gd name="connsiteX277" fmla="*/ 3461985 w 7261412"/>
                <a:gd name="connsiteY277" fmla="*/ 1272664 h 5936551"/>
                <a:gd name="connsiteX278" fmla="*/ 3457385 w 7261412"/>
                <a:gd name="connsiteY278" fmla="*/ 1269549 h 5936551"/>
                <a:gd name="connsiteX279" fmla="*/ 3453651 w 7261412"/>
                <a:gd name="connsiteY279" fmla="*/ 1269178 h 5936551"/>
                <a:gd name="connsiteX280" fmla="*/ 3447917 w 7261412"/>
                <a:gd name="connsiteY280" fmla="*/ 1266387 h 5936551"/>
                <a:gd name="connsiteX281" fmla="*/ 3443678 w 7261412"/>
                <a:gd name="connsiteY281" fmla="*/ 1267863 h 5936551"/>
                <a:gd name="connsiteX282" fmla="*/ 3435906 w 7261412"/>
                <a:gd name="connsiteY282" fmla="*/ 1262320 h 5936551"/>
                <a:gd name="connsiteX283" fmla="*/ 3425523 w 7261412"/>
                <a:gd name="connsiteY283" fmla="*/ 1261386 h 5936551"/>
                <a:gd name="connsiteX284" fmla="*/ 3422028 w 7261412"/>
                <a:gd name="connsiteY284" fmla="*/ 1259710 h 5936551"/>
                <a:gd name="connsiteX285" fmla="*/ 3412388 w 7261412"/>
                <a:gd name="connsiteY285" fmla="*/ 1252490 h 5936551"/>
                <a:gd name="connsiteX286" fmla="*/ 3408150 w 7261412"/>
                <a:gd name="connsiteY286" fmla="*/ 1242746 h 5936551"/>
                <a:gd name="connsiteX287" fmla="*/ 3410321 w 7261412"/>
                <a:gd name="connsiteY287" fmla="*/ 1235526 h 5936551"/>
                <a:gd name="connsiteX288" fmla="*/ 3407740 w 7261412"/>
                <a:gd name="connsiteY288" fmla="*/ 1229535 h 5936551"/>
                <a:gd name="connsiteX289" fmla="*/ 3408893 w 7261412"/>
                <a:gd name="connsiteY289" fmla="*/ 1223791 h 5936551"/>
                <a:gd name="connsiteX290" fmla="*/ 3403921 w 7261412"/>
                <a:gd name="connsiteY290" fmla="*/ 1219362 h 5936551"/>
                <a:gd name="connsiteX291" fmla="*/ 3397634 w 7261412"/>
                <a:gd name="connsiteY291" fmla="*/ 1204179 h 5936551"/>
                <a:gd name="connsiteX292" fmla="*/ 3392424 w 7261412"/>
                <a:gd name="connsiteY292" fmla="*/ 1197893 h 5936551"/>
                <a:gd name="connsiteX293" fmla="*/ 3390414 w 7261412"/>
                <a:gd name="connsiteY293" fmla="*/ 1193835 h 5936551"/>
                <a:gd name="connsiteX294" fmla="*/ 3391853 w 7261412"/>
                <a:gd name="connsiteY294" fmla="*/ 1177728 h 5936551"/>
                <a:gd name="connsiteX295" fmla="*/ 3394643 w 7261412"/>
                <a:gd name="connsiteY295" fmla="*/ 1175137 h 5936551"/>
                <a:gd name="connsiteX296" fmla="*/ 3389471 w 7261412"/>
                <a:gd name="connsiteY296" fmla="*/ 1166641 h 5936551"/>
                <a:gd name="connsiteX297" fmla="*/ 3390214 w 7261412"/>
                <a:gd name="connsiteY297" fmla="*/ 1162545 h 5936551"/>
                <a:gd name="connsiteX298" fmla="*/ 3387995 w 7261412"/>
                <a:gd name="connsiteY298" fmla="*/ 1157183 h 5936551"/>
                <a:gd name="connsiteX299" fmla="*/ 3380594 w 7261412"/>
                <a:gd name="connsiteY299" fmla="*/ 1153649 h 5936551"/>
                <a:gd name="connsiteX300" fmla="*/ 3374860 w 7261412"/>
                <a:gd name="connsiteY300" fmla="*/ 1148848 h 5936551"/>
                <a:gd name="connsiteX301" fmla="*/ 3366526 w 7261412"/>
                <a:gd name="connsiteY301" fmla="*/ 1143105 h 5936551"/>
                <a:gd name="connsiteX302" fmla="*/ 3363201 w 7261412"/>
                <a:gd name="connsiteY302" fmla="*/ 1138504 h 5936551"/>
                <a:gd name="connsiteX303" fmla="*/ 3356353 w 7261412"/>
                <a:gd name="connsiteY303" fmla="*/ 1122569 h 5936551"/>
                <a:gd name="connsiteX304" fmla="*/ 3344666 w 7261412"/>
                <a:gd name="connsiteY304" fmla="*/ 1099052 h 5936551"/>
                <a:gd name="connsiteX305" fmla="*/ 3333207 w 7261412"/>
                <a:gd name="connsiteY305" fmla="*/ 1081307 h 5936551"/>
                <a:gd name="connsiteX306" fmla="*/ 3322901 w 7261412"/>
                <a:gd name="connsiteY306" fmla="*/ 1067219 h 5936551"/>
                <a:gd name="connsiteX307" fmla="*/ 3319110 w 7261412"/>
                <a:gd name="connsiteY307" fmla="*/ 1058066 h 5936551"/>
                <a:gd name="connsiteX308" fmla="*/ 3316691 w 7261412"/>
                <a:gd name="connsiteY308" fmla="*/ 1045788 h 5936551"/>
                <a:gd name="connsiteX309" fmla="*/ 3301546 w 7261412"/>
                <a:gd name="connsiteY309" fmla="*/ 1037082 h 5936551"/>
                <a:gd name="connsiteX310" fmla="*/ 3296155 w 7261412"/>
                <a:gd name="connsiteY310" fmla="*/ 1034034 h 5936551"/>
                <a:gd name="connsiteX311" fmla="*/ 3290240 w 7261412"/>
                <a:gd name="connsiteY311" fmla="*/ 1029757 h 5936551"/>
                <a:gd name="connsiteX312" fmla="*/ 3284696 w 7261412"/>
                <a:gd name="connsiteY312" fmla="*/ 1025452 h 5936551"/>
                <a:gd name="connsiteX313" fmla="*/ 3278457 w 7261412"/>
                <a:gd name="connsiteY313" fmla="*/ 1021013 h 5936551"/>
                <a:gd name="connsiteX314" fmla="*/ 3271428 w 7261412"/>
                <a:gd name="connsiteY314" fmla="*/ 1014536 h 5936551"/>
                <a:gd name="connsiteX315" fmla="*/ 3266818 w 7261412"/>
                <a:gd name="connsiteY315" fmla="*/ 1010260 h 5936551"/>
                <a:gd name="connsiteX316" fmla="*/ 3257921 w 7261412"/>
                <a:gd name="connsiteY316" fmla="*/ 1012489 h 5936551"/>
                <a:gd name="connsiteX317" fmla="*/ 3234576 w 7261412"/>
                <a:gd name="connsiteY317" fmla="*/ 1010631 h 5936551"/>
                <a:gd name="connsiteX318" fmla="*/ 3228289 w 7261412"/>
                <a:gd name="connsiteY318" fmla="*/ 1005831 h 5936551"/>
                <a:gd name="connsiteX319" fmla="*/ 3224232 w 7261412"/>
                <a:gd name="connsiteY319" fmla="*/ 1003240 h 5936551"/>
                <a:gd name="connsiteX320" fmla="*/ 3219803 w 7261412"/>
                <a:gd name="connsiteY320" fmla="*/ 996210 h 5936551"/>
                <a:gd name="connsiteX321" fmla="*/ 3203134 w 7261412"/>
                <a:gd name="connsiteY321" fmla="*/ 986981 h 5936551"/>
                <a:gd name="connsiteX322" fmla="*/ 3196104 w 7261412"/>
                <a:gd name="connsiteY322" fmla="*/ 974408 h 5936551"/>
                <a:gd name="connsiteX323" fmla="*/ 3189446 w 7261412"/>
                <a:gd name="connsiteY323" fmla="*/ 969569 h 5936551"/>
                <a:gd name="connsiteX324" fmla="*/ 3171711 w 7261412"/>
                <a:gd name="connsiteY324" fmla="*/ 960701 h 5936551"/>
                <a:gd name="connsiteX325" fmla="*/ 3167605 w 7261412"/>
                <a:gd name="connsiteY325" fmla="*/ 954053 h 5936551"/>
                <a:gd name="connsiteX326" fmla="*/ 3167977 w 7261412"/>
                <a:gd name="connsiteY326" fmla="*/ 947395 h 5936551"/>
                <a:gd name="connsiteX327" fmla="*/ 3167605 w 7261412"/>
                <a:gd name="connsiteY327" fmla="*/ 937012 h 5936551"/>
                <a:gd name="connsiteX328" fmla="*/ 3165015 w 7261412"/>
                <a:gd name="connsiteY328" fmla="*/ 929240 h 5936551"/>
                <a:gd name="connsiteX329" fmla="*/ 3159471 w 7261412"/>
                <a:gd name="connsiteY329" fmla="*/ 925554 h 5936551"/>
                <a:gd name="connsiteX330" fmla="*/ 3149498 w 7261412"/>
                <a:gd name="connsiteY330" fmla="*/ 926297 h 5936551"/>
                <a:gd name="connsiteX331" fmla="*/ 3135802 w 7261412"/>
                <a:gd name="connsiteY331" fmla="*/ 930726 h 5936551"/>
                <a:gd name="connsiteX332" fmla="*/ 3066593 w 7261412"/>
                <a:gd name="connsiteY332" fmla="*/ 954424 h 5936551"/>
                <a:gd name="connsiteX333" fmla="*/ 3051410 w 7261412"/>
                <a:gd name="connsiteY333" fmla="*/ 964768 h 5936551"/>
                <a:gd name="connsiteX334" fmla="*/ 3033665 w 7261412"/>
                <a:gd name="connsiteY334" fmla="*/ 979208 h 5936551"/>
                <a:gd name="connsiteX335" fmla="*/ 3002918 w 7261412"/>
                <a:gd name="connsiteY335" fmla="*/ 1032119 h 5936551"/>
                <a:gd name="connsiteX336" fmla="*/ 2995527 w 7261412"/>
                <a:gd name="connsiteY336" fmla="*/ 1051741 h 5936551"/>
                <a:gd name="connsiteX337" fmla="*/ 2985183 w 7261412"/>
                <a:gd name="connsiteY337" fmla="*/ 1071001 h 5936551"/>
                <a:gd name="connsiteX338" fmla="*/ 2974429 w 7261412"/>
                <a:gd name="connsiteY338" fmla="*/ 1086517 h 5936551"/>
                <a:gd name="connsiteX339" fmla="*/ 2955570 w 7261412"/>
                <a:gd name="connsiteY339" fmla="*/ 1100214 h 5936551"/>
                <a:gd name="connsiteX340" fmla="*/ 2938196 w 7261412"/>
                <a:gd name="connsiteY340" fmla="*/ 1105757 h 5936551"/>
                <a:gd name="connsiteX341" fmla="*/ 2921156 w 7261412"/>
                <a:gd name="connsiteY341" fmla="*/ 1107615 h 5936551"/>
                <a:gd name="connsiteX342" fmla="*/ 2896000 w 7261412"/>
                <a:gd name="connsiteY342" fmla="*/ 1106129 h 5936551"/>
                <a:gd name="connsiteX343" fmla="*/ 2874531 w 7261412"/>
                <a:gd name="connsiteY343" fmla="*/ 1107243 h 5936551"/>
                <a:gd name="connsiteX344" fmla="*/ 2850118 w 7261412"/>
                <a:gd name="connsiteY344" fmla="*/ 1116883 h 5936551"/>
                <a:gd name="connsiteX345" fmla="*/ 2834564 w 7261412"/>
                <a:gd name="connsiteY345" fmla="*/ 1127970 h 5936551"/>
                <a:gd name="connsiteX346" fmla="*/ 2807551 w 7261412"/>
                <a:gd name="connsiteY346" fmla="*/ 1154611 h 5936551"/>
                <a:gd name="connsiteX347" fmla="*/ 2793854 w 7261412"/>
                <a:gd name="connsiteY347" fmla="*/ 1164622 h 5936551"/>
                <a:gd name="connsiteX348" fmla="*/ 2753897 w 7261412"/>
                <a:gd name="connsiteY348" fmla="*/ 1194588 h 5936551"/>
                <a:gd name="connsiteX349" fmla="*/ 2738342 w 7261412"/>
                <a:gd name="connsiteY349" fmla="*/ 1204970 h 5936551"/>
                <a:gd name="connsiteX350" fmla="*/ 2727627 w 7261412"/>
                <a:gd name="connsiteY350" fmla="*/ 1207875 h 5936551"/>
                <a:gd name="connsiteX351" fmla="*/ 2708767 w 7261412"/>
                <a:gd name="connsiteY351" fmla="*/ 1209694 h 5936551"/>
                <a:gd name="connsiteX352" fmla="*/ 2682459 w 7261412"/>
                <a:gd name="connsiteY352" fmla="*/ 1211999 h 5936551"/>
                <a:gd name="connsiteX353" fmla="*/ 2654332 w 7261412"/>
                <a:gd name="connsiteY353" fmla="*/ 1217543 h 5936551"/>
                <a:gd name="connsiteX354" fmla="*/ 2620328 w 7261412"/>
                <a:gd name="connsiteY354" fmla="*/ 1221191 h 5936551"/>
                <a:gd name="connsiteX355" fmla="*/ 2599973 w 7261412"/>
                <a:gd name="connsiteY355" fmla="*/ 1222629 h 5936551"/>
                <a:gd name="connsiteX356" fmla="*/ 2586257 w 7261412"/>
                <a:gd name="connsiteY356" fmla="*/ 1216428 h 5936551"/>
                <a:gd name="connsiteX357" fmla="*/ 2571102 w 7261412"/>
                <a:gd name="connsiteY357" fmla="*/ 1210066 h 5936551"/>
                <a:gd name="connsiteX358" fmla="*/ 2522249 w 7261412"/>
                <a:gd name="connsiteY358" fmla="*/ 1171594 h 5936551"/>
                <a:gd name="connsiteX359" fmla="*/ 2478938 w 7261412"/>
                <a:gd name="connsiteY359" fmla="*/ 1157973 h 5936551"/>
                <a:gd name="connsiteX360" fmla="*/ 2477081 w 7261412"/>
                <a:gd name="connsiteY360" fmla="*/ 1162774 h 5936551"/>
                <a:gd name="connsiteX361" fmla="*/ 2473023 w 7261412"/>
                <a:gd name="connsiteY361" fmla="*/ 1167575 h 5936551"/>
                <a:gd name="connsiteX362" fmla="*/ 2474138 w 7261412"/>
                <a:gd name="connsiteY362" fmla="*/ 1173813 h 5936551"/>
                <a:gd name="connsiteX363" fmla="*/ 2482672 w 7261412"/>
                <a:gd name="connsiteY363" fmla="*/ 1184167 h 5936551"/>
                <a:gd name="connsiteX364" fmla="*/ 2494121 w 7261412"/>
                <a:gd name="connsiteY364" fmla="*/ 1199350 h 5936551"/>
                <a:gd name="connsiteX365" fmla="*/ 2513743 w 7261412"/>
                <a:gd name="connsiteY365" fmla="*/ 1225620 h 5936551"/>
                <a:gd name="connsiteX366" fmla="*/ 2516334 w 7261412"/>
                <a:gd name="connsiteY366" fmla="*/ 1232278 h 5936551"/>
                <a:gd name="connsiteX367" fmla="*/ 2516534 w 7261412"/>
                <a:gd name="connsiteY367" fmla="*/ 1235107 h 5936551"/>
                <a:gd name="connsiteX368" fmla="*/ 2517839 w 7261412"/>
                <a:gd name="connsiteY368" fmla="*/ 1252633 h 5936551"/>
                <a:gd name="connsiteX369" fmla="*/ 2515572 w 7261412"/>
                <a:gd name="connsiteY369" fmla="*/ 1262348 h 5936551"/>
                <a:gd name="connsiteX370" fmla="*/ 2518553 w 7261412"/>
                <a:gd name="connsiteY370" fmla="*/ 1277055 h 5936551"/>
                <a:gd name="connsiteX371" fmla="*/ 2517848 w 7261412"/>
                <a:gd name="connsiteY371" fmla="*/ 1288914 h 5936551"/>
                <a:gd name="connsiteX372" fmla="*/ 2520801 w 7261412"/>
                <a:gd name="connsiteY372" fmla="*/ 1295943 h 5936551"/>
                <a:gd name="connsiteX373" fmla="*/ 2522611 w 7261412"/>
                <a:gd name="connsiteY373" fmla="*/ 1307106 h 5936551"/>
                <a:gd name="connsiteX374" fmla="*/ 2521534 w 7261412"/>
                <a:gd name="connsiteY374" fmla="*/ 1315193 h 5936551"/>
                <a:gd name="connsiteX375" fmla="*/ 2526344 w 7261412"/>
                <a:gd name="connsiteY375" fmla="*/ 1321470 h 5936551"/>
                <a:gd name="connsiteX376" fmla="*/ 2530774 w 7261412"/>
                <a:gd name="connsiteY376" fmla="*/ 1328947 h 5936551"/>
                <a:gd name="connsiteX377" fmla="*/ 2531145 w 7261412"/>
                <a:gd name="connsiteY377" fmla="*/ 1343025 h 5936551"/>
                <a:gd name="connsiteX378" fmla="*/ 2527078 w 7261412"/>
                <a:gd name="connsiteY378" fmla="*/ 1348492 h 5936551"/>
                <a:gd name="connsiteX379" fmla="*/ 2525230 w 7261412"/>
                <a:gd name="connsiteY379" fmla="*/ 1354112 h 5936551"/>
                <a:gd name="connsiteX380" fmla="*/ 2521163 w 7261412"/>
                <a:gd name="connsiteY380" fmla="*/ 1364494 h 5936551"/>
                <a:gd name="connsiteX381" fmla="*/ 2521163 w 7261412"/>
                <a:gd name="connsiteY381" fmla="*/ 1376610 h 5936551"/>
                <a:gd name="connsiteX382" fmla="*/ 2529697 w 7261412"/>
                <a:gd name="connsiteY382" fmla="*/ 1387697 h 5936551"/>
                <a:gd name="connsiteX383" fmla="*/ 2528583 w 7261412"/>
                <a:gd name="connsiteY383" fmla="*/ 1396232 h 5936551"/>
                <a:gd name="connsiteX384" fmla="*/ 2533383 w 7261412"/>
                <a:gd name="connsiteY384" fmla="*/ 1425550 h 5936551"/>
                <a:gd name="connsiteX385" fmla="*/ 2528916 w 7261412"/>
                <a:gd name="connsiteY385" fmla="*/ 1434036 h 5936551"/>
                <a:gd name="connsiteX386" fmla="*/ 2526344 w 7261412"/>
                <a:gd name="connsiteY386" fmla="*/ 1441752 h 5936551"/>
                <a:gd name="connsiteX387" fmla="*/ 2517105 w 7261412"/>
                <a:gd name="connsiteY387" fmla="*/ 1439932 h 5936551"/>
                <a:gd name="connsiteX388" fmla="*/ 2509676 w 7261412"/>
                <a:gd name="connsiteY388" fmla="*/ 1447038 h 5936551"/>
                <a:gd name="connsiteX389" fmla="*/ 2501532 w 7261412"/>
                <a:gd name="connsiteY389" fmla="*/ 1451467 h 5936551"/>
                <a:gd name="connsiteX390" fmla="*/ 2497474 w 7261412"/>
                <a:gd name="connsiteY390" fmla="*/ 1459602 h 5936551"/>
                <a:gd name="connsiteX391" fmla="*/ 2487825 w 7261412"/>
                <a:gd name="connsiteY391" fmla="*/ 1469574 h 5936551"/>
                <a:gd name="connsiteX392" fmla="*/ 2479710 w 7261412"/>
                <a:gd name="connsiteY392" fmla="*/ 1473670 h 5936551"/>
                <a:gd name="connsiteX393" fmla="*/ 2473052 w 7261412"/>
                <a:gd name="connsiteY393" fmla="*/ 1480614 h 5936551"/>
                <a:gd name="connsiteX394" fmla="*/ 2467470 w 7261412"/>
                <a:gd name="connsiteY394" fmla="*/ 1487348 h 5936551"/>
                <a:gd name="connsiteX395" fmla="*/ 2463079 w 7261412"/>
                <a:gd name="connsiteY395" fmla="*/ 1493558 h 5936551"/>
                <a:gd name="connsiteX396" fmla="*/ 2458612 w 7261412"/>
                <a:gd name="connsiteY396" fmla="*/ 1497702 h 5936551"/>
                <a:gd name="connsiteX397" fmla="*/ 2456755 w 7261412"/>
                <a:gd name="connsiteY397" fmla="*/ 1500683 h 5936551"/>
                <a:gd name="connsiteX398" fmla="*/ 2456755 w 7261412"/>
                <a:gd name="connsiteY398" fmla="*/ 1513932 h 5936551"/>
                <a:gd name="connsiteX399" fmla="*/ 2460117 w 7261412"/>
                <a:gd name="connsiteY399" fmla="*/ 1517999 h 5936551"/>
                <a:gd name="connsiteX400" fmla="*/ 2464175 w 7261412"/>
                <a:gd name="connsiteY400" fmla="*/ 1522838 h 5936551"/>
                <a:gd name="connsiteX401" fmla="*/ 2466766 w 7261412"/>
                <a:gd name="connsiteY401" fmla="*/ 1532515 h 5936551"/>
                <a:gd name="connsiteX402" fmla="*/ 2466394 w 7261412"/>
                <a:gd name="connsiteY402" fmla="*/ 1538726 h 5936551"/>
                <a:gd name="connsiteX403" fmla="*/ 2469347 w 7261412"/>
                <a:gd name="connsiteY403" fmla="*/ 1543974 h 5936551"/>
                <a:gd name="connsiteX404" fmla="*/ 2471204 w 7261412"/>
                <a:gd name="connsiteY404" fmla="*/ 1548070 h 5936551"/>
                <a:gd name="connsiteX405" fmla="*/ 2481549 w 7261412"/>
                <a:gd name="connsiteY405" fmla="*/ 1558785 h 5936551"/>
                <a:gd name="connsiteX406" fmla="*/ 2489311 w 7261412"/>
                <a:gd name="connsiteY406" fmla="*/ 1564005 h 5936551"/>
                <a:gd name="connsiteX407" fmla="*/ 2493779 w 7261412"/>
                <a:gd name="connsiteY407" fmla="*/ 1568806 h 5936551"/>
                <a:gd name="connsiteX408" fmla="*/ 2495969 w 7261412"/>
                <a:gd name="connsiteY408" fmla="*/ 1573606 h 5936551"/>
                <a:gd name="connsiteX409" fmla="*/ 2495969 w 7261412"/>
                <a:gd name="connsiteY409" fmla="*/ 1580255 h 5936551"/>
                <a:gd name="connsiteX410" fmla="*/ 2501513 w 7261412"/>
                <a:gd name="connsiteY410" fmla="*/ 1587284 h 5936551"/>
                <a:gd name="connsiteX411" fmla="*/ 2502627 w 7261412"/>
                <a:gd name="connsiteY411" fmla="*/ 1595057 h 5936551"/>
                <a:gd name="connsiteX412" fmla="*/ 2497455 w 7261412"/>
                <a:gd name="connsiteY412" fmla="*/ 1609868 h 5936551"/>
                <a:gd name="connsiteX413" fmla="*/ 2495226 w 7261412"/>
                <a:gd name="connsiteY413" fmla="*/ 1619098 h 5936551"/>
                <a:gd name="connsiteX414" fmla="*/ 2494855 w 7261412"/>
                <a:gd name="connsiteY414" fmla="*/ 1626870 h 5936551"/>
                <a:gd name="connsiteX415" fmla="*/ 2497836 w 7261412"/>
                <a:gd name="connsiteY415" fmla="*/ 1634576 h 5936551"/>
                <a:gd name="connsiteX416" fmla="*/ 2498579 w 7261412"/>
                <a:gd name="connsiteY416" fmla="*/ 1641605 h 5936551"/>
                <a:gd name="connsiteX417" fmla="*/ 2492664 w 7261412"/>
                <a:gd name="connsiteY417" fmla="*/ 1647892 h 5936551"/>
                <a:gd name="connsiteX418" fmla="*/ 2476738 w 7261412"/>
                <a:gd name="connsiteY418" fmla="*/ 1654997 h 5936551"/>
                <a:gd name="connsiteX419" fmla="*/ 2470452 w 7261412"/>
                <a:gd name="connsiteY419" fmla="*/ 1661284 h 5936551"/>
                <a:gd name="connsiteX420" fmla="*/ 2468223 w 7261412"/>
                <a:gd name="connsiteY420" fmla="*/ 1665751 h 5936551"/>
                <a:gd name="connsiteX421" fmla="*/ 2466404 w 7261412"/>
                <a:gd name="connsiteY421" fmla="*/ 1672409 h 5936551"/>
                <a:gd name="connsiteX422" fmla="*/ 2460450 w 7261412"/>
                <a:gd name="connsiteY422" fmla="*/ 1678696 h 5936551"/>
                <a:gd name="connsiteX423" fmla="*/ 2454916 w 7261412"/>
                <a:gd name="connsiteY423" fmla="*/ 1684601 h 5936551"/>
                <a:gd name="connsiteX424" fmla="*/ 2459755 w 7261412"/>
                <a:gd name="connsiteY424" fmla="*/ 1687925 h 5936551"/>
                <a:gd name="connsiteX425" fmla="*/ 2461193 w 7261412"/>
                <a:gd name="connsiteY425" fmla="*/ 1694212 h 5936551"/>
                <a:gd name="connsiteX426" fmla="*/ 2461974 w 7261412"/>
                <a:gd name="connsiteY426" fmla="*/ 1706366 h 5936551"/>
                <a:gd name="connsiteX427" fmla="*/ 2470842 w 7261412"/>
                <a:gd name="connsiteY427" fmla="*/ 1713767 h 5936551"/>
                <a:gd name="connsiteX428" fmla="*/ 2470842 w 7261412"/>
                <a:gd name="connsiteY428" fmla="*/ 1721244 h 5936551"/>
                <a:gd name="connsiteX429" fmla="*/ 2469766 w 7261412"/>
                <a:gd name="connsiteY429" fmla="*/ 1732255 h 5936551"/>
                <a:gd name="connsiteX430" fmla="*/ 2456069 w 7261412"/>
                <a:gd name="connsiteY430" fmla="*/ 1741522 h 5936551"/>
                <a:gd name="connsiteX431" fmla="*/ 2446430 w 7261412"/>
                <a:gd name="connsiteY431" fmla="*/ 1742970 h 5936551"/>
                <a:gd name="connsiteX432" fmla="*/ 2441220 w 7261412"/>
                <a:gd name="connsiteY432" fmla="*/ 1747885 h 5936551"/>
                <a:gd name="connsiteX433" fmla="*/ 2437533 w 7261412"/>
                <a:gd name="connsiteY433" fmla="*/ 1763325 h 5936551"/>
                <a:gd name="connsiteX434" fmla="*/ 2429389 w 7261412"/>
                <a:gd name="connsiteY434" fmla="*/ 1767107 h 5936551"/>
                <a:gd name="connsiteX435" fmla="*/ 2429589 w 7261412"/>
                <a:gd name="connsiteY435" fmla="*/ 1779641 h 5936551"/>
                <a:gd name="connsiteX436" fmla="*/ 2429780 w 7261412"/>
                <a:gd name="connsiteY436" fmla="*/ 1789690 h 5936551"/>
                <a:gd name="connsiteX437" fmla="*/ 2425351 w 7261412"/>
                <a:gd name="connsiteY437" fmla="*/ 1794786 h 5936551"/>
                <a:gd name="connsiteX438" fmla="*/ 2402024 w 7261412"/>
                <a:gd name="connsiteY438" fmla="*/ 1803721 h 5936551"/>
                <a:gd name="connsiteX439" fmla="*/ 2396852 w 7261412"/>
                <a:gd name="connsiteY439" fmla="*/ 1811055 h 5936551"/>
                <a:gd name="connsiteX440" fmla="*/ 2396852 w 7261412"/>
                <a:gd name="connsiteY440" fmla="*/ 1828467 h 5936551"/>
                <a:gd name="connsiteX441" fmla="*/ 2394671 w 7261412"/>
                <a:gd name="connsiteY441" fmla="*/ 1834010 h 5936551"/>
                <a:gd name="connsiteX442" fmla="*/ 2389461 w 7261412"/>
                <a:gd name="connsiteY442" fmla="*/ 1844392 h 5936551"/>
                <a:gd name="connsiteX443" fmla="*/ 2383917 w 7261412"/>
                <a:gd name="connsiteY443" fmla="*/ 1851050 h 5936551"/>
                <a:gd name="connsiteX444" fmla="*/ 2386489 w 7261412"/>
                <a:gd name="connsiteY444" fmla="*/ 1856299 h 5936551"/>
                <a:gd name="connsiteX445" fmla="*/ 2389089 w 7261412"/>
                <a:gd name="connsiteY445" fmla="*/ 1865529 h 5936551"/>
                <a:gd name="connsiteX446" fmla="*/ 2380222 w 7261412"/>
                <a:gd name="connsiteY446" fmla="*/ 1873987 h 5936551"/>
                <a:gd name="connsiteX447" fmla="*/ 2375383 w 7261412"/>
                <a:gd name="connsiteY447" fmla="*/ 1884740 h 5936551"/>
                <a:gd name="connsiteX448" fmla="*/ 2376869 w 7261412"/>
                <a:gd name="connsiteY448" fmla="*/ 1894789 h 5936551"/>
                <a:gd name="connsiteX449" fmla="*/ 2374640 w 7261412"/>
                <a:gd name="connsiteY449" fmla="*/ 1904057 h 5936551"/>
                <a:gd name="connsiteX450" fmla="*/ 2369839 w 7261412"/>
                <a:gd name="connsiteY450" fmla="*/ 1907753 h 5936551"/>
                <a:gd name="connsiteX451" fmla="*/ 2365000 w 7261412"/>
                <a:gd name="connsiteY451" fmla="*/ 1920316 h 5936551"/>
                <a:gd name="connsiteX452" fmla="*/ 2363181 w 7261412"/>
                <a:gd name="connsiteY452" fmla="*/ 1924793 h 5936551"/>
                <a:gd name="connsiteX453" fmla="*/ 2361333 w 7261412"/>
                <a:gd name="connsiteY453" fmla="*/ 1932499 h 5936551"/>
                <a:gd name="connsiteX454" fmla="*/ 2365391 w 7261412"/>
                <a:gd name="connsiteY454" fmla="*/ 1940719 h 5936551"/>
                <a:gd name="connsiteX455" fmla="*/ 2365801 w 7261412"/>
                <a:gd name="connsiteY455" fmla="*/ 1946920 h 5936551"/>
                <a:gd name="connsiteX456" fmla="*/ 2365763 w 7261412"/>
                <a:gd name="connsiteY456" fmla="*/ 1958454 h 5936551"/>
                <a:gd name="connsiteX457" fmla="*/ 2364315 w 7261412"/>
                <a:gd name="connsiteY457" fmla="*/ 1969094 h 5936551"/>
                <a:gd name="connsiteX458" fmla="*/ 2370230 w 7261412"/>
                <a:gd name="connsiteY458" fmla="*/ 1975009 h 5936551"/>
                <a:gd name="connsiteX459" fmla="*/ 2373211 w 7261412"/>
                <a:gd name="connsiteY459" fmla="*/ 1981705 h 5936551"/>
                <a:gd name="connsiteX460" fmla="*/ 2376526 w 7261412"/>
                <a:gd name="connsiteY460" fmla="*/ 1988772 h 5936551"/>
                <a:gd name="connsiteX461" fmla="*/ 2378336 w 7261412"/>
                <a:gd name="connsiteY461" fmla="*/ 1999155 h 5936551"/>
                <a:gd name="connsiteX462" fmla="*/ 2374649 w 7261412"/>
                <a:gd name="connsiteY462" fmla="*/ 2012775 h 5936551"/>
                <a:gd name="connsiteX463" fmla="*/ 2380231 w 7261412"/>
                <a:gd name="connsiteY463" fmla="*/ 2024605 h 5936551"/>
                <a:gd name="connsiteX464" fmla="*/ 2379821 w 7261412"/>
                <a:gd name="connsiteY464" fmla="*/ 2036178 h 5936551"/>
                <a:gd name="connsiteX465" fmla="*/ 2382050 w 7261412"/>
                <a:gd name="connsiteY465" fmla="*/ 2049809 h 5936551"/>
                <a:gd name="connsiteX466" fmla="*/ 2381307 w 7261412"/>
                <a:gd name="connsiteY466" fmla="*/ 2056914 h 5936551"/>
                <a:gd name="connsiteX467" fmla="*/ 2377621 w 7261412"/>
                <a:gd name="connsiteY467" fmla="*/ 2063563 h 5936551"/>
                <a:gd name="connsiteX468" fmla="*/ 2375764 w 7261412"/>
                <a:gd name="connsiteY468" fmla="*/ 2071307 h 5936551"/>
                <a:gd name="connsiteX469" fmla="*/ 2376878 w 7261412"/>
                <a:gd name="connsiteY469" fmla="*/ 2081689 h 5936551"/>
                <a:gd name="connsiteX470" fmla="*/ 2375021 w 7261412"/>
                <a:gd name="connsiteY470" fmla="*/ 2086118 h 5936551"/>
                <a:gd name="connsiteX471" fmla="*/ 2376135 w 7261412"/>
                <a:gd name="connsiteY471" fmla="*/ 2093890 h 5936551"/>
                <a:gd name="connsiteX472" fmla="*/ 2376135 w 7261412"/>
                <a:gd name="connsiteY472" fmla="*/ 2104568 h 5936551"/>
                <a:gd name="connsiteX473" fmla="*/ 2380602 w 7261412"/>
                <a:gd name="connsiteY473" fmla="*/ 2112683 h 5936551"/>
                <a:gd name="connsiteX474" fmla="*/ 2380564 w 7261412"/>
                <a:gd name="connsiteY474" fmla="*/ 2125704 h 5936551"/>
                <a:gd name="connsiteX475" fmla="*/ 2375764 w 7261412"/>
                <a:gd name="connsiteY475" fmla="*/ 2134153 h 5936551"/>
                <a:gd name="connsiteX476" fmla="*/ 2367620 w 7261412"/>
                <a:gd name="connsiteY476" fmla="*/ 2136829 h 5936551"/>
                <a:gd name="connsiteX477" fmla="*/ 2349141 w 7261412"/>
                <a:gd name="connsiteY477" fmla="*/ 2138229 h 5936551"/>
                <a:gd name="connsiteX478" fmla="*/ 2350589 w 7261412"/>
                <a:gd name="connsiteY478" fmla="*/ 2143859 h 5936551"/>
                <a:gd name="connsiteX479" fmla="*/ 2353961 w 7261412"/>
                <a:gd name="connsiteY479" fmla="*/ 2149688 h 5936551"/>
                <a:gd name="connsiteX480" fmla="*/ 2350951 w 7261412"/>
                <a:gd name="connsiteY480" fmla="*/ 2154946 h 5936551"/>
                <a:gd name="connsiteX481" fmla="*/ 2349884 w 7261412"/>
                <a:gd name="connsiteY481" fmla="*/ 2158222 h 5936551"/>
                <a:gd name="connsiteX482" fmla="*/ 2348027 w 7261412"/>
                <a:gd name="connsiteY482" fmla="*/ 2163766 h 5936551"/>
                <a:gd name="connsiteX483" fmla="*/ 2354685 w 7261412"/>
                <a:gd name="connsiteY483" fmla="*/ 2173443 h 5936551"/>
                <a:gd name="connsiteX484" fmla="*/ 2353980 w 7261412"/>
                <a:gd name="connsiteY484" fmla="*/ 2180063 h 5936551"/>
                <a:gd name="connsiteX485" fmla="*/ 2358781 w 7261412"/>
                <a:gd name="connsiteY485" fmla="*/ 2187807 h 5936551"/>
                <a:gd name="connsiteX486" fmla="*/ 2365029 w 7261412"/>
                <a:gd name="connsiteY486" fmla="*/ 2201199 h 5936551"/>
                <a:gd name="connsiteX487" fmla="*/ 2366553 w 7261412"/>
                <a:gd name="connsiteY487" fmla="*/ 2210019 h 5936551"/>
                <a:gd name="connsiteX488" fmla="*/ 2366553 w 7261412"/>
                <a:gd name="connsiteY488" fmla="*/ 2215934 h 5936551"/>
                <a:gd name="connsiteX489" fmla="*/ 2369868 w 7261412"/>
                <a:gd name="connsiteY489" fmla="*/ 2220039 h 5936551"/>
                <a:gd name="connsiteX490" fmla="*/ 2372821 w 7261412"/>
                <a:gd name="connsiteY490" fmla="*/ 2226764 h 5936551"/>
                <a:gd name="connsiteX491" fmla="*/ 2370630 w 7261412"/>
                <a:gd name="connsiteY491" fmla="*/ 2231203 h 5936551"/>
                <a:gd name="connsiteX492" fmla="*/ 2370630 w 7261412"/>
                <a:gd name="connsiteY492" fmla="*/ 2241833 h 5936551"/>
                <a:gd name="connsiteX493" fmla="*/ 2368772 w 7261412"/>
                <a:gd name="connsiteY493" fmla="*/ 2245567 h 5936551"/>
                <a:gd name="connsiteX494" fmla="*/ 2369515 w 7261412"/>
                <a:gd name="connsiteY494" fmla="*/ 2252958 h 5936551"/>
                <a:gd name="connsiteX495" fmla="*/ 2365048 w 7261412"/>
                <a:gd name="connsiteY495" fmla="*/ 2265236 h 5936551"/>
                <a:gd name="connsiteX496" fmla="*/ 2368030 w 7261412"/>
                <a:gd name="connsiteY496" fmla="*/ 2278866 h 5936551"/>
                <a:gd name="connsiteX497" fmla="*/ 2367658 w 7261412"/>
                <a:gd name="connsiteY497" fmla="*/ 2283295 h 5936551"/>
                <a:gd name="connsiteX498" fmla="*/ 2368030 w 7261412"/>
                <a:gd name="connsiteY498" fmla="*/ 2290696 h 5936551"/>
                <a:gd name="connsiteX499" fmla="*/ 2376173 w 7261412"/>
                <a:gd name="connsiteY499" fmla="*/ 2297059 h 5936551"/>
                <a:gd name="connsiteX500" fmla="*/ 2377659 w 7261412"/>
                <a:gd name="connsiteY500" fmla="*/ 2306250 h 5936551"/>
                <a:gd name="connsiteX501" fmla="*/ 2377659 w 7261412"/>
                <a:gd name="connsiteY501" fmla="*/ 2313728 h 5936551"/>
                <a:gd name="connsiteX502" fmla="*/ 2371001 w 7261412"/>
                <a:gd name="connsiteY502" fmla="*/ 2320671 h 5936551"/>
                <a:gd name="connsiteX503" fmla="*/ 2363972 w 7261412"/>
                <a:gd name="connsiteY503" fmla="*/ 2323348 h 5936551"/>
                <a:gd name="connsiteX504" fmla="*/ 2354332 w 7261412"/>
                <a:gd name="connsiteY504" fmla="*/ 2331015 h 5936551"/>
                <a:gd name="connsiteX505" fmla="*/ 2349903 w 7261412"/>
                <a:gd name="connsiteY505" fmla="*/ 2338788 h 5936551"/>
                <a:gd name="connsiteX506" fmla="*/ 2343950 w 7261412"/>
                <a:gd name="connsiteY506" fmla="*/ 2344779 h 5936551"/>
                <a:gd name="connsiteX507" fmla="*/ 2341759 w 7261412"/>
                <a:gd name="connsiteY507" fmla="*/ 2351103 h 5936551"/>
                <a:gd name="connsiteX508" fmla="*/ 2333625 w 7261412"/>
                <a:gd name="connsiteY508" fmla="*/ 2355904 h 5936551"/>
                <a:gd name="connsiteX509" fmla="*/ 2331768 w 7261412"/>
                <a:gd name="connsiteY509" fmla="*/ 2360705 h 5936551"/>
                <a:gd name="connsiteX510" fmla="*/ 2328453 w 7261412"/>
                <a:gd name="connsiteY510" fmla="*/ 2364429 h 5936551"/>
                <a:gd name="connsiteX511" fmla="*/ 2330672 w 7261412"/>
                <a:gd name="connsiteY511" fmla="*/ 2377688 h 5936551"/>
                <a:gd name="connsiteX512" fmla="*/ 2339169 w 7261412"/>
                <a:gd name="connsiteY512" fmla="*/ 2389966 h 5936551"/>
                <a:gd name="connsiteX513" fmla="*/ 2340645 w 7261412"/>
                <a:gd name="connsiteY513" fmla="*/ 2398786 h 5936551"/>
                <a:gd name="connsiteX514" fmla="*/ 2337702 w 7261412"/>
                <a:gd name="connsiteY514" fmla="*/ 2408758 h 5936551"/>
                <a:gd name="connsiteX515" fmla="*/ 2337702 w 7261412"/>
                <a:gd name="connsiteY515" fmla="*/ 2414302 h 5936551"/>
                <a:gd name="connsiteX516" fmla="*/ 2340645 w 7261412"/>
                <a:gd name="connsiteY516" fmla="*/ 2420960 h 5936551"/>
                <a:gd name="connsiteX517" fmla="*/ 2344341 w 7261412"/>
                <a:gd name="connsiteY517" fmla="*/ 2427694 h 5936551"/>
                <a:gd name="connsiteX518" fmla="*/ 2341017 w 7261412"/>
                <a:gd name="connsiteY518" fmla="*/ 2427694 h 5936551"/>
                <a:gd name="connsiteX519" fmla="*/ 2332530 w 7261412"/>
                <a:gd name="connsiteY519" fmla="*/ 2430971 h 5936551"/>
                <a:gd name="connsiteX520" fmla="*/ 2321033 w 7261412"/>
                <a:gd name="connsiteY520" fmla="*/ 2431714 h 5936551"/>
                <a:gd name="connsiteX521" fmla="*/ 2311765 w 7261412"/>
                <a:gd name="connsiteY521" fmla="*/ 2435476 h 5936551"/>
                <a:gd name="connsiteX522" fmla="*/ 2308441 w 7261412"/>
                <a:gd name="connsiteY522" fmla="*/ 2438838 h 5936551"/>
                <a:gd name="connsiteX523" fmla="*/ 2305088 w 7261412"/>
                <a:gd name="connsiteY523" fmla="*/ 2440686 h 5936551"/>
                <a:gd name="connsiteX524" fmla="*/ 2303231 w 7261412"/>
                <a:gd name="connsiteY524" fmla="*/ 2446601 h 5936551"/>
                <a:gd name="connsiteX525" fmla="*/ 2298059 w 7261412"/>
                <a:gd name="connsiteY525" fmla="*/ 2452516 h 5936551"/>
                <a:gd name="connsiteX526" fmla="*/ 2292144 w 7261412"/>
                <a:gd name="connsiteY526" fmla="*/ 2455840 h 5936551"/>
                <a:gd name="connsiteX527" fmla="*/ 2288458 w 7261412"/>
                <a:gd name="connsiteY527" fmla="*/ 2455021 h 5936551"/>
                <a:gd name="connsiteX528" fmla="*/ 2282543 w 7261412"/>
                <a:gd name="connsiteY528" fmla="*/ 2451326 h 5936551"/>
                <a:gd name="connsiteX529" fmla="*/ 2274018 w 7261412"/>
                <a:gd name="connsiteY529" fmla="*/ 2452811 h 5936551"/>
                <a:gd name="connsiteX530" fmla="*/ 2267731 w 7261412"/>
                <a:gd name="connsiteY530" fmla="*/ 2450278 h 5936551"/>
                <a:gd name="connsiteX531" fmla="*/ 2260702 w 7261412"/>
                <a:gd name="connsiteY531" fmla="*/ 2447601 h 5936551"/>
                <a:gd name="connsiteX532" fmla="*/ 2258844 w 7261412"/>
                <a:gd name="connsiteY532" fmla="*/ 2449535 h 5936551"/>
                <a:gd name="connsiteX533" fmla="*/ 2250729 w 7261412"/>
                <a:gd name="connsiteY533" fmla="*/ 2449830 h 5936551"/>
                <a:gd name="connsiteX534" fmla="*/ 2244776 w 7261412"/>
                <a:gd name="connsiteY534" fmla="*/ 2448039 h 5936551"/>
                <a:gd name="connsiteX535" fmla="*/ 2240347 w 7261412"/>
                <a:gd name="connsiteY535" fmla="*/ 2443610 h 5936551"/>
                <a:gd name="connsiteX536" fmla="*/ 2229631 w 7261412"/>
                <a:gd name="connsiteY536" fmla="*/ 2443163 h 5936551"/>
                <a:gd name="connsiteX537" fmla="*/ 2222564 w 7261412"/>
                <a:gd name="connsiteY537" fmla="*/ 2448039 h 5936551"/>
                <a:gd name="connsiteX538" fmla="*/ 2218135 w 7261412"/>
                <a:gd name="connsiteY538" fmla="*/ 2452430 h 5936551"/>
                <a:gd name="connsiteX539" fmla="*/ 2194846 w 7261412"/>
                <a:gd name="connsiteY539" fmla="*/ 2458717 h 5936551"/>
                <a:gd name="connsiteX540" fmla="*/ 2178549 w 7261412"/>
                <a:gd name="connsiteY540" fmla="*/ 2449821 h 5936551"/>
                <a:gd name="connsiteX541" fmla="*/ 2173339 w 7261412"/>
                <a:gd name="connsiteY541" fmla="*/ 2448411 h 5936551"/>
                <a:gd name="connsiteX542" fmla="*/ 2168576 w 7261412"/>
                <a:gd name="connsiteY542" fmla="*/ 2449449 h 5936551"/>
                <a:gd name="connsiteX543" fmla="*/ 2160394 w 7261412"/>
                <a:gd name="connsiteY543" fmla="*/ 2448411 h 5936551"/>
                <a:gd name="connsiteX544" fmla="*/ 2156708 w 7261412"/>
                <a:gd name="connsiteY544" fmla="*/ 2451764 h 5936551"/>
                <a:gd name="connsiteX545" fmla="*/ 2144506 w 7261412"/>
                <a:gd name="connsiteY545" fmla="*/ 2452059 h 5936551"/>
                <a:gd name="connsiteX546" fmla="*/ 2142658 w 7261412"/>
                <a:gd name="connsiteY546" fmla="*/ 2453993 h 5936551"/>
                <a:gd name="connsiteX547" fmla="*/ 2127838 w 7261412"/>
                <a:gd name="connsiteY547" fmla="*/ 2450640 h 5936551"/>
                <a:gd name="connsiteX548" fmla="*/ 2123037 w 7261412"/>
                <a:gd name="connsiteY548" fmla="*/ 2455069 h 5936551"/>
                <a:gd name="connsiteX549" fmla="*/ 2117979 w 7261412"/>
                <a:gd name="connsiteY549" fmla="*/ 2456336 h 5936551"/>
                <a:gd name="connsiteX550" fmla="*/ 2113264 w 7261412"/>
                <a:gd name="connsiteY550" fmla="*/ 2453288 h 5936551"/>
                <a:gd name="connsiteX551" fmla="*/ 2112321 w 7261412"/>
                <a:gd name="connsiteY551" fmla="*/ 2447258 h 5936551"/>
                <a:gd name="connsiteX552" fmla="*/ 2107483 w 7261412"/>
                <a:gd name="connsiteY552" fmla="*/ 2439486 h 5936551"/>
                <a:gd name="connsiteX553" fmla="*/ 2103054 w 7261412"/>
                <a:gd name="connsiteY553" fmla="*/ 2430218 h 5936551"/>
                <a:gd name="connsiteX554" fmla="*/ 2101196 w 7261412"/>
                <a:gd name="connsiteY554" fmla="*/ 2423560 h 5936551"/>
                <a:gd name="connsiteX555" fmla="*/ 2100082 w 7261412"/>
                <a:gd name="connsiteY555" fmla="*/ 2410311 h 5936551"/>
                <a:gd name="connsiteX556" fmla="*/ 2094910 w 7261412"/>
                <a:gd name="connsiteY556" fmla="*/ 2403948 h 5936551"/>
                <a:gd name="connsiteX557" fmla="*/ 2101196 w 7261412"/>
                <a:gd name="connsiteY557" fmla="*/ 2388765 h 5936551"/>
                <a:gd name="connsiteX558" fmla="*/ 2109731 w 7261412"/>
                <a:gd name="connsiteY558" fmla="*/ 2378421 h 5936551"/>
                <a:gd name="connsiteX559" fmla="*/ 2113626 w 7261412"/>
                <a:gd name="connsiteY559" fmla="*/ 2365610 h 5936551"/>
                <a:gd name="connsiteX560" fmla="*/ 2116750 w 7261412"/>
                <a:gd name="connsiteY560" fmla="*/ 2353590 h 5936551"/>
                <a:gd name="connsiteX561" fmla="*/ 2115646 w 7261412"/>
                <a:gd name="connsiteY561" fmla="*/ 2343246 h 5936551"/>
                <a:gd name="connsiteX562" fmla="*/ 2107502 w 7261412"/>
                <a:gd name="connsiteY562" fmla="*/ 2339969 h 5936551"/>
                <a:gd name="connsiteX563" fmla="*/ 2089014 w 7261412"/>
                <a:gd name="connsiteY563" fmla="*/ 2343246 h 5936551"/>
                <a:gd name="connsiteX564" fmla="*/ 2083842 w 7261412"/>
                <a:gd name="connsiteY564" fmla="*/ 2355447 h 5936551"/>
                <a:gd name="connsiteX565" fmla="*/ 2070497 w 7261412"/>
                <a:gd name="connsiteY565" fmla="*/ 2376621 h 5936551"/>
                <a:gd name="connsiteX566" fmla="*/ 2060153 w 7261412"/>
                <a:gd name="connsiteY566" fmla="*/ 2388080 h 5936551"/>
                <a:gd name="connsiteX567" fmla="*/ 2049313 w 7261412"/>
                <a:gd name="connsiteY567" fmla="*/ 2394699 h 5936551"/>
                <a:gd name="connsiteX568" fmla="*/ 2039598 w 7261412"/>
                <a:gd name="connsiteY568" fmla="*/ 2405253 h 5936551"/>
                <a:gd name="connsiteX569" fmla="*/ 2033302 w 7261412"/>
                <a:gd name="connsiteY569" fmla="*/ 2411616 h 5936551"/>
                <a:gd name="connsiteX570" fmla="*/ 2017490 w 7261412"/>
                <a:gd name="connsiteY570" fmla="*/ 2422446 h 5936551"/>
                <a:gd name="connsiteX571" fmla="*/ 2005917 w 7261412"/>
                <a:gd name="connsiteY571" fmla="*/ 2434438 h 5936551"/>
                <a:gd name="connsiteX572" fmla="*/ 1999183 w 7261412"/>
                <a:gd name="connsiteY572" fmla="*/ 2453974 h 5936551"/>
                <a:gd name="connsiteX573" fmla="*/ 1994011 w 7261412"/>
                <a:gd name="connsiteY573" fmla="*/ 2465061 h 5936551"/>
                <a:gd name="connsiteX574" fmla="*/ 1984372 w 7261412"/>
                <a:gd name="connsiteY574" fmla="*/ 2499103 h 5936551"/>
                <a:gd name="connsiteX575" fmla="*/ 1978457 w 7261412"/>
                <a:gd name="connsiteY575" fmla="*/ 2506209 h 5936551"/>
                <a:gd name="connsiteX576" fmla="*/ 1962160 w 7261412"/>
                <a:gd name="connsiteY576" fmla="*/ 2507237 h 5936551"/>
                <a:gd name="connsiteX577" fmla="*/ 1959207 w 7261412"/>
                <a:gd name="connsiteY577" fmla="*/ 2512409 h 5936551"/>
                <a:gd name="connsiteX578" fmla="*/ 1948825 w 7261412"/>
                <a:gd name="connsiteY578" fmla="*/ 2542775 h 5936551"/>
                <a:gd name="connsiteX579" fmla="*/ 1947339 w 7261412"/>
                <a:gd name="connsiteY579" fmla="*/ 2559025 h 5936551"/>
                <a:gd name="connsiteX580" fmla="*/ 1954740 w 7261412"/>
                <a:gd name="connsiteY580" fmla="*/ 2567931 h 5936551"/>
                <a:gd name="connsiteX581" fmla="*/ 1947339 w 7261412"/>
                <a:gd name="connsiteY581" fmla="*/ 2573846 h 5936551"/>
                <a:gd name="connsiteX582" fmla="*/ 1951072 w 7261412"/>
                <a:gd name="connsiteY582" fmla="*/ 2593515 h 5936551"/>
                <a:gd name="connsiteX583" fmla="*/ 1945157 w 7261412"/>
                <a:gd name="connsiteY583" fmla="*/ 2611574 h 5936551"/>
                <a:gd name="connsiteX584" fmla="*/ 1934775 w 7261412"/>
                <a:gd name="connsiteY584" fmla="*/ 2652017 h 5936551"/>
                <a:gd name="connsiteX585" fmla="*/ 1931079 w 7261412"/>
                <a:gd name="connsiteY585" fmla="*/ 2660876 h 5936551"/>
                <a:gd name="connsiteX586" fmla="*/ 1898523 w 7261412"/>
                <a:gd name="connsiteY586" fmla="*/ 2669020 h 5936551"/>
                <a:gd name="connsiteX587" fmla="*/ 1879264 w 7261412"/>
                <a:gd name="connsiteY587" fmla="*/ 2679402 h 5936551"/>
                <a:gd name="connsiteX588" fmla="*/ 1843754 w 7261412"/>
                <a:gd name="connsiteY588" fmla="*/ 2692708 h 5936551"/>
                <a:gd name="connsiteX589" fmla="*/ 1817818 w 7261412"/>
                <a:gd name="connsiteY589" fmla="*/ 2697880 h 5936551"/>
                <a:gd name="connsiteX590" fmla="*/ 1766021 w 7261412"/>
                <a:gd name="connsiteY590" fmla="*/ 2710444 h 5936551"/>
                <a:gd name="connsiteX591" fmla="*/ 1737151 w 7261412"/>
                <a:gd name="connsiteY591" fmla="*/ 2718159 h 5936551"/>
                <a:gd name="connsiteX592" fmla="*/ 1689773 w 7261412"/>
                <a:gd name="connsiteY592" fmla="*/ 2732237 h 5936551"/>
                <a:gd name="connsiteX593" fmla="*/ 1671295 w 7261412"/>
                <a:gd name="connsiteY593" fmla="*/ 2740371 h 5936551"/>
                <a:gd name="connsiteX594" fmla="*/ 1626870 w 7261412"/>
                <a:gd name="connsiteY594" fmla="*/ 2754135 h 5936551"/>
                <a:gd name="connsiteX595" fmla="*/ 1566186 w 7261412"/>
                <a:gd name="connsiteY595" fmla="*/ 2771128 h 5936551"/>
                <a:gd name="connsiteX596" fmla="*/ 1543231 w 7261412"/>
                <a:gd name="connsiteY596" fmla="*/ 2777786 h 5936551"/>
                <a:gd name="connsiteX597" fmla="*/ 1506941 w 7261412"/>
                <a:gd name="connsiteY597" fmla="*/ 2781519 h 5936551"/>
                <a:gd name="connsiteX598" fmla="*/ 1502531 w 7261412"/>
                <a:gd name="connsiteY598" fmla="*/ 2781519 h 5936551"/>
                <a:gd name="connsiteX599" fmla="*/ 1471451 w 7261412"/>
                <a:gd name="connsiteY599" fmla="*/ 2755573 h 5936551"/>
                <a:gd name="connsiteX600" fmla="*/ 1441847 w 7261412"/>
                <a:gd name="connsiteY600" fmla="*/ 2726751 h 5936551"/>
                <a:gd name="connsiteX601" fmla="*/ 1341949 w 7261412"/>
                <a:gd name="connsiteY601" fmla="*/ 2651989 h 5936551"/>
                <a:gd name="connsiteX602" fmla="*/ 1296076 w 7261412"/>
                <a:gd name="connsiteY602" fmla="*/ 2624604 h 5936551"/>
                <a:gd name="connsiteX603" fmla="*/ 1231668 w 7261412"/>
                <a:gd name="connsiteY603" fmla="*/ 2594239 h 5936551"/>
                <a:gd name="connsiteX604" fmla="*/ 1221067 w 7261412"/>
                <a:gd name="connsiteY604" fmla="*/ 2557986 h 5936551"/>
                <a:gd name="connsiteX605" fmla="*/ 1190235 w 7261412"/>
                <a:gd name="connsiteY605" fmla="*/ 2533555 h 5936551"/>
                <a:gd name="connsiteX606" fmla="*/ 1157869 w 7261412"/>
                <a:gd name="connsiteY606" fmla="*/ 2538765 h 5936551"/>
                <a:gd name="connsiteX607" fmla="*/ 1142914 w 7261412"/>
                <a:gd name="connsiteY607" fmla="*/ 2525544 h 5936551"/>
                <a:gd name="connsiteX608" fmla="*/ 1126207 w 7261412"/>
                <a:gd name="connsiteY608" fmla="*/ 2510809 h 5936551"/>
                <a:gd name="connsiteX609" fmla="*/ 1120512 w 7261412"/>
                <a:gd name="connsiteY609" fmla="*/ 2476729 h 5936551"/>
                <a:gd name="connsiteX610" fmla="*/ 1102909 w 7261412"/>
                <a:gd name="connsiteY610" fmla="*/ 2465451 h 5936551"/>
                <a:gd name="connsiteX611" fmla="*/ 1075525 w 7261412"/>
                <a:gd name="connsiteY611" fmla="*/ 2435838 h 5936551"/>
                <a:gd name="connsiteX612" fmla="*/ 1049617 w 7261412"/>
                <a:gd name="connsiteY612" fmla="*/ 2415854 h 5936551"/>
                <a:gd name="connsiteX613" fmla="*/ 1033320 w 7261412"/>
                <a:gd name="connsiteY613" fmla="*/ 2393642 h 5936551"/>
                <a:gd name="connsiteX614" fmla="*/ 947852 w 7261412"/>
                <a:gd name="connsiteY614" fmla="*/ 2328787 h 5936551"/>
                <a:gd name="connsiteX615" fmla="*/ 891969 w 7261412"/>
                <a:gd name="connsiteY615" fmla="*/ 2286334 h 5936551"/>
                <a:gd name="connsiteX616" fmla="*/ 795747 w 7261412"/>
                <a:gd name="connsiteY616" fmla="*/ 2171624 h 5936551"/>
                <a:gd name="connsiteX617" fmla="*/ 763153 w 7261412"/>
                <a:gd name="connsiteY617" fmla="*/ 2114626 h 5936551"/>
                <a:gd name="connsiteX618" fmla="*/ 741674 w 7261412"/>
                <a:gd name="connsiteY618" fmla="*/ 2080584 h 5936551"/>
                <a:gd name="connsiteX619" fmla="*/ 732072 w 7261412"/>
                <a:gd name="connsiteY619" fmla="*/ 2066516 h 5936551"/>
                <a:gd name="connsiteX620" fmla="*/ 703945 w 7261412"/>
                <a:gd name="connsiteY620" fmla="*/ 2068735 h 5936551"/>
                <a:gd name="connsiteX621" fmla="*/ 678790 w 7261412"/>
                <a:gd name="connsiteY621" fmla="*/ 2082051 h 5936551"/>
                <a:gd name="connsiteX622" fmla="*/ 663235 w 7261412"/>
                <a:gd name="connsiteY622" fmla="*/ 2093138 h 5936551"/>
                <a:gd name="connsiteX623" fmla="*/ 623126 w 7261412"/>
                <a:gd name="connsiteY623" fmla="*/ 2126180 h 5936551"/>
                <a:gd name="connsiteX624" fmla="*/ 622011 w 7261412"/>
                <a:gd name="connsiteY624" fmla="*/ 2131162 h 5936551"/>
                <a:gd name="connsiteX625" fmla="*/ 617468 w 7261412"/>
                <a:gd name="connsiteY625" fmla="*/ 2137810 h 5936551"/>
                <a:gd name="connsiteX626" fmla="*/ 616896 w 7261412"/>
                <a:gd name="connsiteY626" fmla="*/ 2142382 h 5936551"/>
                <a:gd name="connsiteX627" fmla="*/ 617344 w 7261412"/>
                <a:gd name="connsiteY627" fmla="*/ 2148745 h 5936551"/>
                <a:gd name="connsiteX628" fmla="*/ 620325 w 7261412"/>
                <a:gd name="connsiteY628" fmla="*/ 2156336 h 5936551"/>
                <a:gd name="connsiteX629" fmla="*/ 622373 w 7261412"/>
                <a:gd name="connsiteY629" fmla="*/ 2162623 h 5936551"/>
                <a:gd name="connsiteX630" fmla="*/ 623859 w 7261412"/>
                <a:gd name="connsiteY630" fmla="*/ 2172338 h 5936551"/>
                <a:gd name="connsiteX631" fmla="*/ 623659 w 7261412"/>
                <a:gd name="connsiteY631" fmla="*/ 2175386 h 5936551"/>
                <a:gd name="connsiteX632" fmla="*/ 622725 w 7261412"/>
                <a:gd name="connsiteY632" fmla="*/ 2177615 h 5936551"/>
                <a:gd name="connsiteX633" fmla="*/ 620935 w 7261412"/>
                <a:gd name="connsiteY633" fmla="*/ 2178806 h 5936551"/>
                <a:gd name="connsiteX634" fmla="*/ 615572 w 7261412"/>
                <a:gd name="connsiteY634" fmla="*/ 2180778 h 5936551"/>
                <a:gd name="connsiteX635" fmla="*/ 608724 w 7261412"/>
                <a:gd name="connsiteY635" fmla="*/ 2181301 h 5936551"/>
                <a:gd name="connsiteX636" fmla="*/ 601494 w 7261412"/>
                <a:gd name="connsiteY636" fmla="*/ 2182787 h 5936551"/>
                <a:gd name="connsiteX637" fmla="*/ 595132 w 7261412"/>
                <a:gd name="connsiteY637" fmla="*/ 2186064 h 5936551"/>
                <a:gd name="connsiteX638" fmla="*/ 589588 w 7261412"/>
                <a:gd name="connsiteY638" fmla="*/ 2188597 h 5936551"/>
                <a:gd name="connsiteX639" fmla="*/ 586311 w 7261412"/>
                <a:gd name="connsiteY639" fmla="*/ 2191017 h 5936551"/>
                <a:gd name="connsiteX640" fmla="*/ 584930 w 7261412"/>
                <a:gd name="connsiteY640" fmla="*/ 2192779 h 5936551"/>
                <a:gd name="connsiteX641" fmla="*/ 582549 w 7261412"/>
                <a:gd name="connsiteY641" fmla="*/ 2195760 h 5936551"/>
                <a:gd name="connsiteX642" fmla="*/ 579634 w 7261412"/>
                <a:gd name="connsiteY642" fmla="*/ 2199932 h 5936551"/>
                <a:gd name="connsiteX643" fmla="*/ 577453 w 7261412"/>
                <a:gd name="connsiteY643" fmla="*/ 2206857 h 5936551"/>
                <a:gd name="connsiteX644" fmla="*/ 572357 w 7261412"/>
                <a:gd name="connsiteY644" fmla="*/ 2224097 h 5936551"/>
                <a:gd name="connsiteX645" fmla="*/ 569043 w 7261412"/>
                <a:gd name="connsiteY645" fmla="*/ 2234070 h 5936551"/>
                <a:gd name="connsiteX646" fmla="*/ 568176 w 7261412"/>
                <a:gd name="connsiteY646" fmla="*/ 2237851 h 5936551"/>
                <a:gd name="connsiteX647" fmla="*/ 567804 w 7261412"/>
                <a:gd name="connsiteY647" fmla="*/ 2244881 h 5936551"/>
                <a:gd name="connsiteX648" fmla="*/ 569214 w 7261412"/>
                <a:gd name="connsiteY648" fmla="*/ 2266531 h 5936551"/>
                <a:gd name="connsiteX649" fmla="*/ 570595 w 7261412"/>
                <a:gd name="connsiteY649" fmla="*/ 2272818 h 5936551"/>
                <a:gd name="connsiteX650" fmla="*/ 574662 w 7261412"/>
                <a:gd name="connsiteY650" fmla="*/ 2287800 h 5936551"/>
                <a:gd name="connsiteX651" fmla="*/ 581311 w 7261412"/>
                <a:gd name="connsiteY651" fmla="*/ 2306660 h 5936551"/>
                <a:gd name="connsiteX652" fmla="*/ 589569 w 7261412"/>
                <a:gd name="connsiteY652" fmla="*/ 2326824 h 5936551"/>
                <a:gd name="connsiteX653" fmla="*/ 597865 w 7261412"/>
                <a:gd name="connsiteY653" fmla="*/ 2343864 h 5936551"/>
                <a:gd name="connsiteX654" fmla="*/ 606009 w 7261412"/>
                <a:gd name="connsiteY654" fmla="*/ 2357657 h 5936551"/>
                <a:gd name="connsiteX655" fmla="*/ 610457 w 7261412"/>
                <a:gd name="connsiteY655" fmla="*/ 2362391 h 5936551"/>
                <a:gd name="connsiteX656" fmla="*/ 613696 w 7261412"/>
                <a:gd name="connsiteY656" fmla="*/ 2385679 h 5936551"/>
                <a:gd name="connsiteX657" fmla="*/ 611905 w 7261412"/>
                <a:gd name="connsiteY657" fmla="*/ 2400900 h 5936551"/>
                <a:gd name="connsiteX658" fmla="*/ 613248 w 7261412"/>
                <a:gd name="connsiteY658" fmla="*/ 2419702 h 5936551"/>
                <a:gd name="connsiteX659" fmla="*/ 615782 w 7261412"/>
                <a:gd name="connsiteY659" fmla="*/ 2436857 h 5936551"/>
                <a:gd name="connsiteX660" fmla="*/ 616410 w 7261412"/>
                <a:gd name="connsiteY660" fmla="*/ 2448840 h 5936551"/>
                <a:gd name="connsiteX661" fmla="*/ 615667 w 7261412"/>
                <a:gd name="connsiteY661" fmla="*/ 2458660 h 5936551"/>
                <a:gd name="connsiteX662" fmla="*/ 611686 w 7261412"/>
                <a:gd name="connsiteY662" fmla="*/ 2467775 h 5936551"/>
                <a:gd name="connsiteX663" fmla="*/ 613877 w 7261412"/>
                <a:gd name="connsiteY663" fmla="*/ 2486711 h 5936551"/>
                <a:gd name="connsiteX664" fmla="*/ 612315 w 7261412"/>
                <a:gd name="connsiteY664" fmla="*/ 2492407 h 5936551"/>
                <a:gd name="connsiteX665" fmla="*/ 612600 w 7261412"/>
                <a:gd name="connsiteY665" fmla="*/ 2495779 h 5936551"/>
                <a:gd name="connsiteX666" fmla="*/ 609438 w 7261412"/>
                <a:gd name="connsiteY666" fmla="*/ 2498246 h 5936551"/>
                <a:gd name="connsiteX667" fmla="*/ 608286 w 7261412"/>
                <a:gd name="connsiteY667" fmla="*/ 2500503 h 5936551"/>
                <a:gd name="connsiteX668" fmla="*/ 605866 w 7261412"/>
                <a:gd name="connsiteY668" fmla="*/ 2499884 h 5936551"/>
                <a:gd name="connsiteX669" fmla="*/ 602332 w 7261412"/>
                <a:gd name="connsiteY669" fmla="*/ 2490397 h 5936551"/>
                <a:gd name="connsiteX670" fmla="*/ 597418 w 7261412"/>
                <a:gd name="connsiteY670" fmla="*/ 2487902 h 5936551"/>
                <a:gd name="connsiteX671" fmla="*/ 583054 w 7261412"/>
                <a:gd name="connsiteY671" fmla="*/ 2488930 h 5936551"/>
                <a:gd name="connsiteX672" fmla="*/ 576063 w 7261412"/>
                <a:gd name="connsiteY672" fmla="*/ 2494512 h 5936551"/>
                <a:gd name="connsiteX673" fmla="*/ 571262 w 7261412"/>
                <a:gd name="connsiteY673" fmla="*/ 2497303 h 5936551"/>
                <a:gd name="connsiteX674" fmla="*/ 560956 w 7261412"/>
                <a:gd name="connsiteY674" fmla="*/ 2511028 h 5936551"/>
                <a:gd name="connsiteX675" fmla="*/ 555450 w 7261412"/>
                <a:gd name="connsiteY675" fmla="*/ 2521668 h 5936551"/>
                <a:gd name="connsiteX676" fmla="*/ 554222 w 7261412"/>
                <a:gd name="connsiteY676" fmla="*/ 2530450 h 5936551"/>
                <a:gd name="connsiteX677" fmla="*/ 550164 w 7261412"/>
                <a:gd name="connsiteY677" fmla="*/ 2538670 h 5936551"/>
                <a:gd name="connsiteX678" fmla="*/ 554517 w 7261412"/>
                <a:gd name="connsiteY678" fmla="*/ 2546385 h 5936551"/>
                <a:gd name="connsiteX679" fmla="*/ 557889 w 7261412"/>
                <a:gd name="connsiteY679" fmla="*/ 2555701 h 5936551"/>
                <a:gd name="connsiteX680" fmla="*/ 556174 w 7261412"/>
                <a:gd name="connsiteY680" fmla="*/ 2562139 h 5936551"/>
                <a:gd name="connsiteX681" fmla="*/ 557936 w 7261412"/>
                <a:gd name="connsiteY681" fmla="*/ 2573846 h 5936551"/>
                <a:gd name="connsiteX682" fmla="*/ 549554 w 7261412"/>
                <a:gd name="connsiteY682" fmla="*/ 2576846 h 5936551"/>
                <a:gd name="connsiteX683" fmla="*/ 549602 w 7261412"/>
                <a:gd name="connsiteY683" fmla="*/ 2573941 h 5936551"/>
                <a:gd name="connsiteX684" fmla="*/ 546554 w 7261412"/>
                <a:gd name="connsiteY684" fmla="*/ 2568026 h 5936551"/>
                <a:gd name="connsiteX685" fmla="*/ 544582 w 7261412"/>
                <a:gd name="connsiteY685" fmla="*/ 2546385 h 5936551"/>
                <a:gd name="connsiteX686" fmla="*/ 541715 w 7261412"/>
                <a:gd name="connsiteY686" fmla="*/ 2548766 h 5936551"/>
                <a:gd name="connsiteX687" fmla="*/ 533943 w 7261412"/>
                <a:gd name="connsiteY687" fmla="*/ 2550443 h 5936551"/>
                <a:gd name="connsiteX688" fmla="*/ 530181 w 7261412"/>
                <a:gd name="connsiteY688" fmla="*/ 2564730 h 5936551"/>
                <a:gd name="connsiteX689" fmla="*/ 526685 w 7261412"/>
                <a:gd name="connsiteY689" fmla="*/ 2568874 h 5936551"/>
                <a:gd name="connsiteX690" fmla="*/ 527952 w 7261412"/>
                <a:gd name="connsiteY690" fmla="*/ 2583866 h 5936551"/>
                <a:gd name="connsiteX691" fmla="*/ 521665 w 7261412"/>
                <a:gd name="connsiteY691" fmla="*/ 2590962 h 5936551"/>
                <a:gd name="connsiteX692" fmla="*/ 512302 w 7261412"/>
                <a:gd name="connsiteY692" fmla="*/ 2609393 h 5936551"/>
                <a:gd name="connsiteX693" fmla="*/ 505978 w 7261412"/>
                <a:gd name="connsiteY693" fmla="*/ 2637968 h 5936551"/>
                <a:gd name="connsiteX694" fmla="*/ 497234 w 7261412"/>
                <a:gd name="connsiteY694" fmla="*/ 2639454 h 5936551"/>
                <a:gd name="connsiteX695" fmla="*/ 495176 w 7261412"/>
                <a:gd name="connsiteY695" fmla="*/ 2652665 h 5936551"/>
                <a:gd name="connsiteX696" fmla="*/ 497519 w 7261412"/>
                <a:gd name="connsiteY696" fmla="*/ 2680792 h 5936551"/>
                <a:gd name="connsiteX697" fmla="*/ 496919 w 7261412"/>
                <a:gd name="connsiteY697" fmla="*/ 2692451 h 5936551"/>
                <a:gd name="connsiteX698" fmla="*/ 497405 w 7261412"/>
                <a:gd name="connsiteY698" fmla="*/ 2712244 h 5936551"/>
                <a:gd name="connsiteX699" fmla="*/ 492433 w 7261412"/>
                <a:gd name="connsiteY699" fmla="*/ 2713549 h 5936551"/>
                <a:gd name="connsiteX700" fmla="*/ 486518 w 7261412"/>
                <a:gd name="connsiteY700" fmla="*/ 2686869 h 5936551"/>
                <a:gd name="connsiteX701" fmla="*/ 476288 w 7261412"/>
                <a:gd name="connsiteY701" fmla="*/ 2664362 h 5936551"/>
                <a:gd name="connsiteX702" fmla="*/ 473126 w 7261412"/>
                <a:gd name="connsiteY702" fmla="*/ 2632253 h 5936551"/>
                <a:gd name="connsiteX703" fmla="*/ 460886 w 7261412"/>
                <a:gd name="connsiteY703" fmla="*/ 2635577 h 5936551"/>
                <a:gd name="connsiteX704" fmla="*/ 459095 w 7261412"/>
                <a:gd name="connsiteY704" fmla="*/ 2659056 h 5936551"/>
                <a:gd name="connsiteX705" fmla="*/ 453019 w 7261412"/>
                <a:gd name="connsiteY705" fmla="*/ 2698918 h 5936551"/>
                <a:gd name="connsiteX706" fmla="*/ 425710 w 7261412"/>
                <a:gd name="connsiteY706" fmla="*/ 2705034 h 5936551"/>
                <a:gd name="connsiteX707" fmla="*/ 420424 w 7261412"/>
                <a:gd name="connsiteY707" fmla="*/ 2732218 h 5936551"/>
                <a:gd name="connsiteX708" fmla="*/ 407213 w 7261412"/>
                <a:gd name="connsiteY708" fmla="*/ 2739847 h 5936551"/>
                <a:gd name="connsiteX709" fmla="*/ 378228 w 7261412"/>
                <a:gd name="connsiteY709" fmla="*/ 2748553 h 5936551"/>
                <a:gd name="connsiteX710" fmla="*/ 351739 w 7261412"/>
                <a:gd name="connsiteY710" fmla="*/ 2760050 h 5936551"/>
                <a:gd name="connsiteX711" fmla="*/ 325326 w 7261412"/>
                <a:gd name="connsiteY711" fmla="*/ 2772556 h 5936551"/>
                <a:gd name="connsiteX712" fmla="*/ 313877 w 7261412"/>
                <a:gd name="connsiteY712" fmla="*/ 2785863 h 5936551"/>
                <a:gd name="connsiteX713" fmla="*/ 312153 w 7261412"/>
                <a:gd name="connsiteY713" fmla="*/ 2806675 h 5936551"/>
                <a:gd name="connsiteX714" fmla="*/ 310553 w 7261412"/>
                <a:gd name="connsiteY714" fmla="*/ 2825315 h 5936551"/>
                <a:gd name="connsiteX715" fmla="*/ 299914 w 7261412"/>
                <a:gd name="connsiteY715" fmla="*/ 2835440 h 5936551"/>
                <a:gd name="connsiteX716" fmla="*/ 320783 w 7261412"/>
                <a:gd name="connsiteY716" fmla="*/ 2862129 h 5936551"/>
                <a:gd name="connsiteX717" fmla="*/ 308686 w 7261412"/>
                <a:gd name="connsiteY717" fmla="*/ 2866225 h 5936551"/>
                <a:gd name="connsiteX718" fmla="*/ 293418 w 7261412"/>
                <a:gd name="connsiteY718" fmla="*/ 2850147 h 5936551"/>
                <a:gd name="connsiteX719" fmla="*/ 277082 w 7261412"/>
                <a:gd name="connsiteY719" fmla="*/ 2847023 h 5936551"/>
                <a:gd name="connsiteX720" fmla="*/ 273882 w 7261412"/>
                <a:gd name="connsiteY720" fmla="*/ 2854662 h 5936551"/>
                <a:gd name="connsiteX721" fmla="*/ 279873 w 7261412"/>
                <a:gd name="connsiteY721" fmla="*/ 2866482 h 5936551"/>
                <a:gd name="connsiteX722" fmla="*/ 301152 w 7261412"/>
                <a:gd name="connsiteY722" fmla="*/ 2884923 h 5936551"/>
                <a:gd name="connsiteX723" fmla="*/ 290351 w 7261412"/>
                <a:gd name="connsiteY723" fmla="*/ 2899362 h 5936551"/>
                <a:gd name="connsiteX724" fmla="*/ 261738 w 7261412"/>
                <a:gd name="connsiteY724" fmla="*/ 2894305 h 5936551"/>
                <a:gd name="connsiteX725" fmla="*/ 260918 w 7261412"/>
                <a:gd name="connsiteY725" fmla="*/ 2909983 h 5936551"/>
                <a:gd name="connsiteX726" fmla="*/ 239077 w 7261412"/>
                <a:gd name="connsiteY726" fmla="*/ 2930338 h 5936551"/>
                <a:gd name="connsiteX727" fmla="*/ 229476 w 7261412"/>
                <a:gd name="connsiteY727" fmla="*/ 2930709 h 5936551"/>
                <a:gd name="connsiteX728" fmla="*/ 213922 w 7261412"/>
                <a:gd name="connsiteY728" fmla="*/ 2915898 h 5936551"/>
                <a:gd name="connsiteX729" fmla="*/ 207636 w 7261412"/>
                <a:gd name="connsiteY729" fmla="*/ 2917374 h 5936551"/>
                <a:gd name="connsiteX730" fmla="*/ 200977 w 7261412"/>
                <a:gd name="connsiteY730" fmla="*/ 2927719 h 5936551"/>
                <a:gd name="connsiteX731" fmla="*/ 200644 w 7261412"/>
                <a:gd name="connsiteY731" fmla="*/ 2935434 h 5936551"/>
                <a:gd name="connsiteX732" fmla="*/ 208045 w 7261412"/>
                <a:gd name="connsiteY732" fmla="*/ 2946149 h 5936551"/>
                <a:gd name="connsiteX733" fmla="*/ 216903 w 7261412"/>
                <a:gd name="connsiteY733" fmla="*/ 2969476 h 5936551"/>
                <a:gd name="connsiteX734" fmla="*/ 223075 w 7261412"/>
                <a:gd name="connsiteY734" fmla="*/ 2988526 h 5936551"/>
                <a:gd name="connsiteX735" fmla="*/ 225571 w 7261412"/>
                <a:gd name="connsiteY735" fmla="*/ 2996232 h 5936551"/>
                <a:gd name="connsiteX736" fmla="*/ 222533 w 7261412"/>
                <a:gd name="connsiteY736" fmla="*/ 3028912 h 5936551"/>
                <a:gd name="connsiteX737" fmla="*/ 236487 w 7261412"/>
                <a:gd name="connsiteY737" fmla="*/ 3064955 h 5936551"/>
                <a:gd name="connsiteX738" fmla="*/ 234887 w 7261412"/>
                <a:gd name="connsiteY738" fmla="*/ 3086643 h 5936551"/>
                <a:gd name="connsiteX739" fmla="*/ 222780 w 7261412"/>
                <a:gd name="connsiteY739" fmla="*/ 3083690 h 5936551"/>
                <a:gd name="connsiteX740" fmla="*/ 219056 w 7261412"/>
                <a:gd name="connsiteY740" fmla="*/ 3062221 h 5936551"/>
                <a:gd name="connsiteX741" fmla="*/ 210645 w 7261412"/>
                <a:gd name="connsiteY741" fmla="*/ 3046143 h 5936551"/>
                <a:gd name="connsiteX742" fmla="*/ 197015 w 7261412"/>
                <a:gd name="connsiteY742" fmla="*/ 3052296 h 5936551"/>
                <a:gd name="connsiteX743" fmla="*/ 185233 w 7261412"/>
                <a:gd name="connsiteY743" fmla="*/ 3065517 h 5936551"/>
                <a:gd name="connsiteX744" fmla="*/ 172422 w 7261412"/>
                <a:gd name="connsiteY744" fmla="*/ 3082061 h 5936551"/>
                <a:gd name="connsiteX745" fmla="*/ 162687 w 7261412"/>
                <a:gd name="connsiteY745" fmla="*/ 3092187 h 5936551"/>
                <a:gd name="connsiteX746" fmla="*/ 155753 w 7261412"/>
                <a:gd name="connsiteY746" fmla="*/ 3107960 h 5936551"/>
                <a:gd name="connsiteX747" fmla="*/ 148361 w 7261412"/>
                <a:gd name="connsiteY747" fmla="*/ 3130534 h 5936551"/>
                <a:gd name="connsiteX748" fmla="*/ 138427 w 7261412"/>
                <a:gd name="connsiteY748" fmla="*/ 3150822 h 5936551"/>
                <a:gd name="connsiteX749" fmla="*/ 128368 w 7261412"/>
                <a:gd name="connsiteY749" fmla="*/ 3153813 h 5936551"/>
                <a:gd name="connsiteX750" fmla="*/ 82877 w 7261412"/>
                <a:gd name="connsiteY750" fmla="*/ 3138668 h 5936551"/>
                <a:gd name="connsiteX751" fmla="*/ 73676 w 7261412"/>
                <a:gd name="connsiteY751" fmla="*/ 3157195 h 5936551"/>
                <a:gd name="connsiteX752" fmla="*/ 44777 w 7261412"/>
                <a:gd name="connsiteY752" fmla="*/ 3150051 h 5936551"/>
                <a:gd name="connsiteX753" fmla="*/ 39976 w 7261412"/>
                <a:gd name="connsiteY753" fmla="*/ 3148365 h 5936551"/>
                <a:gd name="connsiteX754" fmla="*/ 34804 w 7261412"/>
                <a:gd name="connsiteY754" fmla="*/ 3162814 h 5936551"/>
                <a:gd name="connsiteX755" fmla="*/ 29585 w 7261412"/>
                <a:gd name="connsiteY755" fmla="*/ 3163434 h 5936551"/>
                <a:gd name="connsiteX756" fmla="*/ 24575 w 7261412"/>
                <a:gd name="connsiteY756" fmla="*/ 3167291 h 5936551"/>
                <a:gd name="connsiteX757" fmla="*/ 19241 w 7261412"/>
                <a:gd name="connsiteY757" fmla="*/ 3174806 h 5936551"/>
                <a:gd name="connsiteX758" fmla="*/ 14068 w 7261412"/>
                <a:gd name="connsiteY758" fmla="*/ 3176292 h 5936551"/>
                <a:gd name="connsiteX759" fmla="*/ 6106 w 7261412"/>
                <a:gd name="connsiteY759" fmla="*/ 3173502 h 5936551"/>
                <a:gd name="connsiteX760" fmla="*/ 0 w 7261412"/>
                <a:gd name="connsiteY760" fmla="*/ 3189227 h 5936551"/>
                <a:gd name="connsiteX761" fmla="*/ 11420 w 7261412"/>
                <a:gd name="connsiteY761" fmla="*/ 3193580 h 5936551"/>
                <a:gd name="connsiteX762" fmla="*/ 4058 w 7261412"/>
                <a:gd name="connsiteY762" fmla="*/ 3212506 h 5936551"/>
                <a:gd name="connsiteX763" fmla="*/ 23384 w 7261412"/>
                <a:gd name="connsiteY763" fmla="*/ 3219574 h 5936551"/>
                <a:gd name="connsiteX764" fmla="*/ 32042 w 7261412"/>
                <a:gd name="connsiteY764" fmla="*/ 3222736 h 5936551"/>
                <a:gd name="connsiteX765" fmla="*/ 47711 w 7261412"/>
                <a:gd name="connsiteY765" fmla="*/ 3237024 h 5936551"/>
                <a:gd name="connsiteX766" fmla="*/ 46072 w 7261412"/>
                <a:gd name="connsiteY766" fmla="*/ 3241196 h 5936551"/>
                <a:gd name="connsiteX767" fmla="*/ 60655 w 7261412"/>
                <a:gd name="connsiteY767" fmla="*/ 3245425 h 5936551"/>
                <a:gd name="connsiteX768" fmla="*/ 59341 w 7261412"/>
                <a:gd name="connsiteY768" fmla="*/ 3258445 h 5936551"/>
                <a:gd name="connsiteX769" fmla="*/ 78067 w 7261412"/>
                <a:gd name="connsiteY769" fmla="*/ 3263951 h 5936551"/>
                <a:gd name="connsiteX770" fmla="*/ 79877 w 7261412"/>
                <a:gd name="connsiteY770" fmla="*/ 3271057 h 5936551"/>
                <a:gd name="connsiteX771" fmla="*/ 94364 w 7261412"/>
                <a:gd name="connsiteY771" fmla="*/ 3275448 h 5936551"/>
                <a:gd name="connsiteX772" fmla="*/ 123225 w 7261412"/>
                <a:gd name="connsiteY772" fmla="*/ 3325368 h 5936551"/>
                <a:gd name="connsiteX773" fmla="*/ 165059 w 7261412"/>
                <a:gd name="connsiteY773" fmla="*/ 3322415 h 5936551"/>
                <a:gd name="connsiteX774" fmla="*/ 181689 w 7261412"/>
                <a:gd name="connsiteY774" fmla="*/ 3320196 h 5936551"/>
                <a:gd name="connsiteX775" fmla="*/ 192072 w 7261412"/>
                <a:gd name="connsiteY775" fmla="*/ 3318720 h 5936551"/>
                <a:gd name="connsiteX776" fmla="*/ 198358 w 7261412"/>
                <a:gd name="connsiteY776" fmla="*/ 3321311 h 5936551"/>
                <a:gd name="connsiteX777" fmla="*/ 274225 w 7261412"/>
                <a:gd name="connsiteY777" fmla="*/ 3375708 h 5936551"/>
                <a:gd name="connsiteX778" fmla="*/ 281578 w 7261412"/>
                <a:gd name="connsiteY778" fmla="*/ 3380594 h 5936551"/>
                <a:gd name="connsiteX779" fmla="*/ 287903 w 7261412"/>
                <a:gd name="connsiteY779" fmla="*/ 3381251 h 5936551"/>
                <a:gd name="connsiteX780" fmla="*/ 355244 w 7261412"/>
                <a:gd name="connsiteY780" fmla="*/ 3381623 h 5936551"/>
                <a:gd name="connsiteX781" fmla="*/ 381514 w 7261412"/>
                <a:gd name="connsiteY781" fmla="*/ 3383842 h 5936551"/>
                <a:gd name="connsiteX782" fmla="*/ 390554 w 7261412"/>
                <a:gd name="connsiteY782" fmla="*/ 3378422 h 5936551"/>
                <a:gd name="connsiteX783" fmla="*/ 395764 w 7261412"/>
                <a:gd name="connsiteY783" fmla="*/ 3385442 h 5936551"/>
                <a:gd name="connsiteX784" fmla="*/ 402717 w 7261412"/>
                <a:gd name="connsiteY784" fmla="*/ 3394720 h 5936551"/>
                <a:gd name="connsiteX785" fmla="*/ 411128 w 7261412"/>
                <a:gd name="connsiteY785" fmla="*/ 3404569 h 5936551"/>
                <a:gd name="connsiteX786" fmla="*/ 422958 w 7261412"/>
                <a:gd name="connsiteY786" fmla="*/ 3415284 h 5936551"/>
                <a:gd name="connsiteX787" fmla="*/ 438512 w 7261412"/>
                <a:gd name="connsiteY787" fmla="*/ 3422314 h 5936551"/>
                <a:gd name="connsiteX788" fmla="*/ 453790 w 7261412"/>
                <a:gd name="connsiteY788" fmla="*/ 3425762 h 5936551"/>
                <a:gd name="connsiteX789" fmla="*/ 465992 w 7261412"/>
                <a:gd name="connsiteY789" fmla="*/ 3426800 h 5936551"/>
                <a:gd name="connsiteX790" fmla="*/ 468078 w 7261412"/>
                <a:gd name="connsiteY790" fmla="*/ 3433372 h 5936551"/>
                <a:gd name="connsiteX791" fmla="*/ 472183 w 7261412"/>
                <a:gd name="connsiteY791" fmla="*/ 3440020 h 5936551"/>
                <a:gd name="connsiteX792" fmla="*/ 475669 w 7261412"/>
                <a:gd name="connsiteY792" fmla="*/ 3447793 h 5936551"/>
                <a:gd name="connsiteX793" fmla="*/ 485489 w 7261412"/>
                <a:gd name="connsiteY793" fmla="*/ 3450774 h 5936551"/>
                <a:gd name="connsiteX794" fmla="*/ 490471 w 7261412"/>
                <a:gd name="connsiteY794" fmla="*/ 3453156 h 5936551"/>
                <a:gd name="connsiteX795" fmla="*/ 499367 w 7261412"/>
                <a:gd name="connsiteY795" fmla="*/ 3457794 h 5936551"/>
                <a:gd name="connsiteX796" fmla="*/ 502120 w 7261412"/>
                <a:gd name="connsiteY796" fmla="*/ 3463709 h 5936551"/>
                <a:gd name="connsiteX797" fmla="*/ 504168 w 7261412"/>
                <a:gd name="connsiteY797" fmla="*/ 3482559 h 5936551"/>
                <a:gd name="connsiteX798" fmla="*/ 511940 w 7261412"/>
                <a:gd name="connsiteY798" fmla="*/ 3484407 h 5936551"/>
                <a:gd name="connsiteX799" fmla="*/ 522494 w 7261412"/>
                <a:gd name="connsiteY799" fmla="*/ 3486988 h 5936551"/>
                <a:gd name="connsiteX800" fmla="*/ 529314 w 7261412"/>
                <a:gd name="connsiteY800" fmla="*/ 3497170 h 5936551"/>
                <a:gd name="connsiteX801" fmla="*/ 534524 w 7261412"/>
                <a:gd name="connsiteY801" fmla="*/ 3499399 h 5936551"/>
                <a:gd name="connsiteX802" fmla="*/ 529161 w 7261412"/>
                <a:gd name="connsiteY802" fmla="*/ 3509296 h 5936551"/>
                <a:gd name="connsiteX803" fmla="*/ 520675 w 7261412"/>
                <a:gd name="connsiteY803" fmla="*/ 3520335 h 5936551"/>
                <a:gd name="connsiteX804" fmla="*/ 519151 w 7261412"/>
                <a:gd name="connsiteY804" fmla="*/ 3533689 h 5936551"/>
                <a:gd name="connsiteX805" fmla="*/ 520713 w 7261412"/>
                <a:gd name="connsiteY805" fmla="*/ 3542757 h 5936551"/>
                <a:gd name="connsiteX806" fmla="*/ 524732 w 7261412"/>
                <a:gd name="connsiteY806" fmla="*/ 3552882 h 5936551"/>
                <a:gd name="connsiteX807" fmla="*/ 522132 w 7261412"/>
                <a:gd name="connsiteY807" fmla="*/ 3567332 h 5936551"/>
                <a:gd name="connsiteX808" fmla="*/ 520656 w 7261412"/>
                <a:gd name="connsiteY808" fmla="*/ 3581543 h 5936551"/>
                <a:gd name="connsiteX809" fmla="*/ 525828 w 7261412"/>
                <a:gd name="connsiteY809" fmla="*/ 3592059 h 5936551"/>
                <a:gd name="connsiteX810" fmla="*/ 526199 w 7261412"/>
                <a:gd name="connsiteY810" fmla="*/ 3606756 h 5936551"/>
                <a:gd name="connsiteX811" fmla="*/ 540229 w 7261412"/>
                <a:gd name="connsiteY811" fmla="*/ 3603098 h 5936551"/>
                <a:gd name="connsiteX812" fmla="*/ 561365 w 7261412"/>
                <a:gd name="connsiteY812" fmla="*/ 3583724 h 5936551"/>
                <a:gd name="connsiteX813" fmla="*/ 564413 w 7261412"/>
                <a:gd name="connsiteY813" fmla="*/ 3583153 h 5936551"/>
                <a:gd name="connsiteX814" fmla="*/ 565042 w 7261412"/>
                <a:gd name="connsiteY814" fmla="*/ 3581219 h 5936551"/>
                <a:gd name="connsiteX815" fmla="*/ 567166 w 7261412"/>
                <a:gd name="connsiteY815" fmla="*/ 3577904 h 5936551"/>
                <a:gd name="connsiteX816" fmla="*/ 571148 w 7261412"/>
                <a:gd name="connsiteY816" fmla="*/ 3575304 h 5936551"/>
                <a:gd name="connsiteX817" fmla="*/ 574386 w 7261412"/>
                <a:gd name="connsiteY817" fmla="*/ 3565979 h 5936551"/>
                <a:gd name="connsiteX818" fmla="*/ 573395 w 7261412"/>
                <a:gd name="connsiteY818" fmla="*/ 3561007 h 5936551"/>
                <a:gd name="connsiteX819" fmla="*/ 573958 w 7261412"/>
                <a:gd name="connsiteY819" fmla="*/ 3559702 h 5936551"/>
                <a:gd name="connsiteX820" fmla="*/ 575815 w 7261412"/>
                <a:gd name="connsiteY820" fmla="*/ 3559207 h 5936551"/>
                <a:gd name="connsiteX821" fmla="*/ 589769 w 7261412"/>
                <a:gd name="connsiteY821" fmla="*/ 3564131 h 5936551"/>
                <a:gd name="connsiteX822" fmla="*/ 598846 w 7261412"/>
                <a:gd name="connsiteY822" fmla="*/ 3565808 h 5936551"/>
                <a:gd name="connsiteX823" fmla="*/ 590512 w 7261412"/>
                <a:gd name="connsiteY823" fmla="*/ 3543386 h 5936551"/>
                <a:gd name="connsiteX824" fmla="*/ 626717 w 7261412"/>
                <a:gd name="connsiteY824" fmla="*/ 3508858 h 5936551"/>
                <a:gd name="connsiteX825" fmla="*/ 673303 w 7261412"/>
                <a:gd name="connsiteY825" fmla="*/ 3464443 h 5936551"/>
                <a:gd name="connsiteX826" fmla="*/ 678694 w 7261412"/>
                <a:gd name="connsiteY826" fmla="*/ 3459423 h 5936551"/>
                <a:gd name="connsiteX827" fmla="*/ 684800 w 7261412"/>
                <a:gd name="connsiteY827" fmla="*/ 3455194 h 5936551"/>
                <a:gd name="connsiteX828" fmla="*/ 690543 w 7261412"/>
                <a:gd name="connsiteY828" fmla="*/ 3453336 h 5936551"/>
                <a:gd name="connsiteX829" fmla="*/ 714099 w 7261412"/>
                <a:gd name="connsiteY829" fmla="*/ 3452641 h 5936551"/>
                <a:gd name="connsiteX830" fmla="*/ 739512 w 7261412"/>
                <a:gd name="connsiteY830" fmla="*/ 3452146 h 5936551"/>
                <a:gd name="connsiteX831" fmla="*/ 763810 w 7261412"/>
                <a:gd name="connsiteY831" fmla="*/ 3450393 h 5936551"/>
                <a:gd name="connsiteX832" fmla="*/ 776754 w 7261412"/>
                <a:gd name="connsiteY832" fmla="*/ 3450022 h 5936551"/>
                <a:gd name="connsiteX833" fmla="*/ 785651 w 7261412"/>
                <a:gd name="connsiteY833" fmla="*/ 3454079 h 5936551"/>
                <a:gd name="connsiteX834" fmla="*/ 783307 w 7261412"/>
                <a:gd name="connsiteY834" fmla="*/ 3463033 h 5936551"/>
                <a:gd name="connsiteX835" fmla="*/ 794928 w 7261412"/>
                <a:gd name="connsiteY835" fmla="*/ 3470958 h 5936551"/>
                <a:gd name="connsiteX836" fmla="*/ 806672 w 7261412"/>
                <a:gd name="connsiteY836" fmla="*/ 3475435 h 5936551"/>
                <a:gd name="connsiteX837" fmla="*/ 806148 w 7261412"/>
                <a:gd name="connsiteY837" fmla="*/ 3478749 h 5936551"/>
                <a:gd name="connsiteX838" fmla="*/ 824865 w 7261412"/>
                <a:gd name="connsiteY838" fmla="*/ 3491484 h 5936551"/>
                <a:gd name="connsiteX839" fmla="*/ 840791 w 7261412"/>
                <a:gd name="connsiteY839" fmla="*/ 3499247 h 5936551"/>
                <a:gd name="connsiteX840" fmla="*/ 866327 w 7261412"/>
                <a:gd name="connsiteY840" fmla="*/ 3500685 h 5936551"/>
                <a:gd name="connsiteX841" fmla="*/ 909809 w 7261412"/>
                <a:gd name="connsiteY841" fmla="*/ 3501800 h 5936551"/>
                <a:gd name="connsiteX842" fmla="*/ 924258 w 7261412"/>
                <a:gd name="connsiteY842" fmla="*/ 3499942 h 5936551"/>
                <a:gd name="connsiteX843" fmla="*/ 941622 w 7261412"/>
                <a:gd name="connsiteY843" fmla="*/ 3499047 h 5936551"/>
                <a:gd name="connsiteX844" fmla="*/ 957920 w 7261412"/>
                <a:gd name="connsiteY844" fmla="*/ 3498304 h 5936551"/>
                <a:gd name="connsiteX845" fmla="*/ 970493 w 7261412"/>
                <a:gd name="connsiteY845" fmla="*/ 3497561 h 5936551"/>
                <a:gd name="connsiteX846" fmla="*/ 980504 w 7261412"/>
                <a:gd name="connsiteY846" fmla="*/ 3497933 h 5936551"/>
                <a:gd name="connsiteX847" fmla="*/ 999172 w 7261412"/>
                <a:gd name="connsiteY847" fmla="*/ 3498590 h 5936551"/>
                <a:gd name="connsiteX848" fmla="*/ 1001611 w 7261412"/>
                <a:gd name="connsiteY848" fmla="*/ 3498676 h 5936551"/>
                <a:gd name="connsiteX849" fmla="*/ 1001935 w 7261412"/>
                <a:gd name="connsiteY849" fmla="*/ 3507305 h 5936551"/>
                <a:gd name="connsiteX850" fmla="*/ 994048 w 7261412"/>
                <a:gd name="connsiteY850" fmla="*/ 3518021 h 5936551"/>
                <a:gd name="connsiteX851" fmla="*/ 997782 w 7261412"/>
                <a:gd name="connsiteY851" fmla="*/ 3534270 h 5936551"/>
                <a:gd name="connsiteX852" fmla="*/ 1003849 w 7261412"/>
                <a:gd name="connsiteY852" fmla="*/ 3537357 h 5936551"/>
                <a:gd name="connsiteX853" fmla="*/ 1002325 w 7261412"/>
                <a:gd name="connsiteY853" fmla="*/ 3545481 h 5936551"/>
                <a:gd name="connsiteX854" fmla="*/ 1002173 w 7261412"/>
                <a:gd name="connsiteY854" fmla="*/ 3563217 h 5936551"/>
                <a:gd name="connsiteX855" fmla="*/ 1007145 w 7261412"/>
                <a:gd name="connsiteY855" fmla="*/ 3589039 h 5936551"/>
                <a:gd name="connsiteX856" fmla="*/ 1002382 w 7261412"/>
                <a:gd name="connsiteY856" fmla="*/ 3604194 h 5936551"/>
                <a:gd name="connsiteX857" fmla="*/ 997953 w 7261412"/>
                <a:gd name="connsiteY857" fmla="*/ 3617738 h 5936551"/>
                <a:gd name="connsiteX858" fmla="*/ 997391 w 7261412"/>
                <a:gd name="connsiteY858" fmla="*/ 3622710 h 5936551"/>
                <a:gd name="connsiteX859" fmla="*/ 1001040 w 7261412"/>
                <a:gd name="connsiteY859" fmla="*/ 3627844 h 5936551"/>
                <a:gd name="connsiteX860" fmla="*/ 1010717 w 7261412"/>
                <a:gd name="connsiteY860" fmla="*/ 3638112 h 5936551"/>
                <a:gd name="connsiteX861" fmla="*/ 1010803 w 7261412"/>
                <a:gd name="connsiteY861" fmla="*/ 3649761 h 5936551"/>
                <a:gd name="connsiteX862" fmla="*/ 1011403 w 7261412"/>
                <a:gd name="connsiteY862" fmla="*/ 3659077 h 5936551"/>
                <a:gd name="connsiteX863" fmla="*/ 1014384 w 7261412"/>
                <a:gd name="connsiteY863" fmla="*/ 3664658 h 5936551"/>
                <a:gd name="connsiteX864" fmla="*/ 1021937 w 7261412"/>
                <a:gd name="connsiteY864" fmla="*/ 3666420 h 5936551"/>
                <a:gd name="connsiteX865" fmla="*/ 1025252 w 7261412"/>
                <a:gd name="connsiteY865" fmla="*/ 3670030 h 5936551"/>
                <a:gd name="connsiteX866" fmla="*/ 1029157 w 7261412"/>
                <a:gd name="connsiteY866" fmla="*/ 3680555 h 5936551"/>
                <a:gd name="connsiteX867" fmla="*/ 1031748 w 7261412"/>
                <a:gd name="connsiteY867" fmla="*/ 3688690 h 5936551"/>
                <a:gd name="connsiteX868" fmla="*/ 1037663 w 7261412"/>
                <a:gd name="connsiteY868" fmla="*/ 3697224 h 5936551"/>
                <a:gd name="connsiteX869" fmla="*/ 1045407 w 7261412"/>
                <a:gd name="connsiteY869" fmla="*/ 3705435 h 5936551"/>
                <a:gd name="connsiteX870" fmla="*/ 1047674 w 7261412"/>
                <a:gd name="connsiteY870" fmla="*/ 3715703 h 5936551"/>
                <a:gd name="connsiteX871" fmla="*/ 1054694 w 7261412"/>
                <a:gd name="connsiteY871" fmla="*/ 3724237 h 5936551"/>
                <a:gd name="connsiteX872" fmla="*/ 1060199 w 7261412"/>
                <a:gd name="connsiteY872" fmla="*/ 3731705 h 5936551"/>
                <a:gd name="connsiteX873" fmla="*/ 1066152 w 7261412"/>
                <a:gd name="connsiteY873" fmla="*/ 3733876 h 5936551"/>
                <a:gd name="connsiteX874" fmla="*/ 1076458 w 7261412"/>
                <a:gd name="connsiteY874" fmla="*/ 3734248 h 5936551"/>
                <a:gd name="connsiteX875" fmla="*/ 1085945 w 7261412"/>
                <a:gd name="connsiteY875" fmla="*/ 3736591 h 5936551"/>
                <a:gd name="connsiteX876" fmla="*/ 1091689 w 7261412"/>
                <a:gd name="connsiteY876" fmla="*/ 3740163 h 5936551"/>
                <a:gd name="connsiteX877" fmla="*/ 1100176 w 7261412"/>
                <a:gd name="connsiteY877" fmla="*/ 3745783 h 5936551"/>
                <a:gd name="connsiteX878" fmla="*/ 1108310 w 7261412"/>
                <a:gd name="connsiteY878" fmla="*/ 3750955 h 5936551"/>
                <a:gd name="connsiteX879" fmla="*/ 1107205 w 7261412"/>
                <a:gd name="connsiteY879" fmla="*/ 3754317 h 5936551"/>
                <a:gd name="connsiteX880" fmla="*/ 1105348 w 7261412"/>
                <a:gd name="connsiteY880" fmla="*/ 3763556 h 5936551"/>
                <a:gd name="connsiteX881" fmla="*/ 1104976 w 7261412"/>
                <a:gd name="connsiteY881" fmla="*/ 3774681 h 5936551"/>
                <a:gd name="connsiteX882" fmla="*/ 1106500 w 7261412"/>
                <a:gd name="connsiteY882" fmla="*/ 3783835 h 5936551"/>
                <a:gd name="connsiteX883" fmla="*/ 1108310 w 7261412"/>
                <a:gd name="connsiteY883" fmla="*/ 3794217 h 5936551"/>
                <a:gd name="connsiteX884" fmla="*/ 1108310 w 7261412"/>
                <a:gd name="connsiteY884" fmla="*/ 3801694 h 5936551"/>
                <a:gd name="connsiteX885" fmla="*/ 1112787 w 7261412"/>
                <a:gd name="connsiteY885" fmla="*/ 3808638 h 5936551"/>
                <a:gd name="connsiteX886" fmla="*/ 1118702 w 7261412"/>
                <a:gd name="connsiteY886" fmla="*/ 3813810 h 5936551"/>
                <a:gd name="connsiteX887" fmla="*/ 1102766 w 7261412"/>
                <a:gd name="connsiteY887" fmla="*/ 3824326 h 5936551"/>
                <a:gd name="connsiteX888" fmla="*/ 1098223 w 7261412"/>
                <a:gd name="connsiteY888" fmla="*/ 3826459 h 5936551"/>
                <a:gd name="connsiteX889" fmla="*/ 1096404 w 7261412"/>
                <a:gd name="connsiteY889" fmla="*/ 3827317 h 5936551"/>
                <a:gd name="connsiteX890" fmla="*/ 1089517 w 7261412"/>
                <a:gd name="connsiteY890" fmla="*/ 3835441 h 5936551"/>
                <a:gd name="connsiteX891" fmla="*/ 1082526 w 7261412"/>
                <a:gd name="connsiteY891" fmla="*/ 3839794 h 5936551"/>
                <a:gd name="connsiteX892" fmla="*/ 1079002 w 7261412"/>
                <a:gd name="connsiteY892" fmla="*/ 3842585 h 5936551"/>
                <a:gd name="connsiteX893" fmla="*/ 1075134 w 7261412"/>
                <a:gd name="connsiteY893" fmla="*/ 3847138 h 5936551"/>
                <a:gd name="connsiteX894" fmla="*/ 1068553 w 7261412"/>
                <a:gd name="connsiteY894" fmla="*/ 3851739 h 5936551"/>
                <a:gd name="connsiteX895" fmla="*/ 1065571 w 7261412"/>
                <a:gd name="connsiteY895" fmla="*/ 3855606 h 5936551"/>
                <a:gd name="connsiteX896" fmla="*/ 1066057 w 7261412"/>
                <a:gd name="connsiteY896" fmla="*/ 3859463 h 5936551"/>
                <a:gd name="connsiteX897" fmla="*/ 1066505 w 7261412"/>
                <a:gd name="connsiteY897" fmla="*/ 3863369 h 5936551"/>
                <a:gd name="connsiteX898" fmla="*/ 1067286 w 7261412"/>
                <a:gd name="connsiteY898" fmla="*/ 3870760 h 5936551"/>
                <a:gd name="connsiteX899" fmla="*/ 1063638 w 7261412"/>
                <a:gd name="connsiteY899" fmla="*/ 3873627 h 5936551"/>
                <a:gd name="connsiteX900" fmla="*/ 1060628 w 7261412"/>
                <a:gd name="connsiteY900" fmla="*/ 3876713 h 5936551"/>
                <a:gd name="connsiteX901" fmla="*/ 1056199 w 7261412"/>
                <a:gd name="connsiteY901" fmla="*/ 3882628 h 5936551"/>
                <a:gd name="connsiteX902" fmla="*/ 1057237 w 7261412"/>
                <a:gd name="connsiteY902" fmla="*/ 3888286 h 5936551"/>
                <a:gd name="connsiteX903" fmla="*/ 1057647 w 7261412"/>
                <a:gd name="connsiteY903" fmla="*/ 3889277 h 5936551"/>
                <a:gd name="connsiteX904" fmla="*/ 1062857 w 7261412"/>
                <a:gd name="connsiteY904" fmla="*/ 3899630 h 5936551"/>
                <a:gd name="connsiteX905" fmla="*/ 1062076 w 7261412"/>
                <a:gd name="connsiteY905" fmla="*/ 3909717 h 5936551"/>
                <a:gd name="connsiteX906" fmla="*/ 1061076 w 7261412"/>
                <a:gd name="connsiteY906" fmla="*/ 3916452 h 5936551"/>
                <a:gd name="connsiteX907" fmla="*/ 1062466 w 7261412"/>
                <a:gd name="connsiteY907" fmla="*/ 3927091 h 5936551"/>
                <a:gd name="connsiteX908" fmla="*/ 1062466 w 7261412"/>
                <a:gd name="connsiteY908" fmla="*/ 3936730 h 5936551"/>
                <a:gd name="connsiteX909" fmla="*/ 1062876 w 7261412"/>
                <a:gd name="connsiteY909" fmla="*/ 3949237 h 5936551"/>
                <a:gd name="connsiteX910" fmla="*/ 1062095 w 7261412"/>
                <a:gd name="connsiteY910" fmla="*/ 3954856 h 5936551"/>
                <a:gd name="connsiteX911" fmla="*/ 1059866 w 7261412"/>
                <a:gd name="connsiteY911" fmla="*/ 3960771 h 5936551"/>
                <a:gd name="connsiteX912" fmla="*/ 1059866 w 7261412"/>
                <a:gd name="connsiteY912" fmla="*/ 3964496 h 5936551"/>
                <a:gd name="connsiteX913" fmla="*/ 1058799 w 7261412"/>
                <a:gd name="connsiteY913" fmla="*/ 3972582 h 5936551"/>
                <a:gd name="connsiteX914" fmla="*/ 1056532 w 7261412"/>
                <a:gd name="connsiteY914" fmla="*/ 3980755 h 5936551"/>
                <a:gd name="connsiteX915" fmla="*/ 1052103 w 7261412"/>
                <a:gd name="connsiteY915" fmla="*/ 3988889 h 5936551"/>
                <a:gd name="connsiteX916" fmla="*/ 1048036 w 7261412"/>
                <a:gd name="connsiteY916" fmla="*/ 3997024 h 5936551"/>
                <a:gd name="connsiteX917" fmla="*/ 1043607 w 7261412"/>
                <a:gd name="connsiteY917" fmla="*/ 4005110 h 5936551"/>
                <a:gd name="connsiteX918" fmla="*/ 1039140 w 7261412"/>
                <a:gd name="connsiteY918" fmla="*/ 4011102 h 5936551"/>
                <a:gd name="connsiteX919" fmla="*/ 1032891 w 7261412"/>
                <a:gd name="connsiteY919" fmla="*/ 4017674 h 5936551"/>
                <a:gd name="connsiteX920" fmla="*/ 1031367 w 7261412"/>
                <a:gd name="connsiteY920" fmla="*/ 4023303 h 5936551"/>
                <a:gd name="connsiteX921" fmla="*/ 1025462 w 7261412"/>
                <a:gd name="connsiteY921" fmla="*/ 4028846 h 5936551"/>
                <a:gd name="connsiteX922" fmla="*/ 1021766 w 7261412"/>
                <a:gd name="connsiteY922" fmla="*/ 4034057 h 5936551"/>
                <a:gd name="connsiteX923" fmla="*/ 1021766 w 7261412"/>
                <a:gd name="connsiteY923" fmla="*/ 4040343 h 5936551"/>
                <a:gd name="connsiteX924" fmla="*/ 1023214 w 7261412"/>
                <a:gd name="connsiteY924" fmla="*/ 4045144 h 5936551"/>
                <a:gd name="connsiteX925" fmla="*/ 1025481 w 7261412"/>
                <a:gd name="connsiteY925" fmla="*/ 4051344 h 5936551"/>
                <a:gd name="connsiteX926" fmla="*/ 1025109 w 7261412"/>
                <a:gd name="connsiteY926" fmla="*/ 4056955 h 5936551"/>
                <a:gd name="connsiteX927" fmla="*/ 1027728 w 7261412"/>
                <a:gd name="connsiteY927" fmla="*/ 4061260 h 5936551"/>
                <a:gd name="connsiteX928" fmla="*/ 1032901 w 7261412"/>
                <a:gd name="connsiteY928" fmla="*/ 4067175 h 5936551"/>
                <a:gd name="connsiteX929" fmla="*/ 1038406 w 7261412"/>
                <a:gd name="connsiteY929" fmla="*/ 4069109 h 5936551"/>
                <a:gd name="connsiteX930" fmla="*/ 1041006 w 7261412"/>
                <a:gd name="connsiteY930" fmla="*/ 4075395 h 5936551"/>
                <a:gd name="connsiteX931" fmla="*/ 1041044 w 7261412"/>
                <a:gd name="connsiteY931" fmla="*/ 4083111 h 5936551"/>
                <a:gd name="connsiteX932" fmla="*/ 1043950 w 7261412"/>
                <a:gd name="connsiteY932" fmla="*/ 4088730 h 5936551"/>
                <a:gd name="connsiteX933" fmla="*/ 1045102 w 7261412"/>
                <a:gd name="connsiteY933" fmla="*/ 4094931 h 5936551"/>
                <a:gd name="connsiteX934" fmla="*/ 1045064 w 7261412"/>
                <a:gd name="connsiteY934" fmla="*/ 4105361 h 5936551"/>
                <a:gd name="connsiteX935" fmla="*/ 1042883 w 7261412"/>
                <a:gd name="connsiteY935" fmla="*/ 4112705 h 5936551"/>
                <a:gd name="connsiteX936" fmla="*/ 1041435 w 7261412"/>
                <a:gd name="connsiteY936" fmla="*/ 4117877 h 5936551"/>
                <a:gd name="connsiteX937" fmla="*/ 1044340 w 7261412"/>
                <a:gd name="connsiteY937" fmla="*/ 4126087 h 5936551"/>
                <a:gd name="connsiteX938" fmla="*/ 1041025 w 7261412"/>
                <a:gd name="connsiteY938" fmla="*/ 4134993 h 5936551"/>
                <a:gd name="connsiteX939" fmla="*/ 1036596 w 7261412"/>
                <a:gd name="connsiteY939" fmla="*/ 4139346 h 5936551"/>
                <a:gd name="connsiteX940" fmla="*/ 1035520 w 7261412"/>
                <a:gd name="connsiteY940" fmla="*/ 4146376 h 5936551"/>
                <a:gd name="connsiteX941" fmla="*/ 1036558 w 7261412"/>
                <a:gd name="connsiteY941" fmla="*/ 4154586 h 5936551"/>
                <a:gd name="connsiteX942" fmla="*/ 1038444 w 7261412"/>
                <a:gd name="connsiteY942" fmla="*/ 4161930 h 5936551"/>
                <a:gd name="connsiteX943" fmla="*/ 1040302 w 7261412"/>
                <a:gd name="connsiteY943" fmla="*/ 4165616 h 5936551"/>
                <a:gd name="connsiteX944" fmla="*/ 1041044 w 7261412"/>
                <a:gd name="connsiteY944" fmla="*/ 4172645 h 5936551"/>
                <a:gd name="connsiteX945" fmla="*/ 1040263 w 7261412"/>
                <a:gd name="connsiteY945" fmla="*/ 4181228 h 5936551"/>
                <a:gd name="connsiteX946" fmla="*/ 1039559 w 7261412"/>
                <a:gd name="connsiteY946" fmla="*/ 4189314 h 5936551"/>
                <a:gd name="connsiteX947" fmla="*/ 1042540 w 7261412"/>
                <a:gd name="connsiteY947" fmla="*/ 4194858 h 5936551"/>
                <a:gd name="connsiteX948" fmla="*/ 1045855 w 7261412"/>
                <a:gd name="connsiteY948" fmla="*/ 4201221 h 5936551"/>
                <a:gd name="connsiteX949" fmla="*/ 1049169 w 7261412"/>
                <a:gd name="connsiteY949" fmla="*/ 4206059 h 5936551"/>
                <a:gd name="connsiteX950" fmla="*/ 1043883 w 7261412"/>
                <a:gd name="connsiteY950" fmla="*/ 4202697 h 5936551"/>
                <a:gd name="connsiteX951" fmla="*/ 1025500 w 7261412"/>
                <a:gd name="connsiteY951" fmla="*/ 4211155 h 5936551"/>
                <a:gd name="connsiteX952" fmla="*/ 1017689 w 7261412"/>
                <a:gd name="connsiteY952" fmla="*/ 4214927 h 5936551"/>
                <a:gd name="connsiteX953" fmla="*/ 1012184 w 7261412"/>
                <a:gd name="connsiteY953" fmla="*/ 4220756 h 5936551"/>
                <a:gd name="connsiteX954" fmla="*/ 1010698 w 7261412"/>
                <a:gd name="connsiteY954" fmla="*/ 4227414 h 5936551"/>
                <a:gd name="connsiteX955" fmla="*/ 1012184 w 7261412"/>
                <a:gd name="connsiteY955" fmla="*/ 4234434 h 5936551"/>
                <a:gd name="connsiteX956" fmla="*/ 1017318 w 7261412"/>
                <a:gd name="connsiteY956" fmla="*/ 4237111 h 5936551"/>
                <a:gd name="connsiteX957" fmla="*/ 1017689 w 7261412"/>
                <a:gd name="connsiteY957" fmla="*/ 4240473 h 5936551"/>
                <a:gd name="connsiteX958" fmla="*/ 1016613 w 7261412"/>
                <a:gd name="connsiteY958" fmla="*/ 4244826 h 5936551"/>
                <a:gd name="connsiteX959" fmla="*/ 1018804 w 7261412"/>
                <a:gd name="connsiteY959" fmla="*/ 4255989 h 5936551"/>
                <a:gd name="connsiteX960" fmla="*/ 1018432 w 7261412"/>
                <a:gd name="connsiteY960" fmla="*/ 4260828 h 5936551"/>
                <a:gd name="connsiteX961" fmla="*/ 1014784 w 7261412"/>
                <a:gd name="connsiteY961" fmla="*/ 4264809 h 5936551"/>
                <a:gd name="connsiteX962" fmla="*/ 1008497 w 7261412"/>
                <a:gd name="connsiteY962" fmla="*/ 4268877 h 5936551"/>
                <a:gd name="connsiteX963" fmla="*/ 1005516 w 7261412"/>
                <a:gd name="connsiteY963" fmla="*/ 4274087 h 5936551"/>
                <a:gd name="connsiteX964" fmla="*/ 1002925 w 7261412"/>
                <a:gd name="connsiteY964" fmla="*/ 4280735 h 5936551"/>
                <a:gd name="connsiteX965" fmla="*/ 1006612 w 7261412"/>
                <a:gd name="connsiteY965" fmla="*/ 4287098 h 5936551"/>
                <a:gd name="connsiteX966" fmla="*/ 1007021 w 7261412"/>
                <a:gd name="connsiteY966" fmla="*/ 4290346 h 5936551"/>
                <a:gd name="connsiteX967" fmla="*/ 1005164 w 7261412"/>
                <a:gd name="connsiteY967" fmla="*/ 4296994 h 5936551"/>
                <a:gd name="connsiteX968" fmla="*/ 1007021 w 7261412"/>
                <a:gd name="connsiteY968" fmla="*/ 4302538 h 5936551"/>
                <a:gd name="connsiteX969" fmla="*/ 1002144 w 7261412"/>
                <a:gd name="connsiteY969" fmla="*/ 4308205 h 5936551"/>
                <a:gd name="connsiteX970" fmla="*/ 997715 w 7261412"/>
                <a:gd name="connsiteY970" fmla="*/ 4316702 h 5936551"/>
                <a:gd name="connsiteX971" fmla="*/ 998830 w 7261412"/>
                <a:gd name="connsiteY971" fmla="*/ 4320055 h 5936551"/>
                <a:gd name="connsiteX972" fmla="*/ 998125 w 7261412"/>
                <a:gd name="connsiteY972" fmla="*/ 4327770 h 5936551"/>
                <a:gd name="connsiteX973" fmla="*/ 996267 w 7261412"/>
                <a:gd name="connsiteY973" fmla="*/ 4331837 h 5936551"/>
                <a:gd name="connsiteX974" fmla="*/ 994781 w 7261412"/>
                <a:gd name="connsiteY974" fmla="*/ 4339971 h 5936551"/>
                <a:gd name="connsiteX975" fmla="*/ 989238 w 7261412"/>
                <a:gd name="connsiteY975" fmla="*/ 4342190 h 5936551"/>
                <a:gd name="connsiteX976" fmla="*/ 979599 w 7261412"/>
                <a:gd name="connsiteY976" fmla="*/ 4345562 h 5936551"/>
                <a:gd name="connsiteX977" fmla="*/ 974465 w 7261412"/>
                <a:gd name="connsiteY977" fmla="*/ 4349953 h 5936551"/>
                <a:gd name="connsiteX978" fmla="*/ 969255 w 7261412"/>
                <a:gd name="connsiteY978" fmla="*/ 4352535 h 5936551"/>
                <a:gd name="connsiteX979" fmla="*/ 962558 w 7261412"/>
                <a:gd name="connsiteY979" fmla="*/ 4360012 h 5936551"/>
                <a:gd name="connsiteX980" fmla="*/ 958539 w 7261412"/>
                <a:gd name="connsiteY980" fmla="*/ 4368461 h 5936551"/>
                <a:gd name="connsiteX981" fmla="*/ 958539 w 7261412"/>
                <a:gd name="connsiteY981" fmla="*/ 4376995 h 5936551"/>
                <a:gd name="connsiteX982" fmla="*/ 958501 w 7261412"/>
                <a:gd name="connsiteY982" fmla="*/ 4384091 h 5936551"/>
                <a:gd name="connsiteX983" fmla="*/ 958872 w 7261412"/>
                <a:gd name="connsiteY983" fmla="*/ 4390749 h 5936551"/>
                <a:gd name="connsiteX984" fmla="*/ 955891 w 7261412"/>
                <a:gd name="connsiteY984" fmla="*/ 4394807 h 5936551"/>
                <a:gd name="connsiteX985" fmla="*/ 955148 w 7261412"/>
                <a:gd name="connsiteY985" fmla="*/ 4399617 h 5936551"/>
                <a:gd name="connsiteX986" fmla="*/ 949281 w 7261412"/>
                <a:gd name="connsiteY986" fmla="*/ 4405446 h 5936551"/>
                <a:gd name="connsiteX987" fmla="*/ 942251 w 7261412"/>
                <a:gd name="connsiteY987" fmla="*/ 4408037 h 5936551"/>
                <a:gd name="connsiteX988" fmla="*/ 935555 w 7261412"/>
                <a:gd name="connsiteY988" fmla="*/ 4409599 h 5936551"/>
                <a:gd name="connsiteX989" fmla="*/ 929307 w 7261412"/>
                <a:gd name="connsiteY989" fmla="*/ 4410256 h 5936551"/>
                <a:gd name="connsiteX990" fmla="*/ 923763 w 7261412"/>
                <a:gd name="connsiteY990" fmla="*/ 4416914 h 5936551"/>
                <a:gd name="connsiteX991" fmla="*/ 923725 w 7261412"/>
                <a:gd name="connsiteY991" fmla="*/ 4421057 h 5936551"/>
                <a:gd name="connsiteX992" fmla="*/ 920001 w 7261412"/>
                <a:gd name="connsiteY992" fmla="*/ 4424039 h 5936551"/>
                <a:gd name="connsiteX993" fmla="*/ 915238 w 7261412"/>
                <a:gd name="connsiteY993" fmla="*/ 4425068 h 5936551"/>
                <a:gd name="connsiteX994" fmla="*/ 910028 w 7261412"/>
                <a:gd name="connsiteY994" fmla="*/ 4428068 h 5936551"/>
                <a:gd name="connsiteX995" fmla="*/ 907837 w 7261412"/>
                <a:gd name="connsiteY995" fmla="*/ 4430611 h 5936551"/>
                <a:gd name="connsiteX996" fmla="*/ 902627 w 7261412"/>
                <a:gd name="connsiteY996" fmla="*/ 4432869 h 5936551"/>
                <a:gd name="connsiteX997" fmla="*/ 893359 w 7261412"/>
                <a:gd name="connsiteY997" fmla="*/ 4432173 h 5936551"/>
                <a:gd name="connsiteX998" fmla="*/ 884492 w 7261412"/>
                <a:gd name="connsiteY998" fmla="*/ 4433240 h 5936551"/>
                <a:gd name="connsiteX999" fmla="*/ 878215 w 7261412"/>
                <a:gd name="connsiteY999" fmla="*/ 4432507 h 5936551"/>
                <a:gd name="connsiteX1000" fmla="*/ 870852 w 7261412"/>
                <a:gd name="connsiteY1000" fmla="*/ 4434297 h 5936551"/>
                <a:gd name="connsiteX1001" fmla="*/ 863079 w 7261412"/>
                <a:gd name="connsiteY1001" fmla="*/ 4430240 h 5936551"/>
                <a:gd name="connsiteX1002" fmla="*/ 861193 w 7261412"/>
                <a:gd name="connsiteY1002" fmla="*/ 4425144 h 5936551"/>
                <a:gd name="connsiteX1003" fmla="*/ 854945 w 7261412"/>
                <a:gd name="connsiteY1003" fmla="*/ 4422477 h 5936551"/>
                <a:gd name="connsiteX1004" fmla="*/ 854573 w 7261412"/>
                <a:gd name="connsiteY1004" fmla="*/ 4426534 h 5936551"/>
                <a:gd name="connsiteX1005" fmla="*/ 857174 w 7261412"/>
                <a:gd name="connsiteY1005" fmla="*/ 4433192 h 5936551"/>
                <a:gd name="connsiteX1006" fmla="*/ 858612 w 7261412"/>
                <a:gd name="connsiteY1006" fmla="*/ 4438403 h 5936551"/>
                <a:gd name="connsiteX1007" fmla="*/ 854926 w 7261412"/>
                <a:gd name="connsiteY1007" fmla="*/ 4444689 h 5936551"/>
                <a:gd name="connsiteX1008" fmla="*/ 846372 w 7261412"/>
                <a:gd name="connsiteY1008" fmla="*/ 4450309 h 5936551"/>
                <a:gd name="connsiteX1009" fmla="*/ 840457 w 7261412"/>
                <a:gd name="connsiteY1009" fmla="*/ 4455481 h 5936551"/>
                <a:gd name="connsiteX1010" fmla="*/ 839762 w 7261412"/>
                <a:gd name="connsiteY1010" fmla="*/ 4460577 h 5936551"/>
                <a:gd name="connsiteX1011" fmla="*/ 841239 w 7261412"/>
                <a:gd name="connsiteY1011" fmla="*/ 4468711 h 5936551"/>
                <a:gd name="connsiteX1012" fmla="*/ 844563 w 7261412"/>
                <a:gd name="connsiteY1012" fmla="*/ 4475369 h 5936551"/>
                <a:gd name="connsiteX1013" fmla="*/ 849401 w 7261412"/>
                <a:gd name="connsiteY1013" fmla="*/ 4480541 h 5936551"/>
                <a:gd name="connsiteX1014" fmla="*/ 851259 w 7261412"/>
                <a:gd name="connsiteY1014" fmla="*/ 4486123 h 5936551"/>
                <a:gd name="connsiteX1015" fmla="*/ 854907 w 7261412"/>
                <a:gd name="connsiteY1015" fmla="*/ 4490257 h 5936551"/>
                <a:gd name="connsiteX1016" fmla="*/ 856802 w 7261412"/>
                <a:gd name="connsiteY1016" fmla="*/ 4496467 h 5936551"/>
                <a:gd name="connsiteX1017" fmla="*/ 864022 w 7261412"/>
                <a:gd name="connsiteY1017" fmla="*/ 4498515 h 5936551"/>
                <a:gd name="connsiteX1018" fmla="*/ 866927 w 7261412"/>
                <a:gd name="connsiteY1018" fmla="*/ 4502658 h 5936551"/>
                <a:gd name="connsiteX1019" fmla="*/ 868232 w 7261412"/>
                <a:gd name="connsiteY1019" fmla="*/ 4509307 h 5936551"/>
                <a:gd name="connsiteX1020" fmla="*/ 868232 w 7261412"/>
                <a:gd name="connsiteY1020" fmla="*/ 4514698 h 5936551"/>
                <a:gd name="connsiteX1021" fmla="*/ 867537 w 7261412"/>
                <a:gd name="connsiteY1021" fmla="*/ 4521432 h 5936551"/>
                <a:gd name="connsiteX1022" fmla="*/ 870890 w 7261412"/>
                <a:gd name="connsiteY1022" fmla="*/ 4526271 h 5936551"/>
                <a:gd name="connsiteX1023" fmla="*/ 872747 w 7261412"/>
                <a:gd name="connsiteY1023" fmla="*/ 4531443 h 5936551"/>
                <a:gd name="connsiteX1024" fmla="*/ 870328 w 7261412"/>
                <a:gd name="connsiteY1024" fmla="*/ 4536043 h 5936551"/>
                <a:gd name="connsiteX1025" fmla="*/ 868061 w 7261412"/>
                <a:gd name="connsiteY1025" fmla="*/ 4542978 h 5936551"/>
                <a:gd name="connsiteX1026" fmla="*/ 866013 w 7261412"/>
                <a:gd name="connsiteY1026" fmla="*/ 4547997 h 5936551"/>
                <a:gd name="connsiteX1027" fmla="*/ 863841 w 7261412"/>
                <a:gd name="connsiteY1027" fmla="*/ 4553779 h 5936551"/>
                <a:gd name="connsiteX1028" fmla="*/ 862908 w 7261412"/>
                <a:gd name="connsiteY1028" fmla="*/ 4562113 h 5936551"/>
                <a:gd name="connsiteX1029" fmla="*/ 871242 w 7261412"/>
                <a:gd name="connsiteY1029" fmla="*/ 4565857 h 5936551"/>
                <a:gd name="connsiteX1030" fmla="*/ 876414 w 7261412"/>
                <a:gd name="connsiteY1030" fmla="*/ 4571219 h 5936551"/>
                <a:gd name="connsiteX1031" fmla="*/ 879358 w 7261412"/>
                <a:gd name="connsiteY1031" fmla="*/ 4575086 h 5936551"/>
                <a:gd name="connsiteX1032" fmla="*/ 887501 w 7261412"/>
                <a:gd name="connsiteY1032" fmla="*/ 4576934 h 5936551"/>
                <a:gd name="connsiteX1033" fmla="*/ 894902 w 7261412"/>
                <a:gd name="connsiteY1033" fmla="*/ 4578420 h 5936551"/>
                <a:gd name="connsiteX1034" fmla="*/ 901922 w 7261412"/>
                <a:gd name="connsiteY1034" fmla="*/ 4582478 h 5936551"/>
                <a:gd name="connsiteX1035" fmla="*/ 904342 w 7261412"/>
                <a:gd name="connsiteY1035" fmla="*/ 4585068 h 5936551"/>
                <a:gd name="connsiteX1036" fmla="*/ 906028 w 7261412"/>
                <a:gd name="connsiteY1036" fmla="*/ 4588393 h 5936551"/>
                <a:gd name="connsiteX1037" fmla="*/ 910085 w 7261412"/>
                <a:gd name="connsiteY1037" fmla="*/ 4585811 h 5936551"/>
                <a:gd name="connsiteX1038" fmla="*/ 910609 w 7261412"/>
                <a:gd name="connsiteY1038" fmla="*/ 4585478 h 5936551"/>
                <a:gd name="connsiteX1039" fmla="*/ 917305 w 7261412"/>
                <a:gd name="connsiteY1039" fmla="*/ 4581344 h 5936551"/>
                <a:gd name="connsiteX1040" fmla="*/ 920991 w 7261412"/>
                <a:gd name="connsiteY1040" fmla="*/ 4577648 h 5936551"/>
                <a:gd name="connsiteX1041" fmla="*/ 926735 w 7261412"/>
                <a:gd name="connsiteY1041" fmla="*/ 4575429 h 5936551"/>
                <a:gd name="connsiteX1042" fmla="*/ 930831 w 7261412"/>
                <a:gd name="connsiteY1042" fmla="*/ 4575629 h 5936551"/>
                <a:gd name="connsiteX1043" fmla="*/ 931393 w 7261412"/>
                <a:gd name="connsiteY1043" fmla="*/ 4573038 h 5936551"/>
                <a:gd name="connsiteX1044" fmla="*/ 929173 w 7261412"/>
                <a:gd name="connsiteY1044" fmla="*/ 4566181 h 5936551"/>
                <a:gd name="connsiteX1045" fmla="*/ 941003 w 7261412"/>
                <a:gd name="connsiteY1045" fmla="*/ 4565857 h 5936551"/>
                <a:gd name="connsiteX1046" fmla="*/ 951557 w 7261412"/>
                <a:gd name="connsiteY1046" fmla="*/ 4570457 h 5936551"/>
                <a:gd name="connsiteX1047" fmla="*/ 958415 w 7261412"/>
                <a:gd name="connsiteY1047" fmla="*/ 4573210 h 5936551"/>
                <a:gd name="connsiteX1048" fmla="*/ 966549 w 7261412"/>
                <a:gd name="connsiteY1048" fmla="*/ 4576734 h 5936551"/>
                <a:gd name="connsiteX1049" fmla="*/ 979122 w 7261412"/>
                <a:gd name="connsiteY1049" fmla="*/ 4583592 h 5936551"/>
                <a:gd name="connsiteX1050" fmla="*/ 980323 w 7261412"/>
                <a:gd name="connsiteY1050" fmla="*/ 4584573 h 5936551"/>
                <a:gd name="connsiteX1051" fmla="*/ 981056 w 7261412"/>
                <a:gd name="connsiteY1051" fmla="*/ 4585174 h 5936551"/>
                <a:gd name="connsiteX1052" fmla="*/ 987828 w 7261412"/>
                <a:gd name="connsiteY1052" fmla="*/ 4590631 h 5936551"/>
                <a:gd name="connsiteX1053" fmla="*/ 997058 w 7261412"/>
                <a:gd name="connsiteY1053" fmla="*/ 4594699 h 5936551"/>
                <a:gd name="connsiteX1054" fmla="*/ 1013689 w 7261412"/>
                <a:gd name="connsiteY1054" fmla="*/ 4601099 h 5936551"/>
                <a:gd name="connsiteX1055" fmla="*/ 1016279 w 7261412"/>
                <a:gd name="connsiteY1055" fmla="*/ 4608205 h 5936551"/>
                <a:gd name="connsiteX1056" fmla="*/ 1020147 w 7261412"/>
                <a:gd name="connsiteY1056" fmla="*/ 4620149 h 5936551"/>
                <a:gd name="connsiteX1057" fmla="*/ 1021671 w 7261412"/>
                <a:gd name="connsiteY1057" fmla="*/ 4628188 h 5936551"/>
                <a:gd name="connsiteX1058" fmla="*/ 1021594 w 7261412"/>
                <a:gd name="connsiteY1058" fmla="*/ 4631313 h 5936551"/>
                <a:gd name="connsiteX1059" fmla="*/ 1018432 w 7261412"/>
                <a:gd name="connsiteY1059" fmla="*/ 4635665 h 5936551"/>
                <a:gd name="connsiteX1060" fmla="*/ 999830 w 7261412"/>
                <a:gd name="connsiteY1060" fmla="*/ 4639028 h 5936551"/>
                <a:gd name="connsiteX1061" fmla="*/ 995772 w 7261412"/>
                <a:gd name="connsiteY1061" fmla="*/ 4640142 h 5936551"/>
                <a:gd name="connsiteX1062" fmla="*/ 998030 w 7261412"/>
                <a:gd name="connsiteY1062" fmla="*/ 4646095 h 5936551"/>
                <a:gd name="connsiteX1063" fmla="*/ 995648 w 7261412"/>
                <a:gd name="connsiteY1063" fmla="*/ 4647086 h 5936551"/>
                <a:gd name="connsiteX1064" fmla="*/ 997334 w 7261412"/>
                <a:gd name="connsiteY1064" fmla="*/ 4651400 h 5936551"/>
                <a:gd name="connsiteX1065" fmla="*/ 1002211 w 7261412"/>
                <a:gd name="connsiteY1065" fmla="*/ 4662974 h 5936551"/>
                <a:gd name="connsiteX1066" fmla="*/ 1004926 w 7261412"/>
                <a:gd name="connsiteY1066" fmla="*/ 4661897 h 5936551"/>
                <a:gd name="connsiteX1067" fmla="*/ 1007793 w 7261412"/>
                <a:gd name="connsiteY1067" fmla="*/ 4669536 h 5936551"/>
                <a:gd name="connsiteX1068" fmla="*/ 1003659 w 7261412"/>
                <a:gd name="connsiteY1068" fmla="*/ 4672898 h 5936551"/>
                <a:gd name="connsiteX1069" fmla="*/ 994620 w 7261412"/>
                <a:gd name="connsiteY1069" fmla="*/ 4676433 h 5936551"/>
                <a:gd name="connsiteX1070" fmla="*/ 990381 w 7261412"/>
                <a:gd name="connsiteY1070" fmla="*/ 4680042 h 5936551"/>
                <a:gd name="connsiteX1071" fmla="*/ 979665 w 7261412"/>
                <a:gd name="connsiteY1071" fmla="*/ 4684643 h 5936551"/>
                <a:gd name="connsiteX1072" fmla="*/ 974122 w 7261412"/>
                <a:gd name="connsiteY1072" fmla="*/ 4686329 h 5936551"/>
                <a:gd name="connsiteX1073" fmla="*/ 965787 w 7261412"/>
                <a:gd name="connsiteY1073" fmla="*/ 4688920 h 5936551"/>
                <a:gd name="connsiteX1074" fmla="*/ 957453 w 7261412"/>
                <a:gd name="connsiteY1074" fmla="*/ 4691872 h 5936551"/>
                <a:gd name="connsiteX1075" fmla="*/ 948747 w 7261412"/>
                <a:gd name="connsiteY1075" fmla="*/ 4694292 h 5936551"/>
                <a:gd name="connsiteX1076" fmla="*/ 948538 w 7261412"/>
                <a:gd name="connsiteY1076" fmla="*/ 4698845 h 5936551"/>
                <a:gd name="connsiteX1077" fmla="*/ 948576 w 7261412"/>
                <a:gd name="connsiteY1077" fmla="*/ 4704093 h 5936551"/>
                <a:gd name="connsiteX1078" fmla="*/ 950252 w 7261412"/>
                <a:gd name="connsiteY1078" fmla="*/ 4712227 h 5936551"/>
                <a:gd name="connsiteX1079" fmla="*/ 950995 w 7261412"/>
                <a:gd name="connsiteY1079" fmla="*/ 4719457 h 5936551"/>
                <a:gd name="connsiteX1080" fmla="*/ 954081 w 7261412"/>
                <a:gd name="connsiteY1080" fmla="*/ 4731401 h 5936551"/>
                <a:gd name="connsiteX1081" fmla="*/ 955758 w 7261412"/>
                <a:gd name="connsiteY1081" fmla="*/ 4736573 h 5936551"/>
                <a:gd name="connsiteX1082" fmla="*/ 956167 w 7261412"/>
                <a:gd name="connsiteY1082" fmla="*/ 4742612 h 5936551"/>
                <a:gd name="connsiteX1083" fmla="*/ 956910 w 7261412"/>
                <a:gd name="connsiteY1083" fmla="*/ 4748518 h 5936551"/>
                <a:gd name="connsiteX1084" fmla="*/ 958215 w 7261412"/>
                <a:gd name="connsiteY1084" fmla="*/ 4758862 h 5936551"/>
                <a:gd name="connsiteX1085" fmla="*/ 959701 w 7261412"/>
                <a:gd name="connsiteY1085" fmla="*/ 4768511 h 5936551"/>
                <a:gd name="connsiteX1086" fmla="*/ 964130 w 7261412"/>
                <a:gd name="connsiteY1086" fmla="*/ 4774616 h 5936551"/>
                <a:gd name="connsiteX1087" fmla="*/ 967111 w 7261412"/>
                <a:gd name="connsiteY1087" fmla="*/ 4778855 h 5936551"/>
                <a:gd name="connsiteX1088" fmla="*/ 965635 w 7261412"/>
                <a:gd name="connsiteY1088" fmla="*/ 4784608 h 5936551"/>
                <a:gd name="connsiteX1089" fmla="*/ 963539 w 7261412"/>
                <a:gd name="connsiteY1089" fmla="*/ 4790770 h 5936551"/>
                <a:gd name="connsiteX1090" fmla="*/ 960425 w 7261412"/>
                <a:gd name="connsiteY1090" fmla="*/ 4796686 h 5936551"/>
                <a:gd name="connsiteX1091" fmla="*/ 958977 w 7261412"/>
                <a:gd name="connsiteY1091" fmla="*/ 4803258 h 5936551"/>
                <a:gd name="connsiteX1092" fmla="*/ 956710 w 7261412"/>
                <a:gd name="connsiteY1092" fmla="*/ 4806296 h 5936551"/>
                <a:gd name="connsiteX1093" fmla="*/ 948185 w 7261412"/>
                <a:gd name="connsiteY1093" fmla="*/ 4815202 h 5936551"/>
                <a:gd name="connsiteX1094" fmla="*/ 942642 w 7261412"/>
                <a:gd name="connsiteY1094" fmla="*/ 4825918 h 5936551"/>
                <a:gd name="connsiteX1095" fmla="*/ 934898 w 7261412"/>
                <a:gd name="connsiteY1095" fmla="*/ 4835443 h 5936551"/>
                <a:gd name="connsiteX1096" fmla="*/ 926373 w 7261412"/>
                <a:gd name="connsiteY1096" fmla="*/ 4842958 h 5936551"/>
                <a:gd name="connsiteX1097" fmla="*/ 918629 w 7261412"/>
                <a:gd name="connsiteY1097" fmla="*/ 4851007 h 5936551"/>
                <a:gd name="connsiteX1098" fmla="*/ 905047 w 7261412"/>
                <a:gd name="connsiteY1098" fmla="*/ 4855979 h 5936551"/>
                <a:gd name="connsiteX1099" fmla="*/ 899312 w 7261412"/>
                <a:gd name="connsiteY1099" fmla="*/ 4862503 h 5936551"/>
                <a:gd name="connsiteX1100" fmla="*/ 897588 w 7261412"/>
                <a:gd name="connsiteY1100" fmla="*/ 4865504 h 5936551"/>
                <a:gd name="connsiteX1101" fmla="*/ 895283 w 7261412"/>
                <a:gd name="connsiteY1101" fmla="*/ 4869523 h 5936551"/>
                <a:gd name="connsiteX1102" fmla="*/ 897141 w 7261412"/>
                <a:gd name="connsiteY1102" fmla="*/ 4879086 h 5936551"/>
                <a:gd name="connsiteX1103" fmla="*/ 896845 w 7261412"/>
                <a:gd name="connsiteY1103" fmla="*/ 4887259 h 5936551"/>
                <a:gd name="connsiteX1104" fmla="*/ 892902 w 7261412"/>
                <a:gd name="connsiteY1104" fmla="*/ 4890917 h 5936551"/>
                <a:gd name="connsiteX1105" fmla="*/ 884492 w 7261412"/>
                <a:gd name="connsiteY1105" fmla="*/ 4896003 h 5936551"/>
                <a:gd name="connsiteX1106" fmla="*/ 881863 w 7261412"/>
                <a:gd name="connsiteY1106" fmla="*/ 4906023 h 5936551"/>
                <a:gd name="connsiteX1107" fmla="*/ 877014 w 7261412"/>
                <a:gd name="connsiteY1107" fmla="*/ 4920110 h 5936551"/>
                <a:gd name="connsiteX1108" fmla="*/ 872042 w 7261412"/>
                <a:gd name="connsiteY1108" fmla="*/ 4930940 h 5936551"/>
                <a:gd name="connsiteX1109" fmla="*/ 879072 w 7261412"/>
                <a:gd name="connsiteY1109" fmla="*/ 4935960 h 5936551"/>
                <a:gd name="connsiteX1110" fmla="*/ 884939 w 7261412"/>
                <a:gd name="connsiteY1110" fmla="*/ 4943180 h 5936551"/>
                <a:gd name="connsiteX1111" fmla="*/ 895331 w 7261412"/>
                <a:gd name="connsiteY1111" fmla="*/ 4942399 h 5936551"/>
                <a:gd name="connsiteX1112" fmla="*/ 903446 w 7261412"/>
                <a:gd name="connsiteY1112" fmla="*/ 4944980 h 5936551"/>
                <a:gd name="connsiteX1113" fmla="*/ 907875 w 7261412"/>
                <a:gd name="connsiteY1113" fmla="*/ 4949086 h 5936551"/>
                <a:gd name="connsiteX1114" fmla="*/ 913209 w 7261412"/>
                <a:gd name="connsiteY1114" fmla="*/ 4957906 h 5936551"/>
                <a:gd name="connsiteX1115" fmla="*/ 921582 w 7261412"/>
                <a:gd name="connsiteY1115" fmla="*/ 4964973 h 5936551"/>
                <a:gd name="connsiteX1116" fmla="*/ 925811 w 7261412"/>
                <a:gd name="connsiteY1116" fmla="*/ 4965631 h 5936551"/>
                <a:gd name="connsiteX1117" fmla="*/ 930421 w 7261412"/>
                <a:gd name="connsiteY1117" fmla="*/ 4963373 h 5936551"/>
                <a:gd name="connsiteX1118" fmla="*/ 934660 w 7261412"/>
                <a:gd name="connsiteY1118" fmla="*/ 4956763 h 5936551"/>
                <a:gd name="connsiteX1119" fmla="*/ 936298 w 7261412"/>
                <a:gd name="connsiteY1119" fmla="*/ 4952981 h 5936551"/>
                <a:gd name="connsiteX1120" fmla="*/ 938346 w 7261412"/>
                <a:gd name="connsiteY1120" fmla="*/ 4948171 h 5936551"/>
                <a:gd name="connsiteX1121" fmla="*/ 943442 w 7261412"/>
                <a:gd name="connsiteY1121" fmla="*/ 4944971 h 5936551"/>
                <a:gd name="connsiteX1122" fmla="*/ 947576 w 7261412"/>
                <a:gd name="connsiteY1122" fmla="*/ 4939837 h 5936551"/>
                <a:gd name="connsiteX1123" fmla="*/ 952262 w 7261412"/>
                <a:gd name="connsiteY1123" fmla="*/ 4935274 h 5936551"/>
                <a:gd name="connsiteX1124" fmla="*/ 954234 w 7261412"/>
                <a:gd name="connsiteY1124" fmla="*/ 4929074 h 5936551"/>
                <a:gd name="connsiteX1125" fmla="*/ 953786 w 7261412"/>
                <a:gd name="connsiteY1125" fmla="*/ 4923568 h 5936551"/>
                <a:gd name="connsiteX1126" fmla="*/ 950014 w 7261412"/>
                <a:gd name="connsiteY1126" fmla="*/ 4916472 h 5936551"/>
                <a:gd name="connsiteX1127" fmla="*/ 950795 w 7261412"/>
                <a:gd name="connsiteY1127" fmla="*/ 4909690 h 5936551"/>
                <a:gd name="connsiteX1128" fmla="*/ 953395 w 7261412"/>
                <a:gd name="connsiteY1128" fmla="*/ 4907109 h 5936551"/>
                <a:gd name="connsiteX1129" fmla="*/ 960244 w 7261412"/>
                <a:gd name="connsiteY1129" fmla="*/ 4902641 h 5936551"/>
                <a:gd name="connsiteX1130" fmla="*/ 964482 w 7261412"/>
                <a:gd name="connsiteY1130" fmla="*/ 4899889 h 5936551"/>
                <a:gd name="connsiteX1131" fmla="*/ 981485 w 7261412"/>
                <a:gd name="connsiteY1131" fmla="*/ 4899889 h 5936551"/>
                <a:gd name="connsiteX1132" fmla="*/ 991086 w 7261412"/>
                <a:gd name="connsiteY1132" fmla="*/ 4899965 h 5936551"/>
                <a:gd name="connsiteX1133" fmla="*/ 1002954 w 7261412"/>
                <a:gd name="connsiteY1133" fmla="*/ 4903584 h 5936551"/>
                <a:gd name="connsiteX1134" fmla="*/ 1017394 w 7261412"/>
                <a:gd name="connsiteY1134" fmla="*/ 4910233 h 5936551"/>
                <a:gd name="connsiteX1135" fmla="*/ 1021566 w 7261412"/>
                <a:gd name="connsiteY1135" fmla="*/ 4902604 h 5936551"/>
                <a:gd name="connsiteX1136" fmla="*/ 1029976 w 7261412"/>
                <a:gd name="connsiteY1136" fmla="*/ 4902441 h 5936551"/>
                <a:gd name="connsiteX1137" fmla="*/ 1034929 w 7261412"/>
                <a:gd name="connsiteY1137" fmla="*/ 4900346 h 5936551"/>
                <a:gd name="connsiteX1138" fmla="*/ 1043635 w 7261412"/>
                <a:gd name="connsiteY1138" fmla="*/ 4896698 h 5936551"/>
                <a:gd name="connsiteX1139" fmla="*/ 1047407 w 7261412"/>
                <a:gd name="connsiteY1139" fmla="*/ 4903184 h 5936551"/>
                <a:gd name="connsiteX1140" fmla="*/ 1054799 w 7261412"/>
                <a:gd name="connsiteY1140" fmla="*/ 4902070 h 5936551"/>
                <a:gd name="connsiteX1141" fmla="*/ 1062571 w 7261412"/>
                <a:gd name="connsiteY1141" fmla="*/ 4899117 h 5936551"/>
                <a:gd name="connsiteX1142" fmla="*/ 1072172 w 7261412"/>
                <a:gd name="connsiteY1142" fmla="*/ 4901346 h 5936551"/>
                <a:gd name="connsiteX1143" fmla="*/ 1082145 w 7261412"/>
                <a:gd name="connsiteY1143" fmla="*/ 4900232 h 5936551"/>
                <a:gd name="connsiteX1144" fmla="*/ 1101042 w 7261412"/>
                <a:gd name="connsiteY1144" fmla="*/ 4902413 h 5936551"/>
                <a:gd name="connsiteX1145" fmla="*/ 1113616 w 7261412"/>
                <a:gd name="connsiteY1145" fmla="*/ 4902784 h 5936551"/>
                <a:gd name="connsiteX1146" fmla="*/ 1125808 w 7261412"/>
                <a:gd name="connsiteY1146" fmla="*/ 4899832 h 5936551"/>
                <a:gd name="connsiteX1147" fmla="*/ 1131722 w 7261412"/>
                <a:gd name="connsiteY1147" fmla="*/ 4892431 h 5936551"/>
                <a:gd name="connsiteX1148" fmla="*/ 1134704 w 7261412"/>
                <a:gd name="connsiteY1148" fmla="*/ 4884677 h 5936551"/>
                <a:gd name="connsiteX1149" fmla="*/ 1142095 w 7261412"/>
                <a:gd name="connsiteY1149" fmla="*/ 4878391 h 5936551"/>
                <a:gd name="connsiteX1150" fmla="*/ 1151334 w 7261412"/>
                <a:gd name="connsiteY1150" fmla="*/ 4873219 h 5936551"/>
                <a:gd name="connsiteX1151" fmla="*/ 1161307 w 7261412"/>
                <a:gd name="connsiteY1151" fmla="*/ 4870342 h 5936551"/>
                <a:gd name="connsiteX1152" fmla="*/ 1169118 w 7261412"/>
                <a:gd name="connsiteY1152" fmla="*/ 4871733 h 5936551"/>
                <a:gd name="connsiteX1153" fmla="*/ 1175395 w 7261412"/>
                <a:gd name="connsiteY1153" fmla="*/ 4877648 h 5936551"/>
                <a:gd name="connsiteX1154" fmla="*/ 1185367 w 7261412"/>
                <a:gd name="connsiteY1154" fmla="*/ 4880629 h 5936551"/>
                <a:gd name="connsiteX1155" fmla="*/ 1199093 w 7261412"/>
                <a:gd name="connsiteY1155" fmla="*/ 4886792 h 5936551"/>
                <a:gd name="connsiteX1156" fmla="*/ 1206456 w 7261412"/>
                <a:gd name="connsiteY1156" fmla="*/ 4893936 h 5936551"/>
                <a:gd name="connsiteX1157" fmla="*/ 1214981 w 7261412"/>
                <a:gd name="connsiteY1157" fmla="*/ 4901327 h 5936551"/>
                <a:gd name="connsiteX1158" fmla="*/ 1216095 w 7261412"/>
                <a:gd name="connsiteY1158" fmla="*/ 4911300 h 5936551"/>
                <a:gd name="connsiteX1159" fmla="*/ 1223124 w 7261412"/>
                <a:gd name="connsiteY1159" fmla="*/ 4917958 h 5936551"/>
                <a:gd name="connsiteX1160" fmla="*/ 1224191 w 7261412"/>
                <a:gd name="connsiteY1160" fmla="*/ 4927968 h 5936551"/>
                <a:gd name="connsiteX1161" fmla="*/ 1230887 w 7261412"/>
                <a:gd name="connsiteY1161" fmla="*/ 4937951 h 5936551"/>
                <a:gd name="connsiteX1162" fmla="*/ 1239755 w 7261412"/>
                <a:gd name="connsiteY1162" fmla="*/ 4938322 h 5936551"/>
                <a:gd name="connsiteX1163" fmla="*/ 1247518 w 7261412"/>
                <a:gd name="connsiteY1163" fmla="*/ 4929045 h 5936551"/>
                <a:gd name="connsiteX1164" fmla="*/ 1251947 w 7261412"/>
                <a:gd name="connsiteY1164" fmla="*/ 4930150 h 5936551"/>
                <a:gd name="connsiteX1165" fmla="*/ 1257338 w 7261412"/>
                <a:gd name="connsiteY1165" fmla="*/ 4924044 h 5936551"/>
                <a:gd name="connsiteX1166" fmla="*/ 1260796 w 7261412"/>
                <a:gd name="connsiteY1166" fmla="*/ 4922282 h 5936551"/>
                <a:gd name="connsiteX1167" fmla="*/ 1268425 w 7261412"/>
                <a:gd name="connsiteY1167" fmla="*/ 4918501 h 5936551"/>
                <a:gd name="connsiteX1168" fmla="*/ 1275817 w 7261412"/>
                <a:gd name="connsiteY1168" fmla="*/ 4914634 h 5936551"/>
                <a:gd name="connsiteX1169" fmla="*/ 1286208 w 7261412"/>
                <a:gd name="connsiteY1169" fmla="*/ 4912957 h 5936551"/>
                <a:gd name="connsiteX1170" fmla="*/ 1293428 w 7261412"/>
                <a:gd name="connsiteY1170" fmla="*/ 4909595 h 5936551"/>
                <a:gd name="connsiteX1171" fmla="*/ 1299905 w 7261412"/>
                <a:gd name="connsiteY1171" fmla="*/ 4907585 h 5936551"/>
                <a:gd name="connsiteX1172" fmla="*/ 1303220 w 7261412"/>
                <a:gd name="connsiteY1172" fmla="*/ 4912757 h 5936551"/>
                <a:gd name="connsiteX1173" fmla="*/ 1308392 w 7261412"/>
                <a:gd name="connsiteY1173" fmla="*/ 4930693 h 5936551"/>
                <a:gd name="connsiteX1174" fmla="*/ 1320460 w 7261412"/>
                <a:gd name="connsiteY1174" fmla="*/ 4932379 h 5936551"/>
                <a:gd name="connsiteX1175" fmla="*/ 1327852 w 7261412"/>
                <a:gd name="connsiteY1175" fmla="*/ 4934055 h 5936551"/>
                <a:gd name="connsiteX1176" fmla="*/ 1343178 w 7261412"/>
                <a:gd name="connsiteY1176" fmla="*/ 4929045 h 5936551"/>
                <a:gd name="connsiteX1177" fmla="*/ 1353741 w 7261412"/>
                <a:gd name="connsiteY1177" fmla="*/ 4928711 h 5936551"/>
                <a:gd name="connsiteX1178" fmla="*/ 1365933 w 7261412"/>
                <a:gd name="connsiteY1178" fmla="*/ 4931293 h 5936551"/>
                <a:gd name="connsiteX1179" fmla="*/ 1371105 w 7261412"/>
                <a:gd name="connsiteY1179" fmla="*/ 4937208 h 5936551"/>
                <a:gd name="connsiteX1180" fmla="*/ 1386469 w 7261412"/>
                <a:gd name="connsiteY1180" fmla="*/ 4942056 h 5936551"/>
                <a:gd name="connsiteX1181" fmla="*/ 1397927 w 7261412"/>
                <a:gd name="connsiteY1181" fmla="*/ 4943323 h 5936551"/>
                <a:gd name="connsiteX1182" fmla="*/ 1395174 w 7261412"/>
                <a:gd name="connsiteY1182" fmla="*/ 4962211 h 5936551"/>
                <a:gd name="connsiteX1183" fmla="*/ 1401166 w 7261412"/>
                <a:gd name="connsiteY1183" fmla="*/ 4963078 h 5936551"/>
                <a:gd name="connsiteX1184" fmla="*/ 1406633 w 7261412"/>
                <a:gd name="connsiteY1184" fmla="*/ 4918158 h 5936551"/>
                <a:gd name="connsiteX1185" fmla="*/ 1411281 w 7261412"/>
                <a:gd name="connsiteY1185" fmla="*/ 4864332 h 5936551"/>
                <a:gd name="connsiteX1186" fmla="*/ 1412348 w 7261412"/>
                <a:gd name="connsiteY1186" fmla="*/ 4838795 h 5936551"/>
                <a:gd name="connsiteX1187" fmla="*/ 1414205 w 7261412"/>
                <a:gd name="connsiteY1187" fmla="*/ 4811039 h 5936551"/>
                <a:gd name="connsiteX1188" fmla="*/ 1417568 w 7261412"/>
                <a:gd name="connsiteY1188" fmla="*/ 4793799 h 5936551"/>
                <a:gd name="connsiteX1189" fmla="*/ 1428845 w 7261412"/>
                <a:gd name="connsiteY1189" fmla="*/ 4780293 h 5936551"/>
                <a:gd name="connsiteX1190" fmla="*/ 1441237 w 7261412"/>
                <a:gd name="connsiteY1190" fmla="*/ 4774378 h 5936551"/>
                <a:gd name="connsiteX1191" fmla="*/ 1457344 w 7261412"/>
                <a:gd name="connsiteY1191" fmla="*/ 4773273 h 5936551"/>
                <a:gd name="connsiteX1192" fmla="*/ 1474051 w 7261412"/>
                <a:gd name="connsiteY1192" fmla="*/ 4779550 h 5936551"/>
                <a:gd name="connsiteX1193" fmla="*/ 1493434 w 7261412"/>
                <a:gd name="connsiteY1193" fmla="*/ 4785303 h 5936551"/>
                <a:gd name="connsiteX1194" fmla="*/ 1510998 w 7261412"/>
                <a:gd name="connsiteY1194" fmla="*/ 4784598 h 5936551"/>
                <a:gd name="connsiteX1195" fmla="*/ 1515504 w 7261412"/>
                <a:gd name="connsiteY1195" fmla="*/ 4783112 h 5936551"/>
                <a:gd name="connsiteX1196" fmla="*/ 1521009 w 7261412"/>
                <a:gd name="connsiteY1196" fmla="*/ 4781302 h 5936551"/>
                <a:gd name="connsiteX1197" fmla="*/ 1525657 w 7261412"/>
                <a:gd name="connsiteY1197" fmla="*/ 4779788 h 5936551"/>
                <a:gd name="connsiteX1198" fmla="*/ 1546527 w 7261412"/>
                <a:gd name="connsiteY1198" fmla="*/ 4762043 h 5936551"/>
                <a:gd name="connsiteX1199" fmla="*/ 1550584 w 7261412"/>
                <a:gd name="connsiteY1199" fmla="*/ 4755023 h 5936551"/>
                <a:gd name="connsiteX1200" fmla="*/ 1561710 w 7261412"/>
                <a:gd name="connsiteY1200" fmla="*/ 4729325 h 5936551"/>
                <a:gd name="connsiteX1201" fmla="*/ 1570453 w 7261412"/>
                <a:gd name="connsiteY1201" fmla="*/ 4708008 h 5936551"/>
                <a:gd name="connsiteX1202" fmla="*/ 1581360 w 7261412"/>
                <a:gd name="connsiteY1202" fmla="*/ 4698968 h 5936551"/>
                <a:gd name="connsiteX1203" fmla="*/ 1603362 w 7261412"/>
                <a:gd name="connsiteY1203" fmla="*/ 4694911 h 5936551"/>
                <a:gd name="connsiteX1204" fmla="*/ 1615926 w 7261412"/>
                <a:gd name="connsiteY1204" fmla="*/ 4691377 h 5936551"/>
                <a:gd name="connsiteX1205" fmla="*/ 1626270 w 7261412"/>
                <a:gd name="connsiteY1205" fmla="*/ 4678614 h 5936551"/>
                <a:gd name="connsiteX1206" fmla="*/ 1642005 w 7261412"/>
                <a:gd name="connsiteY1206" fmla="*/ 4657144 h 5936551"/>
                <a:gd name="connsiteX1207" fmla="*/ 1656998 w 7261412"/>
                <a:gd name="connsiteY1207" fmla="*/ 4634561 h 5936551"/>
                <a:gd name="connsiteX1208" fmla="*/ 1670466 w 7261412"/>
                <a:gd name="connsiteY1208" fmla="*/ 4614892 h 5936551"/>
                <a:gd name="connsiteX1209" fmla="*/ 1671438 w 7261412"/>
                <a:gd name="connsiteY1209" fmla="*/ 4613501 h 5936551"/>
                <a:gd name="connsiteX1210" fmla="*/ 1687135 w 7261412"/>
                <a:gd name="connsiteY1210" fmla="*/ 4595718 h 5936551"/>
                <a:gd name="connsiteX1211" fmla="*/ 1700270 w 7261412"/>
                <a:gd name="connsiteY1211" fmla="*/ 4586317 h 5936551"/>
                <a:gd name="connsiteX1212" fmla="*/ 1723101 w 7261412"/>
                <a:gd name="connsiteY1212" fmla="*/ 4580363 h 5936551"/>
                <a:gd name="connsiteX1213" fmla="*/ 1734931 w 7261412"/>
                <a:gd name="connsiteY1213" fmla="*/ 4575191 h 5936551"/>
                <a:gd name="connsiteX1214" fmla="*/ 1744866 w 7261412"/>
                <a:gd name="connsiteY1214" fmla="*/ 4567219 h 5936551"/>
                <a:gd name="connsiteX1215" fmla="*/ 1757629 w 7261412"/>
                <a:gd name="connsiteY1215" fmla="*/ 4554455 h 5936551"/>
                <a:gd name="connsiteX1216" fmla="*/ 1766630 w 7261412"/>
                <a:gd name="connsiteY1216" fmla="*/ 4542958 h 5936551"/>
                <a:gd name="connsiteX1217" fmla="*/ 1772993 w 7261412"/>
                <a:gd name="connsiteY1217" fmla="*/ 4536348 h 5936551"/>
                <a:gd name="connsiteX1218" fmla="*/ 1774850 w 7261412"/>
                <a:gd name="connsiteY1218" fmla="*/ 4534662 h 5936551"/>
                <a:gd name="connsiteX1219" fmla="*/ 1781737 w 7261412"/>
                <a:gd name="connsiteY1219" fmla="*/ 4528461 h 5936551"/>
                <a:gd name="connsiteX1220" fmla="*/ 1783556 w 7261412"/>
                <a:gd name="connsiteY1220" fmla="*/ 4524813 h 5936551"/>
                <a:gd name="connsiteX1221" fmla="*/ 1784223 w 7261412"/>
                <a:gd name="connsiteY1221" fmla="*/ 4510231 h 5936551"/>
                <a:gd name="connsiteX1222" fmla="*/ 1787090 w 7261412"/>
                <a:gd name="connsiteY1222" fmla="*/ 4500134 h 5936551"/>
                <a:gd name="connsiteX1223" fmla="*/ 1799663 w 7261412"/>
                <a:gd name="connsiteY1223" fmla="*/ 4488971 h 5936551"/>
                <a:gd name="connsiteX1224" fmla="*/ 1825571 w 7261412"/>
                <a:gd name="connsiteY1224" fmla="*/ 4477969 h 5936551"/>
                <a:gd name="connsiteX1225" fmla="*/ 1827209 w 7261412"/>
                <a:gd name="connsiteY1225" fmla="*/ 4485561 h 5936551"/>
                <a:gd name="connsiteX1226" fmla="*/ 1834353 w 7261412"/>
                <a:gd name="connsiteY1226" fmla="*/ 4534662 h 5936551"/>
                <a:gd name="connsiteX1227" fmla="*/ 1835134 w 7261412"/>
                <a:gd name="connsiteY1227" fmla="*/ 4559380 h 5936551"/>
                <a:gd name="connsiteX1228" fmla="*/ 1842202 w 7261412"/>
                <a:gd name="connsiteY1228" fmla="*/ 4608605 h 5936551"/>
                <a:gd name="connsiteX1229" fmla="*/ 1854394 w 7261412"/>
                <a:gd name="connsiteY1229" fmla="*/ 4606747 h 5936551"/>
                <a:gd name="connsiteX1230" fmla="*/ 1851765 w 7261412"/>
                <a:gd name="connsiteY1230" fmla="*/ 4579411 h 5936551"/>
                <a:gd name="connsiteX1231" fmla="*/ 1858242 w 7261412"/>
                <a:gd name="connsiteY1231" fmla="*/ 4578839 h 5936551"/>
                <a:gd name="connsiteX1232" fmla="*/ 1869586 w 7261412"/>
                <a:gd name="connsiteY1232" fmla="*/ 4579906 h 5936551"/>
                <a:gd name="connsiteX1233" fmla="*/ 1902466 w 7261412"/>
                <a:gd name="connsiteY1233" fmla="*/ 4584078 h 5936551"/>
                <a:gd name="connsiteX1234" fmla="*/ 1909086 w 7261412"/>
                <a:gd name="connsiteY1234" fmla="*/ 4591888 h 5936551"/>
                <a:gd name="connsiteX1235" fmla="*/ 1874520 w 7261412"/>
                <a:gd name="connsiteY1235" fmla="*/ 4610738 h 5936551"/>
                <a:gd name="connsiteX1236" fmla="*/ 1875673 w 7261412"/>
                <a:gd name="connsiteY1236" fmla="*/ 4626874 h 5936551"/>
                <a:gd name="connsiteX1237" fmla="*/ 1878873 w 7261412"/>
                <a:gd name="connsiteY1237" fmla="*/ 4639276 h 5936551"/>
                <a:gd name="connsiteX1238" fmla="*/ 1893313 w 7261412"/>
                <a:gd name="connsiteY1238" fmla="*/ 4628188 h 5936551"/>
                <a:gd name="connsiteX1239" fmla="*/ 1898571 w 7261412"/>
                <a:gd name="connsiteY1239" fmla="*/ 4627779 h 5936551"/>
                <a:gd name="connsiteX1240" fmla="*/ 1908419 w 7261412"/>
                <a:gd name="connsiteY1240" fmla="*/ 4633732 h 5936551"/>
                <a:gd name="connsiteX1241" fmla="*/ 1928041 w 7261412"/>
                <a:gd name="connsiteY1241" fmla="*/ 4627112 h 5936551"/>
                <a:gd name="connsiteX1242" fmla="*/ 1937642 w 7261412"/>
                <a:gd name="connsiteY1242" fmla="*/ 4629455 h 5936551"/>
                <a:gd name="connsiteX1243" fmla="*/ 1934737 w 7261412"/>
                <a:gd name="connsiteY1243" fmla="*/ 4664059 h 5936551"/>
                <a:gd name="connsiteX1244" fmla="*/ 1914744 w 7261412"/>
                <a:gd name="connsiteY1244" fmla="*/ 4677042 h 5936551"/>
                <a:gd name="connsiteX1245" fmla="*/ 1907315 w 7261412"/>
                <a:gd name="connsiteY1245" fmla="*/ 4695225 h 5936551"/>
                <a:gd name="connsiteX1246" fmla="*/ 1906495 w 7261412"/>
                <a:gd name="connsiteY1246" fmla="*/ 4700587 h 5936551"/>
                <a:gd name="connsiteX1247" fmla="*/ 1908620 w 7261412"/>
                <a:gd name="connsiteY1247" fmla="*/ 4705274 h 5936551"/>
                <a:gd name="connsiteX1248" fmla="*/ 1915544 w 7261412"/>
                <a:gd name="connsiteY1248" fmla="*/ 4704245 h 5936551"/>
                <a:gd name="connsiteX1249" fmla="*/ 1908620 w 7261412"/>
                <a:gd name="connsiteY1249" fmla="*/ 4705274 h 5936551"/>
                <a:gd name="connsiteX1250" fmla="*/ 1889570 w 7261412"/>
                <a:gd name="connsiteY1250" fmla="*/ 4706427 h 5936551"/>
                <a:gd name="connsiteX1251" fmla="*/ 1870891 w 7261412"/>
                <a:gd name="connsiteY1251" fmla="*/ 4707570 h 5936551"/>
                <a:gd name="connsiteX1252" fmla="*/ 1874653 w 7261412"/>
                <a:gd name="connsiteY1252" fmla="*/ 4733277 h 5936551"/>
                <a:gd name="connsiteX1253" fmla="*/ 1878968 w 7261412"/>
                <a:gd name="connsiteY1253" fmla="*/ 4750765 h 5936551"/>
                <a:gd name="connsiteX1254" fmla="*/ 1923593 w 7261412"/>
                <a:gd name="connsiteY1254" fmla="*/ 4887202 h 5936551"/>
                <a:gd name="connsiteX1255" fmla="*/ 1942481 w 7261412"/>
                <a:gd name="connsiteY1255" fmla="*/ 4904280 h 5936551"/>
                <a:gd name="connsiteX1256" fmla="*/ 1964322 w 7261412"/>
                <a:gd name="connsiteY1256" fmla="*/ 4945332 h 5936551"/>
                <a:gd name="connsiteX1257" fmla="*/ 2022824 w 7261412"/>
                <a:gd name="connsiteY1257" fmla="*/ 5037830 h 5936551"/>
                <a:gd name="connsiteX1258" fmla="*/ 2031349 w 7261412"/>
                <a:gd name="connsiteY1258" fmla="*/ 5067386 h 5936551"/>
                <a:gd name="connsiteX1259" fmla="*/ 2051704 w 7261412"/>
                <a:gd name="connsiteY1259" fmla="*/ 5075597 h 5936551"/>
                <a:gd name="connsiteX1260" fmla="*/ 2082784 w 7261412"/>
                <a:gd name="connsiteY1260" fmla="*/ 5125355 h 5936551"/>
                <a:gd name="connsiteX1261" fmla="*/ 2065334 w 7261412"/>
                <a:gd name="connsiteY1261" fmla="*/ 5134995 h 5936551"/>
                <a:gd name="connsiteX1262" fmla="*/ 2057819 w 7261412"/>
                <a:gd name="connsiteY1262" fmla="*/ 5137947 h 5936551"/>
                <a:gd name="connsiteX1263" fmla="*/ 2051456 w 7261412"/>
                <a:gd name="connsiteY1263" fmla="*/ 5142052 h 5936551"/>
                <a:gd name="connsiteX1264" fmla="*/ 2048856 w 7261412"/>
                <a:gd name="connsiteY1264" fmla="*/ 5149444 h 5936551"/>
                <a:gd name="connsiteX1265" fmla="*/ 2049428 w 7261412"/>
                <a:gd name="connsiteY1265" fmla="*/ 5156664 h 5936551"/>
                <a:gd name="connsiteX1266" fmla="*/ 2056724 w 7261412"/>
                <a:gd name="connsiteY1266" fmla="*/ 5168122 h 5936551"/>
                <a:gd name="connsiteX1267" fmla="*/ 2077374 w 7261412"/>
                <a:gd name="connsiteY1267" fmla="*/ 5196450 h 5936551"/>
                <a:gd name="connsiteX1268" fmla="*/ 2088128 w 7261412"/>
                <a:gd name="connsiteY1268" fmla="*/ 5199612 h 5936551"/>
                <a:gd name="connsiteX1269" fmla="*/ 2098358 w 7261412"/>
                <a:gd name="connsiteY1269" fmla="*/ 5198126 h 5936551"/>
                <a:gd name="connsiteX1270" fmla="*/ 2122694 w 7261412"/>
                <a:gd name="connsiteY1270" fmla="*/ 5182324 h 5936551"/>
                <a:gd name="connsiteX1271" fmla="*/ 2142935 w 7261412"/>
                <a:gd name="connsiteY1271" fmla="*/ 5213281 h 5936551"/>
                <a:gd name="connsiteX1272" fmla="*/ 2088871 w 7261412"/>
                <a:gd name="connsiteY1272" fmla="*/ 5247190 h 5936551"/>
                <a:gd name="connsiteX1273" fmla="*/ 2094262 w 7261412"/>
                <a:gd name="connsiteY1273" fmla="*/ 5265497 h 5936551"/>
                <a:gd name="connsiteX1274" fmla="*/ 2109616 w 7261412"/>
                <a:gd name="connsiteY1274" fmla="*/ 5268811 h 5936551"/>
                <a:gd name="connsiteX1275" fmla="*/ 2111216 w 7261412"/>
                <a:gd name="connsiteY1275" fmla="*/ 5284584 h 5936551"/>
                <a:gd name="connsiteX1276" fmla="*/ 2099844 w 7261412"/>
                <a:gd name="connsiteY1276" fmla="*/ 5298996 h 5936551"/>
                <a:gd name="connsiteX1277" fmla="*/ 2109969 w 7261412"/>
                <a:gd name="connsiteY1277" fmla="*/ 5314722 h 5936551"/>
                <a:gd name="connsiteX1278" fmla="*/ 2112721 w 7261412"/>
                <a:gd name="connsiteY1278" fmla="*/ 5333572 h 5936551"/>
                <a:gd name="connsiteX1279" fmla="*/ 2120122 w 7261412"/>
                <a:gd name="connsiteY1279" fmla="*/ 5346373 h 5936551"/>
                <a:gd name="connsiteX1280" fmla="*/ 2128495 w 7261412"/>
                <a:gd name="connsiteY1280" fmla="*/ 5351336 h 5936551"/>
                <a:gd name="connsiteX1281" fmla="*/ 2138991 w 7261412"/>
                <a:gd name="connsiteY1281" fmla="*/ 5349526 h 5936551"/>
                <a:gd name="connsiteX1282" fmla="*/ 2152583 w 7261412"/>
                <a:gd name="connsiteY1282" fmla="*/ 5367100 h 5936551"/>
                <a:gd name="connsiteX1283" fmla="*/ 2160832 w 7261412"/>
                <a:gd name="connsiteY1283" fmla="*/ 5385445 h 5936551"/>
                <a:gd name="connsiteX1284" fmla="*/ 2166090 w 7261412"/>
                <a:gd name="connsiteY1284" fmla="*/ 5388197 h 5936551"/>
                <a:gd name="connsiteX1285" fmla="*/ 2168252 w 7261412"/>
                <a:gd name="connsiteY1285" fmla="*/ 5393046 h 5936551"/>
                <a:gd name="connsiteX1286" fmla="*/ 2164194 w 7261412"/>
                <a:gd name="connsiteY1286" fmla="*/ 5410781 h 5936551"/>
                <a:gd name="connsiteX1287" fmla="*/ 2166576 w 7261412"/>
                <a:gd name="connsiteY1287" fmla="*/ 5418373 h 5936551"/>
                <a:gd name="connsiteX1288" fmla="*/ 2171414 w 7261412"/>
                <a:gd name="connsiteY1288" fmla="*/ 5419316 h 5936551"/>
                <a:gd name="connsiteX1289" fmla="*/ 2178444 w 7261412"/>
                <a:gd name="connsiteY1289" fmla="*/ 5414343 h 5936551"/>
                <a:gd name="connsiteX1290" fmla="*/ 2184435 w 7261412"/>
                <a:gd name="connsiteY1290" fmla="*/ 5417011 h 5936551"/>
                <a:gd name="connsiteX1291" fmla="*/ 2189798 w 7261412"/>
                <a:gd name="connsiteY1291" fmla="*/ 5420583 h 5936551"/>
                <a:gd name="connsiteX1292" fmla="*/ 2198704 w 7261412"/>
                <a:gd name="connsiteY1292" fmla="*/ 5421697 h 5936551"/>
                <a:gd name="connsiteX1293" fmla="*/ 2206038 w 7261412"/>
                <a:gd name="connsiteY1293" fmla="*/ 5420992 h 5936551"/>
                <a:gd name="connsiteX1294" fmla="*/ 2209810 w 7261412"/>
                <a:gd name="connsiteY1294" fmla="*/ 5421697 h 5936551"/>
                <a:gd name="connsiteX1295" fmla="*/ 2215429 w 7261412"/>
                <a:gd name="connsiteY1295" fmla="*/ 5428098 h 5936551"/>
                <a:gd name="connsiteX1296" fmla="*/ 2219373 w 7261412"/>
                <a:gd name="connsiteY1296" fmla="*/ 5428345 h 5936551"/>
                <a:gd name="connsiteX1297" fmla="*/ 2244004 w 7261412"/>
                <a:gd name="connsiteY1297" fmla="*/ 5414106 h 5936551"/>
                <a:gd name="connsiteX1298" fmla="*/ 2291963 w 7261412"/>
                <a:gd name="connsiteY1298" fmla="*/ 5543627 h 5936551"/>
                <a:gd name="connsiteX1299" fmla="*/ 2301564 w 7261412"/>
                <a:gd name="connsiteY1299" fmla="*/ 5569820 h 5936551"/>
                <a:gd name="connsiteX1300" fmla="*/ 2324519 w 7261412"/>
                <a:gd name="connsiteY1300" fmla="*/ 5632266 h 5936551"/>
                <a:gd name="connsiteX1301" fmla="*/ 2338959 w 7261412"/>
                <a:gd name="connsiteY1301" fmla="*/ 5679520 h 5936551"/>
                <a:gd name="connsiteX1302" fmla="*/ 2322214 w 7261412"/>
                <a:gd name="connsiteY1302" fmla="*/ 5678948 h 5936551"/>
                <a:gd name="connsiteX1303" fmla="*/ 2320128 w 7261412"/>
                <a:gd name="connsiteY1303" fmla="*/ 5688883 h 5936551"/>
                <a:gd name="connsiteX1304" fmla="*/ 2320414 w 7261412"/>
                <a:gd name="connsiteY1304" fmla="*/ 5696931 h 5936551"/>
                <a:gd name="connsiteX1305" fmla="*/ 2322138 w 7261412"/>
                <a:gd name="connsiteY1305" fmla="*/ 5704675 h 5936551"/>
                <a:gd name="connsiteX1306" fmla="*/ 2325005 w 7261412"/>
                <a:gd name="connsiteY1306" fmla="*/ 5708285 h 5936551"/>
                <a:gd name="connsiteX1307" fmla="*/ 2328501 w 7261412"/>
                <a:gd name="connsiteY1307" fmla="*/ 5716029 h 5936551"/>
                <a:gd name="connsiteX1308" fmla="*/ 2366229 w 7261412"/>
                <a:gd name="connsiteY1308" fmla="*/ 5757577 h 5936551"/>
                <a:gd name="connsiteX1309" fmla="*/ 2367829 w 7261412"/>
                <a:gd name="connsiteY1309" fmla="*/ 5759368 h 5936551"/>
                <a:gd name="connsiteX1310" fmla="*/ 2391975 w 7261412"/>
                <a:gd name="connsiteY1310" fmla="*/ 5776599 h 5936551"/>
                <a:gd name="connsiteX1311" fmla="*/ 2393280 w 7261412"/>
                <a:gd name="connsiteY1311" fmla="*/ 5803621 h 5936551"/>
                <a:gd name="connsiteX1312" fmla="*/ 2395090 w 7261412"/>
                <a:gd name="connsiteY1312" fmla="*/ 5816718 h 5936551"/>
                <a:gd name="connsiteX1313" fmla="*/ 2397471 w 7261412"/>
                <a:gd name="connsiteY1313" fmla="*/ 5816222 h 5936551"/>
                <a:gd name="connsiteX1314" fmla="*/ 2401462 w 7261412"/>
                <a:gd name="connsiteY1314" fmla="*/ 5815603 h 5936551"/>
                <a:gd name="connsiteX1315" fmla="*/ 2405034 w 7261412"/>
                <a:gd name="connsiteY1315" fmla="*/ 5815889 h 5936551"/>
                <a:gd name="connsiteX1316" fmla="*/ 2415083 w 7261412"/>
                <a:gd name="connsiteY1316" fmla="*/ 5816146 h 5936551"/>
                <a:gd name="connsiteX1317" fmla="*/ 2415750 w 7261412"/>
                <a:gd name="connsiteY1317" fmla="*/ 5816222 h 5936551"/>
                <a:gd name="connsiteX1318" fmla="*/ 2436104 w 7261412"/>
                <a:gd name="connsiteY1318" fmla="*/ 5818070 h 5936551"/>
                <a:gd name="connsiteX1319" fmla="*/ 2440334 w 7261412"/>
                <a:gd name="connsiteY1319" fmla="*/ 5818118 h 5936551"/>
                <a:gd name="connsiteX1320" fmla="*/ 2453392 w 7261412"/>
                <a:gd name="connsiteY1320" fmla="*/ 5819385 h 5936551"/>
                <a:gd name="connsiteX1321" fmla="*/ 2462022 w 7261412"/>
                <a:gd name="connsiteY1321" fmla="*/ 5821319 h 5936551"/>
                <a:gd name="connsiteX1322" fmla="*/ 2465108 w 7261412"/>
                <a:gd name="connsiteY1322" fmla="*/ 5820985 h 5936551"/>
                <a:gd name="connsiteX1323" fmla="*/ 2482891 w 7261412"/>
                <a:gd name="connsiteY1323" fmla="*/ 5826195 h 5936551"/>
                <a:gd name="connsiteX1324" fmla="*/ 2496960 w 7261412"/>
                <a:gd name="connsiteY1324" fmla="*/ 5825090 h 5936551"/>
                <a:gd name="connsiteX1325" fmla="*/ 2503989 w 7261412"/>
                <a:gd name="connsiteY1325" fmla="*/ 5818432 h 5936551"/>
                <a:gd name="connsiteX1326" fmla="*/ 2505799 w 7261412"/>
                <a:gd name="connsiteY1326" fmla="*/ 5806240 h 5936551"/>
                <a:gd name="connsiteX1327" fmla="*/ 2516191 w 7261412"/>
                <a:gd name="connsiteY1327" fmla="*/ 5787390 h 5936551"/>
                <a:gd name="connsiteX1328" fmla="*/ 2523954 w 7261412"/>
                <a:gd name="connsiteY1328" fmla="*/ 5778484 h 5936551"/>
                <a:gd name="connsiteX1329" fmla="*/ 2533926 w 7261412"/>
                <a:gd name="connsiteY1329" fmla="*/ 5772569 h 5936551"/>
                <a:gd name="connsiteX1330" fmla="*/ 2536908 w 7261412"/>
                <a:gd name="connsiteY1330" fmla="*/ 5749986 h 5936551"/>
                <a:gd name="connsiteX1331" fmla="*/ 2542451 w 7261412"/>
                <a:gd name="connsiteY1331" fmla="*/ 5737050 h 5936551"/>
                <a:gd name="connsiteX1332" fmla="*/ 2552595 w 7261412"/>
                <a:gd name="connsiteY1332" fmla="*/ 5723173 h 5936551"/>
                <a:gd name="connsiteX1333" fmla="*/ 2564663 w 7261412"/>
                <a:gd name="connsiteY1333" fmla="*/ 5710237 h 5936551"/>
                <a:gd name="connsiteX1334" fmla="*/ 2579284 w 7261412"/>
                <a:gd name="connsiteY1334" fmla="*/ 5697674 h 5936551"/>
                <a:gd name="connsiteX1335" fmla="*/ 2589057 w 7261412"/>
                <a:gd name="connsiteY1335" fmla="*/ 5687654 h 5936551"/>
                <a:gd name="connsiteX1336" fmla="*/ 2602002 w 7261412"/>
                <a:gd name="connsiteY1336" fmla="*/ 5683225 h 5936551"/>
                <a:gd name="connsiteX1337" fmla="*/ 2615698 w 7261412"/>
                <a:gd name="connsiteY1337" fmla="*/ 5685406 h 5936551"/>
                <a:gd name="connsiteX1338" fmla="*/ 2626262 w 7261412"/>
                <a:gd name="connsiteY1338" fmla="*/ 5682282 h 5936551"/>
                <a:gd name="connsiteX1339" fmla="*/ 2637911 w 7261412"/>
                <a:gd name="connsiteY1339" fmla="*/ 5684130 h 5936551"/>
                <a:gd name="connsiteX1340" fmla="*/ 2665667 w 7261412"/>
                <a:gd name="connsiteY1340" fmla="*/ 5681539 h 5936551"/>
                <a:gd name="connsiteX1341" fmla="*/ 2680116 w 7261412"/>
                <a:gd name="connsiteY1341" fmla="*/ 5669347 h 5936551"/>
                <a:gd name="connsiteX1342" fmla="*/ 2690089 w 7261412"/>
                <a:gd name="connsiteY1342" fmla="*/ 5657888 h 5936551"/>
                <a:gd name="connsiteX1343" fmla="*/ 2692308 w 7261412"/>
                <a:gd name="connsiteY1343" fmla="*/ 5645287 h 5936551"/>
                <a:gd name="connsiteX1344" fmla="*/ 2697480 w 7261412"/>
                <a:gd name="connsiteY1344" fmla="*/ 5630837 h 5936551"/>
                <a:gd name="connsiteX1345" fmla="*/ 2706014 w 7261412"/>
                <a:gd name="connsiteY1345" fmla="*/ 5612730 h 5936551"/>
                <a:gd name="connsiteX1346" fmla="*/ 2710291 w 7261412"/>
                <a:gd name="connsiteY1346" fmla="*/ 5602500 h 5936551"/>
                <a:gd name="connsiteX1347" fmla="*/ 2713415 w 7261412"/>
                <a:gd name="connsiteY1347" fmla="*/ 5594985 h 5936551"/>
                <a:gd name="connsiteX1348" fmla="*/ 2727112 w 7261412"/>
                <a:gd name="connsiteY1348" fmla="*/ 5583489 h 5936551"/>
                <a:gd name="connsiteX1349" fmla="*/ 2739685 w 7261412"/>
                <a:gd name="connsiteY1349" fmla="*/ 5567972 h 5936551"/>
                <a:gd name="connsiteX1350" fmla="*/ 2744114 w 7261412"/>
                <a:gd name="connsiteY1350" fmla="*/ 5549818 h 5936551"/>
                <a:gd name="connsiteX1351" fmla="*/ 2752249 w 7261412"/>
                <a:gd name="connsiteY1351" fmla="*/ 5543912 h 5936551"/>
                <a:gd name="connsiteX1352" fmla="*/ 2766698 w 7261412"/>
                <a:gd name="connsiteY1352" fmla="*/ 5537626 h 5936551"/>
                <a:gd name="connsiteX1353" fmla="*/ 2774099 w 7261412"/>
                <a:gd name="connsiteY1353" fmla="*/ 5527282 h 5936551"/>
                <a:gd name="connsiteX1354" fmla="*/ 2781119 w 7261412"/>
                <a:gd name="connsiteY1354" fmla="*/ 5527653 h 5936551"/>
                <a:gd name="connsiteX1355" fmla="*/ 2788149 w 7261412"/>
                <a:gd name="connsiteY1355" fmla="*/ 5516156 h 5936551"/>
                <a:gd name="connsiteX1356" fmla="*/ 2795549 w 7261412"/>
                <a:gd name="connsiteY1356" fmla="*/ 5500964 h 5936551"/>
                <a:gd name="connsiteX1357" fmla="*/ 2803312 w 7261412"/>
                <a:gd name="connsiteY1357" fmla="*/ 5500964 h 5936551"/>
                <a:gd name="connsiteX1358" fmla="*/ 2811456 w 7261412"/>
                <a:gd name="connsiteY1358" fmla="*/ 5491734 h 5936551"/>
                <a:gd name="connsiteX1359" fmla="*/ 2819571 w 7261412"/>
                <a:gd name="connsiteY1359" fmla="*/ 5488372 h 5936551"/>
                <a:gd name="connsiteX1360" fmla="*/ 2829211 w 7261412"/>
                <a:gd name="connsiteY1360" fmla="*/ 5480609 h 5936551"/>
                <a:gd name="connsiteX1361" fmla="*/ 2835497 w 7261412"/>
                <a:gd name="connsiteY1361" fmla="*/ 5473589 h 5936551"/>
                <a:gd name="connsiteX1362" fmla="*/ 2841784 w 7261412"/>
                <a:gd name="connsiteY1362" fmla="*/ 5468407 h 5936551"/>
                <a:gd name="connsiteX1363" fmla="*/ 2847347 w 7261412"/>
                <a:gd name="connsiteY1363" fmla="*/ 5466169 h 5936551"/>
                <a:gd name="connsiteX1364" fmla="*/ 2850137 w 7261412"/>
                <a:gd name="connsiteY1364" fmla="*/ 5469074 h 5936551"/>
                <a:gd name="connsiteX1365" fmla="*/ 2856986 w 7261412"/>
                <a:gd name="connsiteY1365" fmla="*/ 5476180 h 5936551"/>
                <a:gd name="connsiteX1366" fmla="*/ 2868816 w 7261412"/>
                <a:gd name="connsiteY1366" fmla="*/ 5488753 h 5936551"/>
                <a:gd name="connsiteX1367" fmla="*/ 2872921 w 7261412"/>
                <a:gd name="connsiteY1367" fmla="*/ 5499135 h 5936551"/>
                <a:gd name="connsiteX1368" fmla="*/ 2872921 w 7261412"/>
                <a:gd name="connsiteY1368" fmla="*/ 5509851 h 5936551"/>
                <a:gd name="connsiteX1369" fmla="*/ 2873655 w 7261412"/>
                <a:gd name="connsiteY1369" fmla="*/ 5521309 h 5936551"/>
                <a:gd name="connsiteX1370" fmla="*/ 2875845 w 7261412"/>
                <a:gd name="connsiteY1370" fmla="*/ 5536864 h 5936551"/>
                <a:gd name="connsiteX1371" fmla="*/ 2878074 w 7261412"/>
                <a:gd name="connsiteY1371" fmla="*/ 5545770 h 5936551"/>
                <a:gd name="connsiteX1372" fmla="*/ 2883980 w 7261412"/>
                <a:gd name="connsiteY1372" fmla="*/ 5557218 h 5936551"/>
                <a:gd name="connsiteX1373" fmla="*/ 2891752 w 7261412"/>
                <a:gd name="connsiteY1373" fmla="*/ 5570163 h 5936551"/>
                <a:gd name="connsiteX1374" fmla="*/ 2905449 w 7261412"/>
                <a:gd name="connsiteY1374" fmla="*/ 5577554 h 5936551"/>
                <a:gd name="connsiteX1375" fmla="*/ 2915793 w 7261412"/>
                <a:gd name="connsiteY1375" fmla="*/ 5585317 h 5936551"/>
                <a:gd name="connsiteX1376" fmla="*/ 2929100 w 7261412"/>
                <a:gd name="connsiteY1376" fmla="*/ 5594595 h 5936551"/>
                <a:gd name="connsiteX1377" fmla="*/ 2938377 w 7261412"/>
                <a:gd name="connsiteY1377" fmla="*/ 5599395 h 5936551"/>
                <a:gd name="connsiteX1378" fmla="*/ 2947273 w 7261412"/>
                <a:gd name="connsiteY1378" fmla="*/ 5610483 h 5936551"/>
                <a:gd name="connsiteX1379" fmla="*/ 2963161 w 7261412"/>
                <a:gd name="connsiteY1379" fmla="*/ 5623084 h 5936551"/>
                <a:gd name="connsiteX1380" fmla="*/ 2975401 w 7261412"/>
                <a:gd name="connsiteY1380" fmla="*/ 5634914 h 5936551"/>
                <a:gd name="connsiteX1381" fmla="*/ 2984630 w 7261412"/>
                <a:gd name="connsiteY1381" fmla="*/ 5640086 h 5936551"/>
                <a:gd name="connsiteX1382" fmla="*/ 2991660 w 7261412"/>
                <a:gd name="connsiteY1382" fmla="*/ 5651916 h 5936551"/>
                <a:gd name="connsiteX1383" fmla="*/ 2999794 w 7261412"/>
                <a:gd name="connsiteY1383" fmla="*/ 5666366 h 5936551"/>
                <a:gd name="connsiteX1384" fmla="*/ 3006081 w 7261412"/>
                <a:gd name="connsiteY1384" fmla="*/ 5676005 h 5936551"/>
                <a:gd name="connsiteX1385" fmla="*/ 3006452 w 7261412"/>
                <a:gd name="connsiteY1385" fmla="*/ 5688206 h 5936551"/>
                <a:gd name="connsiteX1386" fmla="*/ 3000537 w 7261412"/>
                <a:gd name="connsiteY1386" fmla="*/ 5699656 h 5936551"/>
                <a:gd name="connsiteX1387" fmla="*/ 3000537 w 7261412"/>
                <a:gd name="connsiteY1387" fmla="*/ 5722611 h 5936551"/>
                <a:gd name="connsiteX1388" fmla="*/ 3006081 w 7261412"/>
                <a:gd name="connsiteY1388" fmla="*/ 5738165 h 5936551"/>
                <a:gd name="connsiteX1389" fmla="*/ 3007566 w 7261412"/>
                <a:gd name="connsiteY1389" fmla="*/ 5754062 h 5936551"/>
                <a:gd name="connsiteX1390" fmla="*/ 3009424 w 7261412"/>
                <a:gd name="connsiteY1390" fmla="*/ 5764445 h 5936551"/>
                <a:gd name="connsiteX1391" fmla="*/ 3011605 w 7261412"/>
                <a:gd name="connsiteY1391" fmla="*/ 5775532 h 5936551"/>
                <a:gd name="connsiteX1392" fmla="*/ 3016072 w 7261412"/>
                <a:gd name="connsiteY1392" fmla="*/ 5788095 h 5936551"/>
                <a:gd name="connsiteX1393" fmla="*/ 3019396 w 7261412"/>
                <a:gd name="connsiteY1393" fmla="*/ 5785514 h 5936551"/>
                <a:gd name="connsiteX1394" fmla="*/ 3025683 w 7261412"/>
                <a:gd name="connsiteY1394" fmla="*/ 5779237 h 5936551"/>
                <a:gd name="connsiteX1395" fmla="*/ 3031588 w 7261412"/>
                <a:gd name="connsiteY1395" fmla="*/ 5772951 h 5936551"/>
                <a:gd name="connsiteX1396" fmla="*/ 3036808 w 7261412"/>
                <a:gd name="connsiteY1396" fmla="*/ 5773322 h 5936551"/>
                <a:gd name="connsiteX1397" fmla="*/ 3043085 w 7261412"/>
                <a:gd name="connsiteY1397" fmla="*/ 5774065 h 5936551"/>
                <a:gd name="connsiteX1398" fmla="*/ 3053067 w 7261412"/>
                <a:gd name="connsiteY1398" fmla="*/ 5775132 h 5936551"/>
                <a:gd name="connsiteX1399" fmla="*/ 3058278 w 7261412"/>
                <a:gd name="connsiteY1399" fmla="*/ 5773694 h 5936551"/>
                <a:gd name="connsiteX1400" fmla="*/ 3063078 w 7261412"/>
                <a:gd name="connsiteY1400" fmla="*/ 5760711 h 5936551"/>
                <a:gd name="connsiteX1401" fmla="*/ 3067879 w 7261412"/>
                <a:gd name="connsiteY1401" fmla="*/ 5752224 h 5936551"/>
                <a:gd name="connsiteX1402" fmla="*/ 3073794 w 7261412"/>
                <a:gd name="connsiteY1402" fmla="*/ 5742575 h 5936551"/>
                <a:gd name="connsiteX1403" fmla="*/ 3080814 w 7261412"/>
                <a:gd name="connsiteY1403" fmla="*/ 5739985 h 5936551"/>
                <a:gd name="connsiteX1404" fmla="*/ 3087100 w 7261412"/>
                <a:gd name="connsiteY1404" fmla="*/ 5738918 h 5936551"/>
                <a:gd name="connsiteX1405" fmla="*/ 3093758 w 7261412"/>
                <a:gd name="connsiteY1405" fmla="*/ 5738546 h 5936551"/>
                <a:gd name="connsiteX1406" fmla="*/ 3104140 w 7261412"/>
                <a:gd name="connsiteY1406" fmla="*/ 5735955 h 5936551"/>
                <a:gd name="connsiteX1407" fmla="*/ 3112675 w 7261412"/>
                <a:gd name="connsiteY1407" fmla="*/ 5740756 h 5936551"/>
                <a:gd name="connsiteX1408" fmla="*/ 3118590 w 7261412"/>
                <a:gd name="connsiteY1408" fmla="*/ 5742232 h 5936551"/>
                <a:gd name="connsiteX1409" fmla="*/ 3131896 w 7261412"/>
                <a:gd name="connsiteY1409" fmla="*/ 5737803 h 5936551"/>
                <a:gd name="connsiteX1410" fmla="*/ 3140431 w 7261412"/>
                <a:gd name="connsiteY1410" fmla="*/ 5731516 h 5936551"/>
                <a:gd name="connsiteX1411" fmla="*/ 3147079 w 7261412"/>
                <a:gd name="connsiteY1411" fmla="*/ 5725239 h 5936551"/>
                <a:gd name="connsiteX1412" fmla="*/ 3155575 w 7261412"/>
                <a:gd name="connsiteY1412" fmla="*/ 5715219 h 5936551"/>
                <a:gd name="connsiteX1413" fmla="*/ 3167815 w 7261412"/>
                <a:gd name="connsiteY1413" fmla="*/ 5711162 h 5936551"/>
                <a:gd name="connsiteX1414" fmla="*/ 3176673 w 7261412"/>
                <a:gd name="connsiteY1414" fmla="*/ 5709304 h 5936551"/>
                <a:gd name="connsiteX1415" fmla="*/ 3197400 w 7261412"/>
                <a:gd name="connsiteY1415" fmla="*/ 5714486 h 5936551"/>
                <a:gd name="connsiteX1416" fmla="*/ 3212221 w 7261412"/>
                <a:gd name="connsiteY1416" fmla="*/ 5708571 h 5936551"/>
                <a:gd name="connsiteX1417" fmla="*/ 3223670 w 7261412"/>
                <a:gd name="connsiteY1417" fmla="*/ 5712629 h 5936551"/>
                <a:gd name="connsiteX1418" fmla="*/ 3233319 w 7261412"/>
                <a:gd name="connsiteY1418" fmla="*/ 5708571 h 5936551"/>
                <a:gd name="connsiteX1419" fmla="*/ 3240339 w 7261412"/>
                <a:gd name="connsiteY1419" fmla="*/ 5704132 h 5936551"/>
                <a:gd name="connsiteX1420" fmla="*/ 3246625 w 7261412"/>
                <a:gd name="connsiteY1420" fmla="*/ 5697855 h 5936551"/>
                <a:gd name="connsiteX1421" fmla="*/ 3254397 w 7261412"/>
                <a:gd name="connsiteY1421" fmla="*/ 5697484 h 5936551"/>
                <a:gd name="connsiteX1422" fmla="*/ 3267332 w 7261412"/>
                <a:gd name="connsiteY1422" fmla="*/ 5697484 h 5936551"/>
                <a:gd name="connsiteX1423" fmla="*/ 3273819 w 7261412"/>
                <a:gd name="connsiteY1423" fmla="*/ 5700065 h 5936551"/>
                <a:gd name="connsiteX1424" fmla="*/ 3285097 w 7261412"/>
                <a:gd name="connsiteY1424" fmla="*/ 5704161 h 5936551"/>
                <a:gd name="connsiteX1425" fmla="*/ 3298793 w 7261412"/>
                <a:gd name="connsiteY1425" fmla="*/ 5710076 h 5936551"/>
                <a:gd name="connsiteX1426" fmla="*/ 3308804 w 7261412"/>
                <a:gd name="connsiteY1426" fmla="*/ 5709704 h 5936551"/>
                <a:gd name="connsiteX1427" fmla="*/ 3320634 w 7261412"/>
                <a:gd name="connsiteY1427" fmla="*/ 5703799 h 5936551"/>
                <a:gd name="connsiteX1428" fmla="*/ 3334350 w 7261412"/>
                <a:gd name="connsiteY1428" fmla="*/ 5700865 h 5936551"/>
                <a:gd name="connsiteX1429" fmla="*/ 3353248 w 7261412"/>
                <a:gd name="connsiteY1429" fmla="*/ 5699008 h 5936551"/>
                <a:gd name="connsiteX1430" fmla="*/ 3359353 w 7261412"/>
                <a:gd name="connsiteY1430" fmla="*/ 5692197 h 5936551"/>
                <a:gd name="connsiteX1431" fmla="*/ 3362849 w 7261412"/>
                <a:gd name="connsiteY1431" fmla="*/ 5682748 h 5936551"/>
                <a:gd name="connsiteX1432" fmla="*/ 3370621 w 7261412"/>
                <a:gd name="connsiteY1432" fmla="*/ 5670557 h 5936551"/>
                <a:gd name="connsiteX1433" fmla="*/ 3382451 w 7261412"/>
                <a:gd name="connsiteY1433" fmla="*/ 5673510 h 5936551"/>
                <a:gd name="connsiteX1434" fmla="*/ 3392462 w 7261412"/>
                <a:gd name="connsiteY1434" fmla="*/ 5674252 h 5936551"/>
                <a:gd name="connsiteX1435" fmla="*/ 3409464 w 7261412"/>
                <a:gd name="connsiteY1435" fmla="*/ 5672395 h 5936551"/>
                <a:gd name="connsiteX1436" fmla="*/ 3425019 w 7261412"/>
                <a:gd name="connsiteY1436" fmla="*/ 5670957 h 5936551"/>
                <a:gd name="connsiteX1437" fmla="*/ 3431677 w 7261412"/>
                <a:gd name="connsiteY1437" fmla="*/ 5667976 h 5936551"/>
                <a:gd name="connsiteX1438" fmla="*/ 3437582 w 7261412"/>
                <a:gd name="connsiteY1438" fmla="*/ 5660584 h 5936551"/>
                <a:gd name="connsiteX1439" fmla="*/ 3444240 w 7261412"/>
                <a:gd name="connsiteY1439" fmla="*/ 5649869 h 5936551"/>
                <a:gd name="connsiteX1440" fmla="*/ 3449041 w 7261412"/>
                <a:gd name="connsiteY1440" fmla="*/ 5646134 h 5936551"/>
                <a:gd name="connsiteX1441" fmla="*/ 3456070 w 7261412"/>
                <a:gd name="connsiteY1441" fmla="*/ 5635047 h 5936551"/>
                <a:gd name="connsiteX1442" fmla="*/ 3453127 w 7261412"/>
                <a:gd name="connsiteY1442" fmla="*/ 5618379 h 5936551"/>
                <a:gd name="connsiteX1443" fmla="*/ 3449022 w 7261412"/>
                <a:gd name="connsiteY1443" fmla="*/ 5608406 h 5936551"/>
                <a:gd name="connsiteX1444" fmla="*/ 3449393 w 7261412"/>
                <a:gd name="connsiteY1444" fmla="*/ 5599500 h 5936551"/>
                <a:gd name="connsiteX1445" fmla="*/ 3449765 w 7261412"/>
                <a:gd name="connsiteY1445" fmla="*/ 5589156 h 5936551"/>
                <a:gd name="connsiteX1446" fmla="*/ 3449022 w 7261412"/>
                <a:gd name="connsiteY1446" fmla="*/ 5581022 h 5936551"/>
                <a:gd name="connsiteX1447" fmla="*/ 3453537 w 7261412"/>
                <a:gd name="connsiteY1447" fmla="*/ 5575764 h 5936551"/>
                <a:gd name="connsiteX1448" fmla="*/ 3460518 w 7261412"/>
                <a:gd name="connsiteY1448" fmla="*/ 5566944 h 5936551"/>
                <a:gd name="connsiteX1449" fmla="*/ 3461633 w 7261412"/>
                <a:gd name="connsiteY1449" fmla="*/ 5560657 h 5936551"/>
                <a:gd name="connsiteX1450" fmla="*/ 3471977 w 7261412"/>
                <a:gd name="connsiteY1450" fmla="*/ 5554380 h 5936551"/>
                <a:gd name="connsiteX1451" fmla="*/ 3480121 w 7261412"/>
                <a:gd name="connsiteY1451" fmla="*/ 5548094 h 5936551"/>
                <a:gd name="connsiteX1452" fmla="*/ 3487131 w 7261412"/>
                <a:gd name="connsiteY1452" fmla="*/ 5551780 h 5936551"/>
                <a:gd name="connsiteX1453" fmla="*/ 3497847 w 7261412"/>
                <a:gd name="connsiteY1453" fmla="*/ 5553637 h 5936551"/>
                <a:gd name="connsiteX1454" fmla="*/ 3505991 w 7261412"/>
                <a:gd name="connsiteY1454" fmla="*/ 5551780 h 5936551"/>
                <a:gd name="connsiteX1455" fmla="*/ 3511944 w 7261412"/>
                <a:gd name="connsiteY1455" fmla="*/ 5547275 h 5936551"/>
                <a:gd name="connsiteX1456" fmla="*/ 3518554 w 7261412"/>
                <a:gd name="connsiteY1456" fmla="*/ 5538083 h 5936551"/>
                <a:gd name="connsiteX1457" fmla="*/ 3526317 w 7261412"/>
                <a:gd name="connsiteY1457" fmla="*/ 5534387 h 5936551"/>
                <a:gd name="connsiteX1458" fmla="*/ 3532232 w 7261412"/>
                <a:gd name="connsiteY1458" fmla="*/ 5537340 h 5936551"/>
                <a:gd name="connsiteX1459" fmla="*/ 3545929 w 7261412"/>
                <a:gd name="connsiteY1459" fmla="*/ 5538445 h 5936551"/>
                <a:gd name="connsiteX1460" fmla="*/ 3550406 w 7261412"/>
                <a:gd name="connsiteY1460" fmla="*/ 5530311 h 5936551"/>
                <a:gd name="connsiteX1461" fmla="*/ 3561493 w 7261412"/>
                <a:gd name="connsiteY1461" fmla="*/ 5532540 h 5936551"/>
                <a:gd name="connsiteX1462" fmla="*/ 3567408 w 7261412"/>
                <a:gd name="connsiteY1462" fmla="*/ 5523624 h 5936551"/>
                <a:gd name="connsiteX1463" fmla="*/ 3578533 w 7261412"/>
                <a:gd name="connsiteY1463" fmla="*/ 5525110 h 5936551"/>
                <a:gd name="connsiteX1464" fmla="*/ 3590354 w 7261412"/>
                <a:gd name="connsiteY1464" fmla="*/ 5522891 h 5936551"/>
                <a:gd name="connsiteX1465" fmla="*/ 3602174 w 7261412"/>
                <a:gd name="connsiteY1465" fmla="*/ 5514023 h 5936551"/>
                <a:gd name="connsiteX1466" fmla="*/ 3612566 w 7261412"/>
                <a:gd name="connsiteY1466" fmla="*/ 5516975 h 5936551"/>
                <a:gd name="connsiteX1467" fmla="*/ 3624387 w 7261412"/>
                <a:gd name="connsiteY1467" fmla="*/ 5524367 h 5936551"/>
                <a:gd name="connsiteX1468" fmla="*/ 3630301 w 7261412"/>
                <a:gd name="connsiteY1468" fmla="*/ 5521386 h 5936551"/>
                <a:gd name="connsiteX1469" fmla="*/ 3630301 w 7261412"/>
                <a:gd name="connsiteY1469" fmla="*/ 5507346 h 5936551"/>
                <a:gd name="connsiteX1470" fmla="*/ 3638445 w 7261412"/>
                <a:gd name="connsiteY1470" fmla="*/ 5493268 h 5936551"/>
                <a:gd name="connsiteX1471" fmla="*/ 3645094 w 7261412"/>
                <a:gd name="connsiteY1471" fmla="*/ 5479914 h 5936551"/>
                <a:gd name="connsiteX1472" fmla="*/ 3656181 w 7261412"/>
                <a:gd name="connsiteY1472" fmla="*/ 5470313 h 5936551"/>
                <a:gd name="connsiteX1473" fmla="*/ 3659162 w 7261412"/>
                <a:gd name="connsiteY1473" fmla="*/ 5456234 h 5936551"/>
                <a:gd name="connsiteX1474" fmla="*/ 3673231 w 7261412"/>
                <a:gd name="connsiteY1474" fmla="*/ 5451806 h 5936551"/>
                <a:gd name="connsiteX1475" fmla="*/ 3685804 w 7261412"/>
                <a:gd name="connsiteY1475" fmla="*/ 5453244 h 5936551"/>
                <a:gd name="connsiteX1476" fmla="*/ 3687289 w 7261412"/>
                <a:gd name="connsiteY1476" fmla="*/ 5445119 h 5936551"/>
                <a:gd name="connsiteX1477" fmla="*/ 3701358 w 7261412"/>
                <a:gd name="connsiteY1477" fmla="*/ 5438470 h 5936551"/>
                <a:gd name="connsiteX1478" fmla="*/ 3705787 w 7261412"/>
                <a:gd name="connsiteY1478" fmla="*/ 5424393 h 5936551"/>
                <a:gd name="connsiteX1479" fmla="*/ 3718360 w 7261412"/>
                <a:gd name="connsiteY1479" fmla="*/ 5422173 h 5936551"/>
                <a:gd name="connsiteX1480" fmla="*/ 3723532 w 7261412"/>
                <a:gd name="connsiteY1480" fmla="*/ 5414772 h 5936551"/>
                <a:gd name="connsiteX1481" fmla="*/ 3733172 w 7261412"/>
                <a:gd name="connsiteY1481" fmla="*/ 5408857 h 5936551"/>
                <a:gd name="connsiteX1482" fmla="*/ 3742087 w 7261412"/>
                <a:gd name="connsiteY1482" fmla="*/ 5402209 h 5936551"/>
                <a:gd name="connsiteX1483" fmla="*/ 3745030 w 7261412"/>
                <a:gd name="connsiteY1483" fmla="*/ 5392560 h 5936551"/>
                <a:gd name="connsiteX1484" fmla="*/ 3753936 w 7261412"/>
                <a:gd name="connsiteY1484" fmla="*/ 5380740 h 5936551"/>
                <a:gd name="connsiteX1485" fmla="*/ 3763747 w 7261412"/>
                <a:gd name="connsiteY1485" fmla="*/ 5365547 h 5936551"/>
                <a:gd name="connsiteX1486" fmla="*/ 3767081 w 7261412"/>
                <a:gd name="connsiteY1486" fmla="*/ 5362604 h 5936551"/>
                <a:gd name="connsiteX1487" fmla="*/ 3768919 w 7261412"/>
                <a:gd name="connsiteY1487" fmla="*/ 5355374 h 5936551"/>
                <a:gd name="connsiteX1488" fmla="*/ 3765566 w 7261412"/>
                <a:gd name="connsiteY1488" fmla="*/ 5341868 h 5936551"/>
                <a:gd name="connsiteX1489" fmla="*/ 3762813 w 7261412"/>
                <a:gd name="connsiteY1489" fmla="*/ 5332057 h 5936551"/>
                <a:gd name="connsiteX1490" fmla="*/ 3765566 w 7261412"/>
                <a:gd name="connsiteY1490" fmla="*/ 5326923 h 5936551"/>
                <a:gd name="connsiteX1491" fmla="*/ 3770214 w 7261412"/>
                <a:gd name="connsiteY1491" fmla="*/ 5326704 h 5936551"/>
                <a:gd name="connsiteX1492" fmla="*/ 3776863 w 7261412"/>
                <a:gd name="connsiteY1492" fmla="*/ 5326704 h 5936551"/>
                <a:gd name="connsiteX1493" fmla="*/ 3794598 w 7261412"/>
                <a:gd name="connsiteY1493" fmla="*/ 5322980 h 5936551"/>
                <a:gd name="connsiteX1494" fmla="*/ 3805685 w 7261412"/>
                <a:gd name="connsiteY1494" fmla="*/ 5323351 h 5936551"/>
                <a:gd name="connsiteX1495" fmla="*/ 3813724 w 7261412"/>
                <a:gd name="connsiteY1495" fmla="*/ 5319208 h 5936551"/>
                <a:gd name="connsiteX1496" fmla="*/ 3833441 w 7261412"/>
                <a:gd name="connsiteY1496" fmla="*/ 5315922 h 5936551"/>
                <a:gd name="connsiteX1497" fmla="*/ 3841518 w 7261412"/>
                <a:gd name="connsiteY1497" fmla="*/ 5312722 h 5936551"/>
                <a:gd name="connsiteX1498" fmla="*/ 3848834 w 7261412"/>
                <a:gd name="connsiteY1498" fmla="*/ 5309816 h 5936551"/>
                <a:gd name="connsiteX1499" fmla="*/ 3856758 w 7261412"/>
                <a:gd name="connsiteY1499" fmla="*/ 5306026 h 5936551"/>
                <a:gd name="connsiteX1500" fmla="*/ 3866931 w 7261412"/>
                <a:gd name="connsiteY1500" fmla="*/ 5301149 h 5936551"/>
                <a:gd name="connsiteX1501" fmla="*/ 3869179 w 7261412"/>
                <a:gd name="connsiteY1501" fmla="*/ 5299834 h 5936551"/>
                <a:gd name="connsiteX1502" fmla="*/ 3872617 w 7261412"/>
                <a:gd name="connsiteY1502" fmla="*/ 5297824 h 5936551"/>
                <a:gd name="connsiteX1503" fmla="*/ 3884152 w 7261412"/>
                <a:gd name="connsiteY1503" fmla="*/ 5291128 h 5936551"/>
                <a:gd name="connsiteX1504" fmla="*/ 3888582 w 7261412"/>
                <a:gd name="connsiteY1504" fmla="*/ 5280041 h 5936551"/>
                <a:gd name="connsiteX1505" fmla="*/ 3893754 w 7261412"/>
                <a:gd name="connsiteY1505" fmla="*/ 5265963 h 5936551"/>
                <a:gd name="connsiteX1506" fmla="*/ 3902650 w 7261412"/>
                <a:gd name="connsiteY1506" fmla="*/ 5253400 h 5936551"/>
                <a:gd name="connsiteX1507" fmla="*/ 3915966 w 7261412"/>
                <a:gd name="connsiteY1507" fmla="*/ 5237102 h 5936551"/>
                <a:gd name="connsiteX1508" fmla="*/ 3933749 w 7261412"/>
                <a:gd name="connsiteY1508" fmla="*/ 5242275 h 5936551"/>
                <a:gd name="connsiteX1509" fmla="*/ 3942607 w 7261412"/>
                <a:gd name="connsiteY1509" fmla="*/ 5237845 h 5936551"/>
                <a:gd name="connsiteX1510" fmla="*/ 3952990 w 7261412"/>
                <a:gd name="connsiteY1510" fmla="*/ 5220805 h 5936551"/>
                <a:gd name="connsiteX1511" fmla="*/ 3964820 w 7261412"/>
                <a:gd name="connsiteY1511" fmla="*/ 5216366 h 5936551"/>
                <a:gd name="connsiteX1512" fmla="*/ 3978898 w 7261412"/>
                <a:gd name="connsiteY1512" fmla="*/ 5217109 h 5936551"/>
                <a:gd name="connsiteX1513" fmla="*/ 4010721 w 7261412"/>
                <a:gd name="connsiteY1513" fmla="*/ 5205279 h 5936551"/>
                <a:gd name="connsiteX1514" fmla="*/ 4020360 w 7261412"/>
                <a:gd name="connsiteY1514" fmla="*/ 5186029 h 5936551"/>
                <a:gd name="connsiteX1515" fmla="*/ 4021103 w 7261412"/>
                <a:gd name="connsiteY1515" fmla="*/ 5165293 h 5936551"/>
                <a:gd name="connsiteX1516" fmla="*/ 4010016 w 7261412"/>
                <a:gd name="connsiteY1516" fmla="*/ 5146815 h 5936551"/>
                <a:gd name="connsiteX1517" fmla="*/ 4007787 w 7261412"/>
                <a:gd name="connsiteY1517" fmla="*/ 5124603 h 5936551"/>
                <a:gd name="connsiteX1518" fmla="*/ 4011482 w 7261412"/>
                <a:gd name="connsiteY1518" fmla="*/ 5103876 h 5936551"/>
                <a:gd name="connsiteX1519" fmla="*/ 4020388 w 7261412"/>
                <a:gd name="connsiteY1519" fmla="*/ 5092789 h 5936551"/>
                <a:gd name="connsiteX1520" fmla="*/ 4031475 w 7261412"/>
                <a:gd name="connsiteY1520" fmla="*/ 5086131 h 5936551"/>
                <a:gd name="connsiteX1521" fmla="*/ 4038124 w 7261412"/>
                <a:gd name="connsiteY1521" fmla="*/ 5089113 h 5936551"/>
                <a:gd name="connsiteX1522" fmla="*/ 4048516 w 7261412"/>
                <a:gd name="connsiteY1522" fmla="*/ 5092065 h 5936551"/>
                <a:gd name="connsiteX1523" fmla="*/ 4060336 w 7261412"/>
                <a:gd name="connsiteY1523" fmla="*/ 5095047 h 5936551"/>
                <a:gd name="connsiteX1524" fmla="*/ 4075157 w 7261412"/>
                <a:gd name="connsiteY1524" fmla="*/ 5099485 h 5936551"/>
                <a:gd name="connsiteX1525" fmla="*/ 4088464 w 7261412"/>
                <a:gd name="connsiteY1525" fmla="*/ 5093570 h 5936551"/>
                <a:gd name="connsiteX1526" fmla="*/ 4096598 w 7261412"/>
                <a:gd name="connsiteY1526" fmla="*/ 5100962 h 5936551"/>
                <a:gd name="connsiteX1527" fmla="*/ 4114343 w 7261412"/>
                <a:gd name="connsiteY1527" fmla="*/ 5100962 h 5936551"/>
                <a:gd name="connsiteX1528" fmla="*/ 4123982 w 7261412"/>
                <a:gd name="connsiteY1528" fmla="*/ 5094313 h 5936551"/>
                <a:gd name="connsiteX1529" fmla="*/ 4132888 w 7261412"/>
                <a:gd name="connsiteY1529" fmla="*/ 5107610 h 5936551"/>
                <a:gd name="connsiteX1530" fmla="*/ 4141756 w 7261412"/>
                <a:gd name="connsiteY1530" fmla="*/ 5122431 h 5936551"/>
                <a:gd name="connsiteX1531" fmla="*/ 4145480 w 7261412"/>
                <a:gd name="connsiteY1531" fmla="*/ 5137252 h 5936551"/>
                <a:gd name="connsiteX1532" fmla="*/ 4144737 w 7261412"/>
                <a:gd name="connsiteY1532" fmla="*/ 5156502 h 5936551"/>
                <a:gd name="connsiteX1533" fmla="*/ 4150652 w 7261412"/>
                <a:gd name="connsiteY1533" fmla="*/ 5166846 h 5936551"/>
                <a:gd name="connsiteX1534" fmla="*/ 4158796 w 7261412"/>
                <a:gd name="connsiteY1534" fmla="*/ 5190535 h 5936551"/>
                <a:gd name="connsiteX1535" fmla="*/ 4158053 w 7261412"/>
                <a:gd name="connsiteY1535" fmla="*/ 5209023 h 5936551"/>
                <a:gd name="connsiteX1536" fmla="*/ 4166188 w 7261412"/>
                <a:gd name="connsiteY1536" fmla="*/ 5228263 h 5936551"/>
                <a:gd name="connsiteX1537" fmla="*/ 4175055 w 7261412"/>
                <a:gd name="connsiteY1537" fmla="*/ 5247513 h 5936551"/>
                <a:gd name="connsiteX1538" fmla="*/ 4187666 w 7261412"/>
                <a:gd name="connsiteY1538" fmla="*/ 5258638 h 5936551"/>
                <a:gd name="connsiteX1539" fmla="*/ 4190619 w 7261412"/>
                <a:gd name="connsiteY1539" fmla="*/ 5268982 h 5936551"/>
                <a:gd name="connsiteX1540" fmla="*/ 4203183 w 7261412"/>
                <a:gd name="connsiteY1540" fmla="*/ 5277117 h 5936551"/>
                <a:gd name="connsiteX1541" fmla="*/ 4219480 w 7261412"/>
                <a:gd name="connsiteY1541" fmla="*/ 5288938 h 5936551"/>
                <a:gd name="connsiteX1542" fmla="*/ 4223919 w 7261412"/>
                <a:gd name="connsiteY1542" fmla="*/ 5301548 h 5936551"/>
                <a:gd name="connsiteX1543" fmla="*/ 4232053 w 7261412"/>
                <a:gd name="connsiteY1543" fmla="*/ 5312636 h 5936551"/>
                <a:gd name="connsiteX1544" fmla="*/ 4242654 w 7261412"/>
                <a:gd name="connsiteY1544" fmla="*/ 5322237 h 5936551"/>
                <a:gd name="connsiteX1545" fmla="*/ 4255189 w 7261412"/>
                <a:gd name="connsiteY1545" fmla="*/ 5340582 h 5936551"/>
                <a:gd name="connsiteX1546" fmla="*/ 4259361 w 7261412"/>
                <a:gd name="connsiteY1546" fmla="*/ 5353155 h 5936551"/>
                <a:gd name="connsiteX1547" fmla="*/ 4296756 w 7261412"/>
                <a:gd name="connsiteY1547" fmla="*/ 5352622 h 5936551"/>
                <a:gd name="connsiteX1548" fmla="*/ 4303205 w 7261412"/>
                <a:gd name="connsiteY1548" fmla="*/ 5355498 h 5936551"/>
                <a:gd name="connsiteX1549" fmla="*/ 4313673 w 7261412"/>
                <a:gd name="connsiteY1549" fmla="*/ 5362976 h 5936551"/>
                <a:gd name="connsiteX1550" fmla="*/ 4321378 w 7261412"/>
                <a:gd name="connsiteY1550" fmla="*/ 5365718 h 5936551"/>
                <a:gd name="connsiteX1551" fmla="*/ 4331503 w 7261412"/>
                <a:gd name="connsiteY1551" fmla="*/ 5366138 h 5936551"/>
                <a:gd name="connsiteX1552" fmla="*/ 4339762 w 7261412"/>
                <a:gd name="connsiteY1552" fmla="*/ 5363337 h 5936551"/>
                <a:gd name="connsiteX1553" fmla="*/ 4350887 w 7261412"/>
                <a:gd name="connsiteY1553" fmla="*/ 5357546 h 5936551"/>
                <a:gd name="connsiteX1554" fmla="*/ 4359831 w 7261412"/>
                <a:gd name="connsiteY1554" fmla="*/ 5346011 h 5936551"/>
                <a:gd name="connsiteX1555" fmla="*/ 4363660 w 7261412"/>
                <a:gd name="connsiteY1555" fmla="*/ 5341658 h 5936551"/>
                <a:gd name="connsiteX1556" fmla="*/ 4375814 w 7261412"/>
                <a:gd name="connsiteY1556" fmla="*/ 5336115 h 5936551"/>
                <a:gd name="connsiteX1557" fmla="*/ 4389978 w 7261412"/>
                <a:gd name="connsiteY1557" fmla="*/ 5337563 h 5936551"/>
                <a:gd name="connsiteX1558" fmla="*/ 4404265 w 7261412"/>
                <a:gd name="connsiteY1558" fmla="*/ 5344039 h 5936551"/>
                <a:gd name="connsiteX1559" fmla="*/ 4410818 w 7261412"/>
                <a:gd name="connsiteY1559" fmla="*/ 5343592 h 5936551"/>
                <a:gd name="connsiteX1560" fmla="*/ 4420505 w 7261412"/>
                <a:gd name="connsiteY1560" fmla="*/ 5337886 h 5936551"/>
                <a:gd name="connsiteX1561" fmla="*/ 4426906 w 7261412"/>
                <a:gd name="connsiteY1561" fmla="*/ 5333248 h 5936551"/>
                <a:gd name="connsiteX1562" fmla="*/ 4440822 w 7261412"/>
                <a:gd name="connsiteY1562" fmla="*/ 5335096 h 5936551"/>
                <a:gd name="connsiteX1563" fmla="*/ 4453138 w 7261412"/>
                <a:gd name="connsiteY1563" fmla="*/ 5328485 h 5936551"/>
                <a:gd name="connsiteX1564" fmla="*/ 4458729 w 7261412"/>
                <a:gd name="connsiteY1564" fmla="*/ 5322608 h 5936551"/>
                <a:gd name="connsiteX1565" fmla="*/ 4465339 w 7261412"/>
                <a:gd name="connsiteY1565" fmla="*/ 5311073 h 5936551"/>
                <a:gd name="connsiteX1566" fmla="*/ 4476017 w 7261412"/>
                <a:gd name="connsiteY1566" fmla="*/ 5310131 h 5936551"/>
                <a:gd name="connsiteX1567" fmla="*/ 4485209 w 7261412"/>
                <a:gd name="connsiteY1567" fmla="*/ 5308616 h 5936551"/>
                <a:gd name="connsiteX1568" fmla="*/ 4506230 w 7261412"/>
                <a:gd name="connsiteY1568" fmla="*/ 5308568 h 5936551"/>
                <a:gd name="connsiteX1569" fmla="*/ 4516126 w 7261412"/>
                <a:gd name="connsiteY1569" fmla="*/ 5303558 h 5936551"/>
                <a:gd name="connsiteX1570" fmla="*/ 4523842 w 7261412"/>
                <a:gd name="connsiteY1570" fmla="*/ 5296824 h 5936551"/>
                <a:gd name="connsiteX1571" fmla="*/ 4526671 w 7261412"/>
                <a:gd name="connsiteY1571" fmla="*/ 5285080 h 5936551"/>
                <a:gd name="connsiteX1572" fmla="*/ 4526509 w 7261412"/>
                <a:gd name="connsiteY1572" fmla="*/ 5265411 h 5936551"/>
                <a:gd name="connsiteX1573" fmla="*/ 4529423 w 7261412"/>
                <a:gd name="connsiteY1573" fmla="*/ 5260524 h 5936551"/>
                <a:gd name="connsiteX1574" fmla="*/ 4544330 w 7261412"/>
                <a:gd name="connsiteY1574" fmla="*/ 5257248 h 5936551"/>
                <a:gd name="connsiteX1575" fmla="*/ 4555646 w 7261412"/>
                <a:gd name="connsiteY1575" fmla="*/ 5256791 h 5936551"/>
                <a:gd name="connsiteX1576" fmla="*/ 4559713 w 7261412"/>
                <a:gd name="connsiteY1576" fmla="*/ 5255409 h 5936551"/>
                <a:gd name="connsiteX1577" fmla="*/ 4561599 w 7261412"/>
                <a:gd name="connsiteY1577" fmla="*/ 5250475 h 5936551"/>
                <a:gd name="connsiteX1578" fmla="*/ 4555693 w 7261412"/>
                <a:gd name="connsiteY1578" fmla="*/ 5239151 h 5936551"/>
                <a:gd name="connsiteX1579" fmla="*/ 4553903 w 7261412"/>
                <a:gd name="connsiteY1579" fmla="*/ 5225968 h 5936551"/>
                <a:gd name="connsiteX1580" fmla="*/ 4558380 w 7261412"/>
                <a:gd name="connsiteY1580" fmla="*/ 5212338 h 5936551"/>
                <a:gd name="connsiteX1581" fmla="*/ 4582811 w 7261412"/>
                <a:gd name="connsiteY1581" fmla="*/ 5169028 h 5936551"/>
                <a:gd name="connsiteX1582" fmla="*/ 4583840 w 7261412"/>
                <a:gd name="connsiteY1582" fmla="*/ 5158474 h 5936551"/>
                <a:gd name="connsiteX1583" fmla="*/ 4580554 w 7261412"/>
                <a:gd name="connsiteY1583" fmla="*/ 5137081 h 5936551"/>
                <a:gd name="connsiteX1584" fmla="*/ 4587783 w 7261412"/>
                <a:gd name="connsiteY1584" fmla="*/ 5138271 h 5936551"/>
                <a:gd name="connsiteX1585" fmla="*/ 4591193 w 7261412"/>
                <a:gd name="connsiteY1585" fmla="*/ 5137452 h 5936551"/>
                <a:gd name="connsiteX1586" fmla="*/ 4593460 w 7261412"/>
                <a:gd name="connsiteY1586" fmla="*/ 5134861 h 5936551"/>
                <a:gd name="connsiteX1587" fmla="*/ 4607948 w 7261412"/>
                <a:gd name="connsiteY1587" fmla="*/ 5128203 h 5936551"/>
                <a:gd name="connsiteX1588" fmla="*/ 4615596 w 7261412"/>
                <a:gd name="connsiteY1588" fmla="*/ 5130175 h 5936551"/>
                <a:gd name="connsiteX1589" fmla="*/ 4624750 w 7261412"/>
                <a:gd name="connsiteY1589" fmla="*/ 5137204 h 5936551"/>
                <a:gd name="connsiteX1590" fmla="*/ 4652334 w 7261412"/>
                <a:gd name="connsiteY1590" fmla="*/ 5151292 h 5936551"/>
                <a:gd name="connsiteX1591" fmla="*/ 4666821 w 7261412"/>
                <a:gd name="connsiteY1591" fmla="*/ 5163360 h 5936551"/>
                <a:gd name="connsiteX1592" fmla="*/ 4668984 w 7261412"/>
                <a:gd name="connsiteY1592" fmla="*/ 5163970 h 5936551"/>
                <a:gd name="connsiteX1593" fmla="*/ 4668203 w 7261412"/>
                <a:gd name="connsiteY1593" fmla="*/ 5170504 h 5936551"/>
                <a:gd name="connsiteX1594" fmla="*/ 4666603 w 7261412"/>
                <a:gd name="connsiteY1594" fmla="*/ 5178305 h 5936551"/>
                <a:gd name="connsiteX1595" fmla="*/ 4655677 w 7261412"/>
                <a:gd name="connsiteY1595" fmla="*/ 5209994 h 5936551"/>
                <a:gd name="connsiteX1596" fmla="*/ 4654439 w 7261412"/>
                <a:gd name="connsiteY1596" fmla="*/ 5219034 h 5936551"/>
                <a:gd name="connsiteX1597" fmla="*/ 4653420 w 7261412"/>
                <a:gd name="connsiteY1597" fmla="*/ 5224368 h 5936551"/>
                <a:gd name="connsiteX1598" fmla="*/ 4655953 w 7261412"/>
                <a:gd name="connsiteY1598" fmla="*/ 5236150 h 5936551"/>
                <a:gd name="connsiteX1599" fmla="*/ 4656620 w 7261412"/>
                <a:gd name="connsiteY1599" fmla="*/ 5240255 h 5936551"/>
                <a:gd name="connsiteX1600" fmla="*/ 4657144 w 7261412"/>
                <a:gd name="connsiteY1600" fmla="*/ 5245475 h 5936551"/>
                <a:gd name="connsiteX1601" fmla="*/ 4657402 w 7261412"/>
                <a:gd name="connsiteY1601" fmla="*/ 5248999 h 5936551"/>
                <a:gd name="connsiteX1602" fmla="*/ 4662688 w 7261412"/>
                <a:gd name="connsiteY1602" fmla="*/ 5252124 h 5936551"/>
                <a:gd name="connsiteX1603" fmla="*/ 4670032 w 7261412"/>
                <a:gd name="connsiteY1603" fmla="*/ 5250314 h 5936551"/>
                <a:gd name="connsiteX1604" fmla="*/ 4673756 w 7261412"/>
                <a:gd name="connsiteY1604" fmla="*/ 5259953 h 5936551"/>
                <a:gd name="connsiteX1605" fmla="*/ 4675880 w 7261412"/>
                <a:gd name="connsiteY1605" fmla="*/ 5279870 h 5936551"/>
                <a:gd name="connsiteX1606" fmla="*/ 4673870 w 7261412"/>
                <a:gd name="connsiteY1606" fmla="*/ 5280403 h 5936551"/>
                <a:gd name="connsiteX1607" fmla="*/ 4673270 w 7261412"/>
                <a:gd name="connsiteY1607" fmla="*/ 5286966 h 5936551"/>
                <a:gd name="connsiteX1608" fmla="*/ 4675318 w 7261412"/>
                <a:gd name="connsiteY1608" fmla="*/ 5297481 h 5936551"/>
                <a:gd name="connsiteX1609" fmla="*/ 4688634 w 7261412"/>
                <a:gd name="connsiteY1609" fmla="*/ 5304130 h 5936551"/>
                <a:gd name="connsiteX1610" fmla="*/ 4700578 w 7261412"/>
                <a:gd name="connsiteY1610" fmla="*/ 5322275 h 5936551"/>
                <a:gd name="connsiteX1611" fmla="*/ 4712399 w 7261412"/>
                <a:gd name="connsiteY1611" fmla="*/ 5340763 h 5936551"/>
                <a:gd name="connsiteX1612" fmla="*/ 4714532 w 7261412"/>
                <a:gd name="connsiteY1612" fmla="*/ 5357718 h 5936551"/>
                <a:gd name="connsiteX1613" fmla="*/ 4711113 w 7261412"/>
                <a:gd name="connsiteY1613" fmla="*/ 5370815 h 5936551"/>
                <a:gd name="connsiteX1614" fmla="*/ 4687796 w 7261412"/>
                <a:gd name="connsiteY1614" fmla="*/ 5384283 h 5936551"/>
                <a:gd name="connsiteX1615" fmla="*/ 4685005 w 7261412"/>
                <a:gd name="connsiteY1615" fmla="*/ 5401113 h 5936551"/>
                <a:gd name="connsiteX1616" fmla="*/ 4702035 w 7261412"/>
                <a:gd name="connsiteY1616" fmla="*/ 5434737 h 5936551"/>
                <a:gd name="connsiteX1617" fmla="*/ 4705017 w 7261412"/>
                <a:gd name="connsiteY1617" fmla="*/ 5458426 h 5936551"/>
                <a:gd name="connsiteX1618" fmla="*/ 4714656 w 7261412"/>
                <a:gd name="connsiteY1618" fmla="*/ 5473208 h 5936551"/>
                <a:gd name="connsiteX1619" fmla="*/ 4719095 w 7261412"/>
                <a:gd name="connsiteY1619" fmla="*/ 5491725 h 5936551"/>
                <a:gd name="connsiteX1620" fmla="*/ 4710961 w 7261412"/>
                <a:gd name="connsiteY1620" fmla="*/ 5507279 h 5936551"/>
                <a:gd name="connsiteX1621" fmla="*/ 4708732 w 7261412"/>
                <a:gd name="connsiteY1621" fmla="*/ 5521329 h 5936551"/>
                <a:gd name="connsiteX1622" fmla="*/ 4708036 w 7261412"/>
                <a:gd name="connsiteY1622" fmla="*/ 5533187 h 5936551"/>
                <a:gd name="connsiteX1623" fmla="*/ 4710218 w 7261412"/>
                <a:gd name="connsiteY1623" fmla="*/ 5556838 h 5936551"/>
                <a:gd name="connsiteX1624" fmla="*/ 4722791 w 7261412"/>
                <a:gd name="connsiteY1624" fmla="*/ 5566486 h 5936551"/>
                <a:gd name="connsiteX1625" fmla="*/ 4724267 w 7261412"/>
                <a:gd name="connsiteY1625" fmla="*/ 5585736 h 5936551"/>
                <a:gd name="connsiteX1626" fmla="*/ 4722085 w 7261412"/>
                <a:gd name="connsiteY1626" fmla="*/ 5607949 h 5936551"/>
                <a:gd name="connsiteX1627" fmla="*/ 4711703 w 7261412"/>
                <a:gd name="connsiteY1627" fmla="*/ 5628675 h 5936551"/>
                <a:gd name="connsiteX1628" fmla="*/ 4700616 w 7261412"/>
                <a:gd name="connsiteY1628" fmla="*/ 5646420 h 5936551"/>
                <a:gd name="connsiteX1629" fmla="*/ 4682833 w 7261412"/>
                <a:gd name="connsiteY1629" fmla="*/ 5664899 h 5936551"/>
                <a:gd name="connsiteX1630" fmla="*/ 4678404 w 7261412"/>
                <a:gd name="connsiteY1630" fmla="*/ 5676024 h 5936551"/>
                <a:gd name="connsiteX1631" fmla="*/ 4685795 w 7261412"/>
                <a:gd name="connsiteY1631" fmla="*/ 5694502 h 5936551"/>
                <a:gd name="connsiteX1632" fmla="*/ 4690358 w 7261412"/>
                <a:gd name="connsiteY1632" fmla="*/ 5708266 h 5936551"/>
                <a:gd name="connsiteX1633" fmla="*/ 4706503 w 7261412"/>
                <a:gd name="connsiteY1633" fmla="*/ 5715210 h 5936551"/>
                <a:gd name="connsiteX1634" fmla="*/ 4722057 w 7261412"/>
                <a:gd name="connsiteY1634" fmla="*/ 5720753 h 5936551"/>
                <a:gd name="connsiteX1635" fmla="*/ 4737945 w 7261412"/>
                <a:gd name="connsiteY1635" fmla="*/ 5720753 h 5936551"/>
                <a:gd name="connsiteX1636" fmla="*/ 4745708 w 7261412"/>
                <a:gd name="connsiteY1636" fmla="*/ 5724859 h 5936551"/>
                <a:gd name="connsiteX1637" fmla="*/ 4756795 w 7261412"/>
                <a:gd name="connsiteY1637" fmla="*/ 5723011 h 5936551"/>
                <a:gd name="connsiteX1638" fmla="*/ 4773464 w 7261412"/>
                <a:gd name="connsiteY1638" fmla="*/ 5723011 h 5936551"/>
                <a:gd name="connsiteX1639" fmla="*/ 4783113 w 7261412"/>
                <a:gd name="connsiteY1639" fmla="*/ 5731145 h 5936551"/>
                <a:gd name="connsiteX1640" fmla="*/ 4796038 w 7261412"/>
                <a:gd name="connsiteY1640" fmla="*/ 5750766 h 5936551"/>
                <a:gd name="connsiteX1641" fmla="*/ 4804544 w 7261412"/>
                <a:gd name="connsiteY1641" fmla="*/ 5761482 h 5936551"/>
                <a:gd name="connsiteX1642" fmla="*/ 4819355 w 7261412"/>
                <a:gd name="connsiteY1642" fmla="*/ 5772608 h 5936551"/>
                <a:gd name="connsiteX1643" fmla="*/ 4825641 w 7261412"/>
                <a:gd name="connsiteY1643" fmla="*/ 5779627 h 5936551"/>
                <a:gd name="connsiteX1644" fmla="*/ 4826613 w 7261412"/>
                <a:gd name="connsiteY1644" fmla="*/ 5786238 h 5936551"/>
                <a:gd name="connsiteX1645" fmla="*/ 4831594 w 7261412"/>
                <a:gd name="connsiteY1645" fmla="*/ 5792934 h 5936551"/>
                <a:gd name="connsiteX1646" fmla="*/ 4834909 w 7261412"/>
                <a:gd name="connsiteY1646" fmla="*/ 5804021 h 5936551"/>
                <a:gd name="connsiteX1647" fmla="*/ 4846739 w 7261412"/>
                <a:gd name="connsiteY1647" fmla="*/ 5817718 h 5936551"/>
                <a:gd name="connsiteX1648" fmla="*/ 4854502 w 7261412"/>
                <a:gd name="connsiteY1648" fmla="*/ 5821080 h 5936551"/>
                <a:gd name="connsiteX1649" fmla="*/ 4867809 w 7261412"/>
                <a:gd name="connsiteY1649" fmla="*/ 5828472 h 5936551"/>
                <a:gd name="connsiteX1650" fmla="*/ 4872981 w 7261412"/>
                <a:gd name="connsiteY1650" fmla="*/ 5848465 h 5936551"/>
                <a:gd name="connsiteX1651" fmla="*/ 4881896 w 7261412"/>
                <a:gd name="connsiteY1651" fmla="*/ 5856951 h 5936551"/>
                <a:gd name="connsiteX1652" fmla="*/ 4885620 w 7261412"/>
                <a:gd name="connsiteY1652" fmla="*/ 5877326 h 5936551"/>
                <a:gd name="connsiteX1653" fmla="*/ 4890050 w 7261412"/>
                <a:gd name="connsiteY1653" fmla="*/ 5892137 h 5936551"/>
                <a:gd name="connsiteX1654" fmla="*/ 4902623 w 7261412"/>
                <a:gd name="connsiteY1654" fmla="*/ 5895118 h 5936551"/>
                <a:gd name="connsiteX1655" fmla="*/ 4917434 w 7261412"/>
                <a:gd name="connsiteY1655" fmla="*/ 5897337 h 5936551"/>
                <a:gd name="connsiteX1656" fmla="*/ 4943342 w 7261412"/>
                <a:gd name="connsiteY1656" fmla="*/ 5914340 h 5936551"/>
                <a:gd name="connsiteX1657" fmla="*/ 4960382 w 7261412"/>
                <a:gd name="connsiteY1657" fmla="*/ 5932818 h 5936551"/>
                <a:gd name="connsiteX1658" fmla="*/ 4975898 w 7261412"/>
                <a:gd name="connsiteY1658" fmla="*/ 5936552 h 5936551"/>
                <a:gd name="connsiteX1659" fmla="*/ 5007759 w 7261412"/>
                <a:gd name="connsiteY1659" fmla="*/ 5920988 h 5936551"/>
                <a:gd name="connsiteX1660" fmla="*/ 5034401 w 7261412"/>
                <a:gd name="connsiteY1660" fmla="*/ 5916559 h 5936551"/>
                <a:gd name="connsiteX1661" fmla="*/ 5069176 w 7261412"/>
                <a:gd name="connsiteY1661" fmla="*/ 5906167 h 5936551"/>
                <a:gd name="connsiteX1662" fmla="*/ 5092827 w 7261412"/>
                <a:gd name="connsiteY1662" fmla="*/ 5912825 h 5936551"/>
                <a:gd name="connsiteX1663" fmla="*/ 5118773 w 7261412"/>
                <a:gd name="connsiteY1663" fmla="*/ 5900252 h 5936551"/>
                <a:gd name="connsiteX1664" fmla="*/ 5136842 w 7261412"/>
                <a:gd name="connsiteY1664" fmla="*/ 5904567 h 5936551"/>
                <a:gd name="connsiteX1665" fmla="*/ 5149825 w 7261412"/>
                <a:gd name="connsiteY1665" fmla="*/ 5907653 h 5936551"/>
                <a:gd name="connsiteX1666" fmla="*/ 5181153 w 7261412"/>
                <a:gd name="connsiteY1666" fmla="*/ 5917216 h 5936551"/>
                <a:gd name="connsiteX1667" fmla="*/ 5206441 w 7261412"/>
                <a:gd name="connsiteY1667" fmla="*/ 5923702 h 5936551"/>
                <a:gd name="connsiteX1668" fmla="*/ 5227549 w 7261412"/>
                <a:gd name="connsiteY1668" fmla="*/ 5899147 h 5936551"/>
                <a:gd name="connsiteX1669" fmla="*/ 5241989 w 7261412"/>
                <a:gd name="connsiteY1669" fmla="*/ 5895451 h 5936551"/>
                <a:gd name="connsiteX1670" fmla="*/ 5257134 w 7261412"/>
                <a:gd name="connsiteY1670" fmla="*/ 5892470 h 5936551"/>
                <a:gd name="connsiteX1671" fmla="*/ 5268258 w 7261412"/>
                <a:gd name="connsiteY1671" fmla="*/ 5896194 h 5936551"/>
                <a:gd name="connsiteX1672" fmla="*/ 5288909 w 7261412"/>
                <a:gd name="connsiteY1672" fmla="*/ 5900995 h 5936551"/>
                <a:gd name="connsiteX1673" fmla="*/ 5295938 w 7261412"/>
                <a:gd name="connsiteY1673" fmla="*/ 5889174 h 5936551"/>
                <a:gd name="connsiteX1674" fmla="*/ 5293348 w 7261412"/>
                <a:gd name="connsiteY1674" fmla="*/ 5876935 h 5936551"/>
                <a:gd name="connsiteX1675" fmla="*/ 5297786 w 7261412"/>
                <a:gd name="connsiteY1675" fmla="*/ 5863628 h 5936551"/>
                <a:gd name="connsiteX1676" fmla="*/ 5286699 w 7261412"/>
                <a:gd name="connsiteY1676" fmla="*/ 5847369 h 5936551"/>
                <a:gd name="connsiteX1677" fmla="*/ 5295595 w 7261412"/>
                <a:gd name="connsiteY1677" fmla="*/ 5834062 h 5936551"/>
                <a:gd name="connsiteX1678" fmla="*/ 5302996 w 7261412"/>
                <a:gd name="connsiteY1678" fmla="*/ 5810374 h 5936551"/>
                <a:gd name="connsiteX1679" fmla="*/ 5294081 w 7261412"/>
                <a:gd name="connsiteY1679" fmla="*/ 5797058 h 5936551"/>
                <a:gd name="connsiteX1680" fmla="*/ 5300815 w 7261412"/>
                <a:gd name="connsiteY1680" fmla="*/ 5775217 h 5936551"/>
                <a:gd name="connsiteX1681" fmla="*/ 5326723 w 7261412"/>
                <a:gd name="connsiteY1681" fmla="*/ 5762654 h 5936551"/>
                <a:gd name="connsiteX1682" fmla="*/ 5346716 w 7261412"/>
                <a:gd name="connsiteY1682" fmla="*/ 5748576 h 5936551"/>
                <a:gd name="connsiteX1683" fmla="*/ 5348202 w 7261412"/>
                <a:gd name="connsiteY1683" fmla="*/ 5728592 h 5936551"/>
                <a:gd name="connsiteX1684" fmla="*/ 5343763 w 7261412"/>
                <a:gd name="connsiteY1684" fmla="*/ 5705676 h 5936551"/>
                <a:gd name="connsiteX1685" fmla="*/ 5311159 w 7261412"/>
                <a:gd name="connsiteY1685" fmla="*/ 5689378 h 5936551"/>
                <a:gd name="connsiteX1686" fmla="*/ 5309730 w 7261412"/>
                <a:gd name="connsiteY1686" fmla="*/ 5669385 h 5936551"/>
                <a:gd name="connsiteX1687" fmla="*/ 5305254 w 7261412"/>
                <a:gd name="connsiteY1687" fmla="*/ 5645696 h 5936551"/>
                <a:gd name="connsiteX1688" fmla="*/ 5320817 w 7261412"/>
                <a:gd name="connsiteY1688" fmla="*/ 5635352 h 5936551"/>
                <a:gd name="connsiteX1689" fmla="*/ 5334886 w 7261412"/>
                <a:gd name="connsiteY1689" fmla="*/ 5641267 h 5936551"/>
                <a:gd name="connsiteX1690" fmla="*/ 5363013 w 7261412"/>
                <a:gd name="connsiteY1690" fmla="*/ 5633867 h 5936551"/>
                <a:gd name="connsiteX1691" fmla="*/ 5374100 w 7261412"/>
                <a:gd name="connsiteY1691" fmla="*/ 5643506 h 5936551"/>
                <a:gd name="connsiteX1692" fmla="*/ 5391141 w 7261412"/>
                <a:gd name="connsiteY1692" fmla="*/ 5642029 h 5936551"/>
                <a:gd name="connsiteX1693" fmla="*/ 5399275 w 7261412"/>
                <a:gd name="connsiteY1693" fmla="*/ 5645725 h 5936551"/>
                <a:gd name="connsiteX1694" fmla="*/ 5424450 w 7261412"/>
                <a:gd name="connsiteY1694" fmla="*/ 5650192 h 5936551"/>
                <a:gd name="connsiteX1695" fmla="*/ 5433346 w 7261412"/>
                <a:gd name="connsiteY1695" fmla="*/ 5655364 h 5936551"/>
                <a:gd name="connsiteX1696" fmla="*/ 5447424 w 7261412"/>
                <a:gd name="connsiteY1696" fmla="*/ 5656850 h 5936551"/>
                <a:gd name="connsiteX1697" fmla="*/ 5469598 w 7261412"/>
                <a:gd name="connsiteY1697" fmla="*/ 5670928 h 5936551"/>
                <a:gd name="connsiteX1698" fmla="*/ 5490334 w 7261412"/>
                <a:gd name="connsiteY1698" fmla="*/ 5662022 h 5936551"/>
                <a:gd name="connsiteX1699" fmla="*/ 5493316 w 7261412"/>
                <a:gd name="connsiteY1699" fmla="*/ 5653117 h 5936551"/>
                <a:gd name="connsiteX1700" fmla="*/ 5501459 w 7261412"/>
                <a:gd name="connsiteY1700" fmla="*/ 5636124 h 5936551"/>
                <a:gd name="connsiteX1701" fmla="*/ 5522928 w 7261412"/>
                <a:gd name="connsiteY1701" fmla="*/ 5601338 h 5936551"/>
                <a:gd name="connsiteX1702" fmla="*/ 5531787 w 7261412"/>
                <a:gd name="connsiteY1702" fmla="*/ 5601338 h 5936551"/>
                <a:gd name="connsiteX1703" fmla="*/ 5539931 w 7261412"/>
                <a:gd name="connsiteY1703" fmla="*/ 5594690 h 5936551"/>
                <a:gd name="connsiteX1704" fmla="*/ 5551751 w 7261412"/>
                <a:gd name="connsiteY1704" fmla="*/ 5589508 h 5936551"/>
                <a:gd name="connsiteX1705" fmla="*/ 5568791 w 7261412"/>
                <a:gd name="connsiteY1705" fmla="*/ 5592471 h 5936551"/>
                <a:gd name="connsiteX1706" fmla="*/ 5581355 w 7261412"/>
                <a:gd name="connsiteY1706" fmla="*/ 5580641 h 5936551"/>
                <a:gd name="connsiteX1707" fmla="*/ 5596176 w 7261412"/>
                <a:gd name="connsiteY1707" fmla="*/ 5575468 h 5936551"/>
                <a:gd name="connsiteX1708" fmla="*/ 5593194 w 7261412"/>
                <a:gd name="connsiteY1708" fmla="*/ 5554742 h 5936551"/>
                <a:gd name="connsiteX1709" fmla="*/ 5599110 w 7261412"/>
                <a:gd name="connsiteY1709" fmla="*/ 5512527 h 5936551"/>
                <a:gd name="connsiteX1710" fmla="*/ 5590975 w 7261412"/>
                <a:gd name="connsiteY1710" fmla="*/ 5492544 h 5936551"/>
                <a:gd name="connsiteX1711" fmla="*/ 5602063 w 7261412"/>
                <a:gd name="connsiteY1711" fmla="*/ 5482895 h 5936551"/>
                <a:gd name="connsiteX1712" fmla="*/ 5601329 w 7261412"/>
                <a:gd name="connsiteY1712" fmla="*/ 5468817 h 5936551"/>
                <a:gd name="connsiteX1713" fmla="*/ 5613893 w 7261412"/>
                <a:gd name="connsiteY1713" fmla="*/ 5462169 h 5936551"/>
                <a:gd name="connsiteX1714" fmla="*/ 5612407 w 7261412"/>
                <a:gd name="connsiteY1714" fmla="*/ 5452558 h 5936551"/>
                <a:gd name="connsiteX1715" fmla="*/ 5626494 w 7261412"/>
                <a:gd name="connsiteY1715" fmla="*/ 5440690 h 5936551"/>
                <a:gd name="connsiteX1716" fmla="*/ 5634629 w 7261412"/>
                <a:gd name="connsiteY1716" fmla="*/ 5409619 h 5936551"/>
                <a:gd name="connsiteX1717" fmla="*/ 5652412 w 7261412"/>
                <a:gd name="connsiteY1717" fmla="*/ 5393322 h 5936551"/>
                <a:gd name="connsiteX1718" fmla="*/ 5670900 w 7261412"/>
                <a:gd name="connsiteY1718" fmla="*/ 5386664 h 5936551"/>
                <a:gd name="connsiteX1719" fmla="*/ 5675328 w 7261412"/>
                <a:gd name="connsiteY1719" fmla="*/ 5368929 h 5936551"/>
                <a:gd name="connsiteX1720" fmla="*/ 5673843 w 7261412"/>
                <a:gd name="connsiteY1720" fmla="*/ 5351888 h 5936551"/>
                <a:gd name="connsiteX1721" fmla="*/ 5701227 w 7261412"/>
                <a:gd name="connsiteY1721" fmla="*/ 5327475 h 5936551"/>
                <a:gd name="connsiteX1722" fmla="*/ 5733784 w 7261412"/>
                <a:gd name="connsiteY1722" fmla="*/ 5329704 h 5936551"/>
                <a:gd name="connsiteX1723" fmla="*/ 5735974 w 7261412"/>
                <a:gd name="connsiteY1723" fmla="*/ 5329704 h 5936551"/>
                <a:gd name="connsiteX1724" fmla="*/ 5765616 w 7261412"/>
                <a:gd name="connsiteY1724" fmla="*/ 5328218 h 5936551"/>
                <a:gd name="connsiteX1725" fmla="*/ 5801497 w 7261412"/>
                <a:gd name="connsiteY1725" fmla="*/ 5307645 h 5936551"/>
                <a:gd name="connsiteX1726" fmla="*/ 5803383 w 7261412"/>
                <a:gd name="connsiteY1726" fmla="*/ 5305263 h 5936551"/>
                <a:gd name="connsiteX1727" fmla="*/ 5824119 w 7261412"/>
                <a:gd name="connsiteY1727" fmla="*/ 5287528 h 5936551"/>
                <a:gd name="connsiteX1728" fmla="*/ 5828471 w 7261412"/>
                <a:gd name="connsiteY1728" fmla="*/ 5267878 h 5936551"/>
                <a:gd name="connsiteX1729" fmla="*/ 5841768 w 7261412"/>
                <a:gd name="connsiteY1729" fmla="*/ 5256791 h 5936551"/>
                <a:gd name="connsiteX1730" fmla="*/ 5858066 w 7261412"/>
                <a:gd name="connsiteY1730" fmla="*/ 5254571 h 5936551"/>
                <a:gd name="connsiteX1731" fmla="*/ 5866200 w 7261412"/>
                <a:gd name="connsiteY1731" fmla="*/ 5242008 h 5936551"/>
                <a:gd name="connsiteX1732" fmla="*/ 5874982 w 7261412"/>
                <a:gd name="connsiteY1732" fmla="*/ 5221720 h 5936551"/>
                <a:gd name="connsiteX1733" fmla="*/ 5870182 w 7261412"/>
                <a:gd name="connsiteY1733" fmla="*/ 5208461 h 5936551"/>
                <a:gd name="connsiteX1734" fmla="*/ 5884717 w 7261412"/>
                <a:gd name="connsiteY1734" fmla="*/ 5205755 h 5936551"/>
                <a:gd name="connsiteX1735" fmla="*/ 5896537 w 7261412"/>
                <a:gd name="connsiteY1735" fmla="*/ 5202022 h 5936551"/>
                <a:gd name="connsiteX1736" fmla="*/ 5932218 w 7261412"/>
                <a:gd name="connsiteY1736" fmla="*/ 5209737 h 5936551"/>
                <a:gd name="connsiteX1737" fmla="*/ 5936123 w 7261412"/>
                <a:gd name="connsiteY1737" fmla="*/ 5210556 h 5936551"/>
                <a:gd name="connsiteX1738" fmla="*/ 6009456 w 7261412"/>
                <a:gd name="connsiteY1738" fmla="*/ 5226482 h 5936551"/>
                <a:gd name="connsiteX1739" fmla="*/ 6021600 w 7261412"/>
                <a:gd name="connsiteY1739" fmla="*/ 5233874 h 5936551"/>
                <a:gd name="connsiteX1740" fmla="*/ 6031954 w 7261412"/>
                <a:gd name="connsiteY1740" fmla="*/ 5236855 h 5936551"/>
                <a:gd name="connsiteX1741" fmla="*/ 6052480 w 7261412"/>
                <a:gd name="connsiteY1741" fmla="*/ 5269973 h 5936551"/>
                <a:gd name="connsiteX1742" fmla="*/ 6071121 w 7261412"/>
                <a:gd name="connsiteY1742" fmla="*/ 5283118 h 5936551"/>
                <a:gd name="connsiteX1743" fmla="*/ 6093295 w 7261412"/>
                <a:gd name="connsiteY1743" fmla="*/ 5291404 h 5936551"/>
                <a:gd name="connsiteX1744" fmla="*/ 6133977 w 7261412"/>
                <a:gd name="connsiteY1744" fmla="*/ 5178381 h 5936551"/>
                <a:gd name="connsiteX1745" fmla="*/ 6156922 w 7261412"/>
                <a:gd name="connsiteY1745" fmla="*/ 5142291 h 5936551"/>
                <a:gd name="connsiteX1746" fmla="*/ 6181439 w 7261412"/>
                <a:gd name="connsiteY1746" fmla="*/ 5108639 h 5936551"/>
                <a:gd name="connsiteX1747" fmla="*/ 6186164 w 7261412"/>
                <a:gd name="connsiteY1747" fmla="*/ 5102133 h 5936551"/>
                <a:gd name="connsiteX1748" fmla="*/ 6218149 w 7261412"/>
                <a:gd name="connsiteY1748" fmla="*/ 5097295 h 5936551"/>
                <a:gd name="connsiteX1749" fmla="*/ 6230465 w 7261412"/>
                <a:gd name="connsiteY1749" fmla="*/ 5094542 h 5936551"/>
                <a:gd name="connsiteX1750" fmla="*/ 6230465 w 7261412"/>
                <a:gd name="connsiteY1750" fmla="*/ 5083626 h 5936551"/>
                <a:gd name="connsiteX1751" fmla="*/ 6227798 w 7261412"/>
                <a:gd name="connsiteY1751" fmla="*/ 5069710 h 5936551"/>
                <a:gd name="connsiteX1752" fmla="*/ 6220482 w 7261412"/>
                <a:gd name="connsiteY1752" fmla="*/ 5042535 h 5936551"/>
                <a:gd name="connsiteX1753" fmla="*/ 6226607 w 7261412"/>
                <a:gd name="connsiteY1753" fmla="*/ 5044393 h 5936551"/>
                <a:gd name="connsiteX1754" fmla="*/ 6236618 w 7261412"/>
                <a:gd name="connsiteY1754" fmla="*/ 5053051 h 5936551"/>
                <a:gd name="connsiteX1755" fmla="*/ 6246476 w 7261412"/>
                <a:gd name="connsiteY1755" fmla="*/ 5063395 h 5936551"/>
                <a:gd name="connsiteX1756" fmla="*/ 6261754 w 7261412"/>
                <a:gd name="connsiteY1756" fmla="*/ 5069920 h 5936551"/>
                <a:gd name="connsiteX1757" fmla="*/ 6288119 w 7261412"/>
                <a:gd name="connsiteY1757" fmla="*/ 5078045 h 5936551"/>
                <a:gd name="connsiteX1758" fmla="*/ 6300626 w 7261412"/>
                <a:gd name="connsiteY1758" fmla="*/ 5085065 h 5936551"/>
                <a:gd name="connsiteX1759" fmla="*/ 6318076 w 7261412"/>
                <a:gd name="connsiteY1759" fmla="*/ 5089541 h 5936551"/>
                <a:gd name="connsiteX1760" fmla="*/ 6332811 w 7261412"/>
                <a:gd name="connsiteY1760" fmla="*/ 5086179 h 5936551"/>
                <a:gd name="connsiteX1761" fmla="*/ 6346279 w 7261412"/>
                <a:gd name="connsiteY1761" fmla="*/ 5079568 h 5936551"/>
                <a:gd name="connsiteX1762" fmla="*/ 6365586 w 7261412"/>
                <a:gd name="connsiteY1762" fmla="*/ 5073282 h 5936551"/>
                <a:gd name="connsiteX1763" fmla="*/ 6360119 w 7261412"/>
                <a:gd name="connsiteY1763" fmla="*/ 5059690 h 5936551"/>
                <a:gd name="connsiteX1764" fmla="*/ 6352404 w 7261412"/>
                <a:gd name="connsiteY1764" fmla="*/ 5048612 h 5936551"/>
                <a:gd name="connsiteX1765" fmla="*/ 6346651 w 7261412"/>
                <a:gd name="connsiteY1765" fmla="*/ 5041011 h 5936551"/>
                <a:gd name="connsiteX1766" fmla="*/ 6353309 w 7261412"/>
                <a:gd name="connsiteY1766" fmla="*/ 5031982 h 5936551"/>
                <a:gd name="connsiteX1767" fmla="*/ 6355976 w 7261412"/>
                <a:gd name="connsiteY1767" fmla="*/ 5027429 h 5936551"/>
                <a:gd name="connsiteX1768" fmla="*/ 6359709 w 7261412"/>
                <a:gd name="connsiteY1768" fmla="*/ 5017456 h 5936551"/>
                <a:gd name="connsiteX1769" fmla="*/ 6361234 w 7261412"/>
                <a:gd name="connsiteY1769" fmla="*/ 5009331 h 5936551"/>
                <a:gd name="connsiteX1770" fmla="*/ 6361271 w 7261412"/>
                <a:gd name="connsiteY1770" fmla="*/ 4998777 h 5936551"/>
                <a:gd name="connsiteX1771" fmla="*/ 6360043 w 7261412"/>
                <a:gd name="connsiteY1771" fmla="*/ 4992662 h 5936551"/>
                <a:gd name="connsiteX1772" fmla="*/ 6357862 w 7261412"/>
                <a:gd name="connsiteY1772" fmla="*/ 4986300 h 5936551"/>
                <a:gd name="connsiteX1773" fmla="*/ 6357614 w 7261412"/>
                <a:gd name="connsiteY1773" fmla="*/ 4982889 h 5936551"/>
                <a:gd name="connsiteX1774" fmla="*/ 6360185 w 7261412"/>
                <a:gd name="connsiteY1774" fmla="*/ 4932759 h 5936551"/>
                <a:gd name="connsiteX1775" fmla="*/ 6392180 w 7261412"/>
                <a:gd name="connsiteY1775" fmla="*/ 4939655 h 5936551"/>
                <a:gd name="connsiteX1776" fmla="*/ 6405153 w 7261412"/>
                <a:gd name="connsiteY1776" fmla="*/ 4940923 h 5936551"/>
                <a:gd name="connsiteX1777" fmla="*/ 6440748 w 7261412"/>
                <a:gd name="connsiteY1777" fmla="*/ 4943552 h 5936551"/>
                <a:gd name="connsiteX1778" fmla="*/ 6498841 w 7261412"/>
                <a:gd name="connsiteY1778" fmla="*/ 4945780 h 5936551"/>
                <a:gd name="connsiteX1779" fmla="*/ 6546552 w 7261412"/>
                <a:gd name="connsiteY1779" fmla="*/ 4947381 h 5936551"/>
                <a:gd name="connsiteX1780" fmla="*/ 6547247 w 7261412"/>
                <a:gd name="connsiteY1780" fmla="*/ 4925244 h 5936551"/>
                <a:gd name="connsiteX1781" fmla="*/ 6548362 w 7261412"/>
                <a:gd name="connsiteY1781" fmla="*/ 4918920 h 5936551"/>
                <a:gd name="connsiteX1782" fmla="*/ 6556486 w 7261412"/>
                <a:gd name="connsiteY1782" fmla="*/ 4897279 h 5936551"/>
                <a:gd name="connsiteX1783" fmla="*/ 6557420 w 7261412"/>
                <a:gd name="connsiteY1783" fmla="*/ 4892479 h 5936551"/>
                <a:gd name="connsiteX1784" fmla="*/ 6558163 w 7261412"/>
                <a:gd name="connsiteY1784" fmla="*/ 4876019 h 5936551"/>
                <a:gd name="connsiteX1785" fmla="*/ 6609769 w 7261412"/>
                <a:gd name="connsiteY1785" fmla="*/ 4877829 h 5936551"/>
                <a:gd name="connsiteX1786" fmla="*/ 6610884 w 7261412"/>
                <a:gd name="connsiteY1786" fmla="*/ 4843225 h 5936551"/>
                <a:gd name="connsiteX1787" fmla="*/ 6612732 w 7261412"/>
                <a:gd name="connsiteY1787" fmla="*/ 4783903 h 5936551"/>
                <a:gd name="connsiteX1788" fmla="*/ 6616799 w 7261412"/>
                <a:gd name="connsiteY1788" fmla="*/ 4768463 h 5936551"/>
                <a:gd name="connsiteX1789" fmla="*/ 6632725 w 7261412"/>
                <a:gd name="connsiteY1789" fmla="*/ 4737221 h 5936551"/>
                <a:gd name="connsiteX1790" fmla="*/ 6647545 w 7261412"/>
                <a:gd name="connsiteY1790" fmla="*/ 4710770 h 5936551"/>
                <a:gd name="connsiteX1791" fmla="*/ 6659737 w 7261412"/>
                <a:gd name="connsiteY1791" fmla="*/ 4697635 h 5936551"/>
                <a:gd name="connsiteX1792" fmla="*/ 6671196 w 7261412"/>
                <a:gd name="connsiteY1792" fmla="*/ 4687624 h 5936551"/>
                <a:gd name="connsiteX1793" fmla="*/ 6681016 w 7261412"/>
                <a:gd name="connsiteY1793" fmla="*/ 4680033 h 5936551"/>
                <a:gd name="connsiteX1794" fmla="*/ 6705600 w 7261412"/>
                <a:gd name="connsiteY1794" fmla="*/ 4661545 h 5936551"/>
                <a:gd name="connsiteX1795" fmla="*/ 6730804 w 7261412"/>
                <a:gd name="connsiteY1795" fmla="*/ 4642695 h 5936551"/>
                <a:gd name="connsiteX1796" fmla="*/ 6742634 w 7261412"/>
                <a:gd name="connsiteY1796" fmla="*/ 4633789 h 5936551"/>
                <a:gd name="connsiteX1797" fmla="*/ 6766694 w 7261412"/>
                <a:gd name="connsiteY1797" fmla="*/ 4614939 h 5936551"/>
                <a:gd name="connsiteX1798" fmla="*/ 6786611 w 7261412"/>
                <a:gd name="connsiteY1798" fmla="*/ 4601013 h 5936551"/>
                <a:gd name="connsiteX1799" fmla="*/ 6790220 w 7261412"/>
                <a:gd name="connsiteY1799" fmla="*/ 4597775 h 5936551"/>
                <a:gd name="connsiteX1800" fmla="*/ 6799860 w 7261412"/>
                <a:gd name="connsiteY1800" fmla="*/ 4589193 h 5936551"/>
                <a:gd name="connsiteX1801" fmla="*/ 6809137 w 7261412"/>
                <a:gd name="connsiteY1801" fmla="*/ 4574743 h 5936551"/>
                <a:gd name="connsiteX1802" fmla="*/ 6825025 w 7261412"/>
                <a:gd name="connsiteY1802" fmla="*/ 4549207 h 5936551"/>
                <a:gd name="connsiteX1803" fmla="*/ 6825396 w 7261412"/>
                <a:gd name="connsiteY1803" fmla="*/ 4518460 h 5936551"/>
                <a:gd name="connsiteX1804" fmla="*/ 6829130 w 7261412"/>
                <a:gd name="connsiteY1804" fmla="*/ 4504430 h 5936551"/>
                <a:gd name="connsiteX1805" fmla="*/ 6829873 w 7261412"/>
                <a:gd name="connsiteY1805" fmla="*/ 4490352 h 5936551"/>
                <a:gd name="connsiteX1806" fmla="*/ 6827644 w 7261412"/>
                <a:gd name="connsiteY1806" fmla="*/ 4473312 h 5936551"/>
                <a:gd name="connsiteX1807" fmla="*/ 6826167 w 7261412"/>
                <a:gd name="connsiteY1807" fmla="*/ 4455938 h 5936551"/>
                <a:gd name="connsiteX1808" fmla="*/ 6829902 w 7261412"/>
                <a:gd name="connsiteY1808" fmla="*/ 4447804 h 5936551"/>
                <a:gd name="connsiteX1809" fmla="*/ 6841360 w 7261412"/>
                <a:gd name="connsiteY1809" fmla="*/ 4432992 h 5936551"/>
                <a:gd name="connsiteX1810" fmla="*/ 6840246 w 7261412"/>
                <a:gd name="connsiteY1810" fmla="*/ 4417057 h 5936551"/>
                <a:gd name="connsiteX1811" fmla="*/ 6843655 w 7261412"/>
                <a:gd name="connsiteY1811" fmla="*/ 4407789 h 5936551"/>
                <a:gd name="connsiteX1812" fmla="*/ 6861391 w 7261412"/>
                <a:gd name="connsiteY1812" fmla="*/ 4381510 h 5936551"/>
                <a:gd name="connsiteX1813" fmla="*/ 6828644 w 7261412"/>
                <a:gd name="connsiteY1813" fmla="*/ 4360374 h 5936551"/>
                <a:gd name="connsiteX1814" fmla="*/ 6820357 w 7261412"/>
                <a:gd name="connsiteY1814" fmla="*/ 4348172 h 5936551"/>
                <a:gd name="connsiteX1815" fmla="*/ 6814814 w 7261412"/>
                <a:gd name="connsiteY1815" fmla="*/ 4331141 h 5936551"/>
                <a:gd name="connsiteX1816" fmla="*/ 6810985 w 7261412"/>
                <a:gd name="connsiteY1816" fmla="*/ 4313806 h 5936551"/>
                <a:gd name="connsiteX1817" fmla="*/ 6801460 w 7261412"/>
                <a:gd name="connsiteY1817" fmla="*/ 4304529 h 5936551"/>
                <a:gd name="connsiteX1818" fmla="*/ 6791745 w 7261412"/>
                <a:gd name="connsiteY1818" fmla="*/ 4309377 h 5936551"/>
                <a:gd name="connsiteX1819" fmla="*/ 6780286 w 7261412"/>
                <a:gd name="connsiteY1819" fmla="*/ 4330475 h 5936551"/>
                <a:gd name="connsiteX1820" fmla="*/ 6772199 w 7261412"/>
                <a:gd name="connsiteY1820" fmla="*/ 4340819 h 5936551"/>
                <a:gd name="connsiteX1821" fmla="*/ 6762141 w 7261412"/>
                <a:gd name="connsiteY1821" fmla="*/ 4333466 h 5936551"/>
                <a:gd name="connsiteX1822" fmla="*/ 6755121 w 7261412"/>
                <a:gd name="connsiteY1822" fmla="*/ 4316797 h 5936551"/>
                <a:gd name="connsiteX1823" fmla="*/ 6741043 w 7261412"/>
                <a:gd name="connsiteY1823" fmla="*/ 4306786 h 5936551"/>
                <a:gd name="connsiteX1824" fmla="*/ 6732137 w 7261412"/>
                <a:gd name="connsiteY1824" fmla="*/ 4293480 h 5936551"/>
                <a:gd name="connsiteX1825" fmla="*/ 6724374 w 7261412"/>
                <a:gd name="connsiteY1825" fmla="*/ 4287193 h 5936551"/>
                <a:gd name="connsiteX1826" fmla="*/ 6718830 w 7261412"/>
                <a:gd name="connsiteY1826" fmla="*/ 4275363 h 5936551"/>
                <a:gd name="connsiteX1827" fmla="*/ 6710696 w 7261412"/>
                <a:gd name="connsiteY1827" fmla="*/ 4272001 h 5936551"/>
                <a:gd name="connsiteX1828" fmla="*/ 6706715 w 7261412"/>
                <a:gd name="connsiteY1828" fmla="*/ 4266467 h 5936551"/>
                <a:gd name="connsiteX1829" fmla="*/ 6704581 w 7261412"/>
                <a:gd name="connsiteY1829" fmla="*/ 4262971 h 5936551"/>
                <a:gd name="connsiteX1830" fmla="*/ 6698847 w 7261412"/>
                <a:gd name="connsiteY1830" fmla="*/ 4253522 h 5936551"/>
                <a:gd name="connsiteX1831" fmla="*/ 6691894 w 7261412"/>
                <a:gd name="connsiteY1831" fmla="*/ 4252046 h 5936551"/>
                <a:gd name="connsiteX1832" fmla="*/ 6686360 w 7261412"/>
                <a:gd name="connsiteY1832" fmla="*/ 4258323 h 5936551"/>
                <a:gd name="connsiteX1833" fmla="*/ 6672225 w 7261412"/>
                <a:gd name="connsiteY1833" fmla="*/ 4274258 h 5936551"/>
                <a:gd name="connsiteX1834" fmla="*/ 6653022 w 7261412"/>
                <a:gd name="connsiteY1834" fmla="*/ 4287955 h 5936551"/>
                <a:gd name="connsiteX1835" fmla="*/ 6634906 w 7261412"/>
                <a:gd name="connsiteY1835" fmla="*/ 4303471 h 5936551"/>
                <a:gd name="connsiteX1836" fmla="*/ 6620018 w 7261412"/>
                <a:gd name="connsiteY1836" fmla="*/ 4313854 h 5936551"/>
                <a:gd name="connsiteX1837" fmla="*/ 6608569 w 7261412"/>
                <a:gd name="connsiteY1837" fmla="*/ 4310539 h 5936551"/>
                <a:gd name="connsiteX1838" fmla="*/ 6597111 w 7261412"/>
                <a:gd name="connsiteY1838" fmla="*/ 4313482 h 5936551"/>
                <a:gd name="connsiteX1839" fmla="*/ 6589767 w 7261412"/>
                <a:gd name="connsiteY1839" fmla="*/ 4309386 h 5936551"/>
                <a:gd name="connsiteX1840" fmla="*/ 6578565 w 7261412"/>
                <a:gd name="connsiteY1840" fmla="*/ 4304910 h 5936551"/>
                <a:gd name="connsiteX1841" fmla="*/ 6576794 w 7261412"/>
                <a:gd name="connsiteY1841" fmla="*/ 4304214 h 5936551"/>
                <a:gd name="connsiteX1842" fmla="*/ 6569774 w 7261412"/>
                <a:gd name="connsiteY1842" fmla="*/ 4295718 h 5936551"/>
                <a:gd name="connsiteX1843" fmla="*/ 6556801 w 7261412"/>
                <a:gd name="connsiteY1843" fmla="*/ 4287584 h 5936551"/>
                <a:gd name="connsiteX1844" fmla="*/ 6550809 w 7261412"/>
                <a:gd name="connsiteY1844" fmla="*/ 4285726 h 5936551"/>
                <a:gd name="connsiteX1845" fmla="*/ 6515710 w 7261412"/>
                <a:gd name="connsiteY1845" fmla="*/ 4270543 h 5936551"/>
                <a:gd name="connsiteX1846" fmla="*/ 6503680 w 7261412"/>
                <a:gd name="connsiteY1846" fmla="*/ 4264924 h 5936551"/>
                <a:gd name="connsiteX1847" fmla="*/ 6497565 w 7261412"/>
                <a:gd name="connsiteY1847" fmla="*/ 4254246 h 5936551"/>
                <a:gd name="connsiteX1848" fmla="*/ 6499289 w 7261412"/>
                <a:gd name="connsiteY1848" fmla="*/ 4239101 h 5936551"/>
                <a:gd name="connsiteX1849" fmla="*/ 6503270 w 7261412"/>
                <a:gd name="connsiteY1849" fmla="*/ 4235530 h 5936551"/>
                <a:gd name="connsiteX1850" fmla="*/ 6506471 w 7261412"/>
                <a:gd name="connsiteY1850" fmla="*/ 4232891 h 5936551"/>
                <a:gd name="connsiteX1851" fmla="*/ 6491583 w 7261412"/>
                <a:gd name="connsiteY1851" fmla="*/ 4215698 h 5936551"/>
                <a:gd name="connsiteX1852" fmla="*/ 6490888 w 7261412"/>
                <a:gd name="connsiteY1852" fmla="*/ 4203459 h 5936551"/>
                <a:gd name="connsiteX1853" fmla="*/ 6489240 w 7261412"/>
                <a:gd name="connsiteY1853" fmla="*/ 4201411 h 5936551"/>
                <a:gd name="connsiteX1854" fmla="*/ 6485630 w 7261412"/>
                <a:gd name="connsiteY1854" fmla="*/ 4196972 h 5936551"/>
                <a:gd name="connsiteX1855" fmla="*/ 6489364 w 7261412"/>
                <a:gd name="connsiteY1855" fmla="*/ 4165444 h 5936551"/>
                <a:gd name="connsiteX1856" fmla="*/ 6491297 w 7261412"/>
                <a:gd name="connsiteY1856" fmla="*/ 4151376 h 5936551"/>
                <a:gd name="connsiteX1857" fmla="*/ 6501604 w 7261412"/>
                <a:gd name="connsiteY1857" fmla="*/ 4127716 h 5936551"/>
                <a:gd name="connsiteX1858" fmla="*/ 6506404 w 7261412"/>
                <a:gd name="connsiteY1858" fmla="*/ 4112533 h 5936551"/>
                <a:gd name="connsiteX1859" fmla="*/ 6517862 w 7261412"/>
                <a:gd name="connsiteY1859" fmla="*/ 4101408 h 5936551"/>
                <a:gd name="connsiteX1860" fmla="*/ 6532750 w 7261412"/>
                <a:gd name="connsiteY1860" fmla="*/ 4095493 h 5936551"/>
                <a:gd name="connsiteX1861" fmla="*/ 6537836 w 7261412"/>
                <a:gd name="connsiteY1861" fmla="*/ 4088102 h 5936551"/>
                <a:gd name="connsiteX1862" fmla="*/ 6535655 w 7261412"/>
                <a:gd name="connsiteY1862" fmla="*/ 4078119 h 5936551"/>
                <a:gd name="connsiteX1863" fmla="*/ 6527892 w 7261412"/>
                <a:gd name="connsiteY1863" fmla="*/ 4071471 h 5936551"/>
                <a:gd name="connsiteX1864" fmla="*/ 6498165 w 7261412"/>
                <a:gd name="connsiteY1864" fmla="*/ 4047773 h 5936551"/>
                <a:gd name="connsiteX1865" fmla="*/ 6498832 w 7261412"/>
                <a:gd name="connsiteY1865" fmla="*/ 4045687 h 5936551"/>
                <a:gd name="connsiteX1866" fmla="*/ 6544895 w 7261412"/>
                <a:gd name="connsiteY1866" fmla="*/ 4044086 h 5936551"/>
                <a:gd name="connsiteX1867" fmla="*/ 6566326 w 7261412"/>
                <a:gd name="connsiteY1867" fmla="*/ 4044296 h 5936551"/>
                <a:gd name="connsiteX1868" fmla="*/ 6578680 w 7261412"/>
                <a:gd name="connsiteY1868" fmla="*/ 4032876 h 5936551"/>
                <a:gd name="connsiteX1869" fmla="*/ 6577822 w 7261412"/>
                <a:gd name="connsiteY1869" fmla="*/ 4024798 h 5936551"/>
                <a:gd name="connsiteX1870" fmla="*/ 6576832 w 7261412"/>
                <a:gd name="connsiteY1870" fmla="*/ 4022798 h 5936551"/>
                <a:gd name="connsiteX1871" fmla="*/ 6573908 w 7261412"/>
                <a:gd name="connsiteY1871" fmla="*/ 4016988 h 5936551"/>
                <a:gd name="connsiteX1872" fmla="*/ 6570336 w 7261412"/>
                <a:gd name="connsiteY1872" fmla="*/ 4006644 h 5936551"/>
                <a:gd name="connsiteX1873" fmla="*/ 6567707 w 7261412"/>
                <a:gd name="connsiteY1873" fmla="*/ 3995109 h 5936551"/>
                <a:gd name="connsiteX1874" fmla="*/ 6566669 w 7261412"/>
                <a:gd name="connsiteY1874" fmla="*/ 3966696 h 5936551"/>
                <a:gd name="connsiteX1875" fmla="*/ 6570326 w 7261412"/>
                <a:gd name="connsiteY1875" fmla="*/ 3950646 h 5936551"/>
                <a:gd name="connsiteX1876" fmla="*/ 6571021 w 7261412"/>
                <a:gd name="connsiteY1876" fmla="*/ 3948475 h 5936551"/>
                <a:gd name="connsiteX1877" fmla="*/ 6572584 w 7261412"/>
                <a:gd name="connsiteY1877" fmla="*/ 3943750 h 5936551"/>
                <a:gd name="connsiteX1878" fmla="*/ 6576727 w 7261412"/>
                <a:gd name="connsiteY1878" fmla="*/ 3931111 h 5936551"/>
                <a:gd name="connsiteX1879" fmla="*/ 6581042 w 7261412"/>
                <a:gd name="connsiteY1879" fmla="*/ 3918052 h 5936551"/>
                <a:gd name="connsiteX1880" fmla="*/ 6583090 w 7261412"/>
                <a:gd name="connsiteY1880" fmla="*/ 3910946 h 5936551"/>
                <a:gd name="connsiteX1881" fmla="*/ 6583338 w 7261412"/>
                <a:gd name="connsiteY1881" fmla="*/ 3910127 h 5936551"/>
                <a:gd name="connsiteX1882" fmla="*/ 6585100 w 7261412"/>
                <a:gd name="connsiteY1882" fmla="*/ 3904098 h 5936551"/>
                <a:gd name="connsiteX1883" fmla="*/ 6620704 w 7261412"/>
                <a:gd name="connsiteY1883" fmla="*/ 3900811 h 5936551"/>
                <a:gd name="connsiteX1884" fmla="*/ 6638935 w 7261412"/>
                <a:gd name="connsiteY1884" fmla="*/ 3860902 h 5936551"/>
                <a:gd name="connsiteX1885" fmla="*/ 6641192 w 7261412"/>
                <a:gd name="connsiteY1885" fmla="*/ 3846814 h 5936551"/>
                <a:gd name="connsiteX1886" fmla="*/ 6648136 w 7261412"/>
                <a:gd name="connsiteY1886" fmla="*/ 3835356 h 5936551"/>
                <a:gd name="connsiteX1887" fmla="*/ 6647764 w 7261412"/>
                <a:gd name="connsiteY1887" fmla="*/ 3824640 h 5936551"/>
                <a:gd name="connsiteX1888" fmla="*/ 6663033 w 7261412"/>
                <a:gd name="connsiteY1888" fmla="*/ 3803494 h 5936551"/>
                <a:gd name="connsiteX1889" fmla="*/ 6674492 w 7261412"/>
                <a:gd name="connsiteY1889" fmla="*/ 3789798 h 5936551"/>
                <a:gd name="connsiteX1890" fmla="*/ 6691446 w 7261412"/>
                <a:gd name="connsiteY1890" fmla="*/ 3773167 h 5936551"/>
                <a:gd name="connsiteX1891" fmla="*/ 6710696 w 7261412"/>
                <a:gd name="connsiteY1891" fmla="*/ 3748754 h 5936551"/>
                <a:gd name="connsiteX1892" fmla="*/ 6712925 w 7261412"/>
                <a:gd name="connsiteY1892" fmla="*/ 3729504 h 5936551"/>
                <a:gd name="connsiteX1893" fmla="*/ 6718459 w 7261412"/>
                <a:gd name="connsiteY1893" fmla="*/ 3718379 h 5936551"/>
                <a:gd name="connsiteX1894" fmla="*/ 6715925 w 7261412"/>
                <a:gd name="connsiteY1894" fmla="*/ 3703558 h 5936551"/>
                <a:gd name="connsiteX1895" fmla="*/ 6721059 w 7261412"/>
                <a:gd name="connsiteY1895" fmla="*/ 3696205 h 5936551"/>
                <a:gd name="connsiteX1896" fmla="*/ 6738100 w 7261412"/>
                <a:gd name="connsiteY1896" fmla="*/ 3693576 h 5936551"/>
                <a:gd name="connsiteX1897" fmla="*/ 6758093 w 7261412"/>
                <a:gd name="connsiteY1897" fmla="*/ 3688404 h 5936551"/>
                <a:gd name="connsiteX1898" fmla="*/ 6768484 w 7261412"/>
                <a:gd name="connsiteY1898" fmla="*/ 3676536 h 5936551"/>
                <a:gd name="connsiteX1899" fmla="*/ 6755950 w 7261412"/>
                <a:gd name="connsiteY1899" fmla="*/ 3656914 h 5936551"/>
                <a:gd name="connsiteX1900" fmla="*/ 6758855 w 7261412"/>
                <a:gd name="connsiteY1900" fmla="*/ 3641769 h 5936551"/>
                <a:gd name="connsiteX1901" fmla="*/ 6768884 w 7261412"/>
                <a:gd name="connsiteY1901" fmla="*/ 3623987 h 5936551"/>
                <a:gd name="connsiteX1902" fmla="*/ 6768141 w 7261412"/>
                <a:gd name="connsiteY1902" fmla="*/ 3605137 h 5936551"/>
                <a:gd name="connsiteX1903" fmla="*/ 6761855 w 7261412"/>
                <a:gd name="connsiteY1903" fmla="*/ 3580333 h 5936551"/>
                <a:gd name="connsiteX1904" fmla="*/ 6755644 w 7261412"/>
                <a:gd name="connsiteY1904" fmla="*/ 3567027 h 5936551"/>
                <a:gd name="connsiteX1905" fmla="*/ 6759626 w 7261412"/>
                <a:gd name="connsiteY1905" fmla="*/ 3562226 h 5936551"/>
                <a:gd name="connsiteX1906" fmla="*/ 6772275 w 7261412"/>
                <a:gd name="connsiteY1906" fmla="*/ 3546662 h 5936551"/>
                <a:gd name="connsiteX1907" fmla="*/ 6778857 w 7261412"/>
                <a:gd name="connsiteY1907" fmla="*/ 3531146 h 5936551"/>
                <a:gd name="connsiteX1908" fmla="*/ 6792973 w 7261412"/>
                <a:gd name="connsiteY1908" fmla="*/ 3511887 h 5936551"/>
                <a:gd name="connsiteX1909" fmla="*/ 6805175 w 7261412"/>
                <a:gd name="connsiteY1909" fmla="*/ 3502981 h 5936551"/>
                <a:gd name="connsiteX1910" fmla="*/ 6827682 w 7261412"/>
                <a:gd name="connsiteY1910" fmla="*/ 3484598 h 5936551"/>
                <a:gd name="connsiteX1911" fmla="*/ 6840246 w 7261412"/>
                <a:gd name="connsiteY1911" fmla="*/ 3471167 h 5936551"/>
                <a:gd name="connsiteX1912" fmla="*/ 6856543 w 7261412"/>
                <a:gd name="connsiteY1912" fmla="*/ 3438239 h 5936551"/>
                <a:gd name="connsiteX1913" fmla="*/ 6868002 w 7261412"/>
                <a:gd name="connsiteY1913" fmla="*/ 3431581 h 5936551"/>
                <a:gd name="connsiteX1914" fmla="*/ 6882498 w 7261412"/>
                <a:gd name="connsiteY1914" fmla="*/ 3406378 h 5936551"/>
                <a:gd name="connsiteX1915" fmla="*/ 6896710 w 7261412"/>
                <a:gd name="connsiteY1915" fmla="*/ 3406750 h 5936551"/>
                <a:gd name="connsiteX1916" fmla="*/ 6934277 w 7261412"/>
                <a:gd name="connsiteY1916" fmla="*/ 3420828 h 5936551"/>
                <a:gd name="connsiteX1917" fmla="*/ 6946135 w 7261412"/>
                <a:gd name="connsiteY1917" fmla="*/ 3413808 h 5936551"/>
                <a:gd name="connsiteX1918" fmla="*/ 6955012 w 7261412"/>
                <a:gd name="connsiteY1918" fmla="*/ 3400873 h 5936551"/>
                <a:gd name="connsiteX1919" fmla="*/ 6968309 w 7261412"/>
                <a:gd name="connsiteY1919" fmla="*/ 3403854 h 5936551"/>
                <a:gd name="connsiteX1920" fmla="*/ 6980473 w 7261412"/>
                <a:gd name="connsiteY1920" fmla="*/ 3401663 h 5936551"/>
                <a:gd name="connsiteX1921" fmla="*/ 6992665 w 7261412"/>
                <a:gd name="connsiteY1921" fmla="*/ 3409407 h 5936551"/>
                <a:gd name="connsiteX1922" fmla="*/ 7002723 w 7261412"/>
                <a:gd name="connsiteY1922" fmla="*/ 3407188 h 5936551"/>
                <a:gd name="connsiteX1923" fmla="*/ 7017534 w 7261412"/>
                <a:gd name="connsiteY1923" fmla="*/ 3403130 h 5936551"/>
                <a:gd name="connsiteX1924" fmla="*/ 7038185 w 7261412"/>
                <a:gd name="connsiteY1924" fmla="*/ 3394262 h 5936551"/>
                <a:gd name="connsiteX1925" fmla="*/ 7057044 w 7261412"/>
                <a:gd name="connsiteY1925" fmla="*/ 3394262 h 5936551"/>
                <a:gd name="connsiteX1926" fmla="*/ 7071036 w 7261412"/>
                <a:gd name="connsiteY1926" fmla="*/ 3396606 h 5936551"/>
                <a:gd name="connsiteX1927" fmla="*/ 7094144 w 7261412"/>
                <a:gd name="connsiteY1927" fmla="*/ 3400511 h 5936551"/>
                <a:gd name="connsiteX1928" fmla="*/ 7098954 w 7261412"/>
                <a:gd name="connsiteY1928" fmla="*/ 3398206 h 5936551"/>
                <a:gd name="connsiteX1929" fmla="*/ 7088686 w 7261412"/>
                <a:gd name="connsiteY1929" fmla="*/ 3381537 h 5936551"/>
                <a:gd name="connsiteX1930" fmla="*/ 7099897 w 7261412"/>
                <a:gd name="connsiteY1930" fmla="*/ 3381909 h 5936551"/>
                <a:gd name="connsiteX1931" fmla="*/ 7106298 w 7261412"/>
                <a:gd name="connsiteY1931" fmla="*/ 3372669 h 5936551"/>
                <a:gd name="connsiteX1932" fmla="*/ 7145922 w 7261412"/>
                <a:gd name="connsiteY1932" fmla="*/ 3364964 h 5936551"/>
                <a:gd name="connsiteX1933" fmla="*/ 7206424 w 7261412"/>
                <a:gd name="connsiteY1933" fmla="*/ 3357858 h 5936551"/>
                <a:gd name="connsiteX1934" fmla="*/ 7218788 w 7261412"/>
                <a:gd name="connsiteY1934" fmla="*/ 3377527 h 5936551"/>
                <a:gd name="connsiteX1935" fmla="*/ 7230199 w 7261412"/>
                <a:gd name="connsiteY1935" fmla="*/ 3369726 h 5936551"/>
                <a:gd name="connsiteX1936" fmla="*/ 7231018 w 7261412"/>
                <a:gd name="connsiteY1936" fmla="*/ 3333141 h 5936551"/>
                <a:gd name="connsiteX1937" fmla="*/ 7240876 w 7261412"/>
                <a:gd name="connsiteY1937" fmla="*/ 3294593 h 5936551"/>
                <a:gd name="connsiteX1938" fmla="*/ 7261412 w 7261412"/>
                <a:gd name="connsiteY1938" fmla="*/ 3271847 h 5936551"/>
                <a:gd name="connsiteX1939" fmla="*/ 7248763 w 7261412"/>
                <a:gd name="connsiteY1939" fmla="*/ 3265037 h 5936551"/>
                <a:gd name="connsiteX1940" fmla="*/ 7228075 w 7261412"/>
                <a:gd name="connsiteY1940" fmla="*/ 3239872 h 5936551"/>
                <a:gd name="connsiteX1941" fmla="*/ 7203634 w 7261412"/>
                <a:gd name="connsiteY1941" fmla="*/ 3220612 h 5936551"/>
                <a:gd name="connsiteX1942" fmla="*/ 7202939 w 7261412"/>
                <a:gd name="connsiteY1942" fmla="*/ 3214459 h 5936551"/>
                <a:gd name="connsiteX1943" fmla="*/ 7199957 w 7261412"/>
                <a:gd name="connsiteY1943" fmla="*/ 3188799 h 5936551"/>
                <a:gd name="connsiteX1944" fmla="*/ 7203643 w 7261412"/>
                <a:gd name="connsiteY1944" fmla="*/ 3134773 h 5936551"/>
                <a:gd name="connsiteX1945" fmla="*/ 7208082 w 7261412"/>
                <a:gd name="connsiteY1945" fmla="*/ 3099988 h 5936551"/>
                <a:gd name="connsiteX1946" fmla="*/ 7204462 w 7261412"/>
                <a:gd name="connsiteY1946" fmla="*/ 3047810 h 5936551"/>
                <a:gd name="connsiteX1947" fmla="*/ 7185994 w 7261412"/>
                <a:gd name="connsiteY1947" fmla="*/ 3030779 h 5936551"/>
                <a:gd name="connsiteX1948" fmla="*/ 7177078 w 7261412"/>
                <a:gd name="connsiteY1948" fmla="*/ 2977486 h 5936551"/>
                <a:gd name="connsiteX1949" fmla="*/ 7159266 w 7261412"/>
                <a:gd name="connsiteY1949" fmla="*/ 2929004 h 5936551"/>
                <a:gd name="connsiteX1950" fmla="*/ 7163839 w 7261412"/>
                <a:gd name="connsiteY1950" fmla="*/ 2887847 h 5936551"/>
                <a:gd name="connsiteX1951" fmla="*/ 7145274 w 7261412"/>
                <a:gd name="connsiteY1951" fmla="*/ 2851194 h 5936551"/>
                <a:gd name="connsiteX1952" fmla="*/ 7134225 w 7261412"/>
                <a:gd name="connsiteY1952" fmla="*/ 2812352 h 5936551"/>
                <a:gd name="connsiteX1953" fmla="*/ 7100193 w 7261412"/>
                <a:gd name="connsiteY1953" fmla="*/ 2745753 h 5936551"/>
                <a:gd name="connsiteX1954" fmla="*/ 7095754 w 7261412"/>
                <a:gd name="connsiteY1954" fmla="*/ 2677678 h 5936551"/>
                <a:gd name="connsiteX1955" fmla="*/ 7114223 w 7261412"/>
                <a:gd name="connsiteY1955" fmla="*/ 2634348 h 5936551"/>
                <a:gd name="connsiteX1956" fmla="*/ 7117204 w 7261412"/>
                <a:gd name="connsiteY1956" fmla="*/ 2627338 h 5936551"/>
                <a:gd name="connsiteX1957" fmla="*/ 7055634 w 7261412"/>
                <a:gd name="connsiteY1957" fmla="*/ 2654113 h 5936551"/>
                <a:gd name="connsiteX1958" fmla="*/ 6956441 w 7261412"/>
                <a:gd name="connsiteY1958" fmla="*/ 2668191 h 5936551"/>
                <a:gd name="connsiteX1959" fmla="*/ 6880812 w 7261412"/>
                <a:gd name="connsiteY1959" fmla="*/ 2731999 h 5936551"/>
                <a:gd name="connsiteX1960" fmla="*/ 6814347 w 7261412"/>
                <a:gd name="connsiteY1960" fmla="*/ 2788120 h 5936551"/>
                <a:gd name="connsiteX1961" fmla="*/ 6764017 w 7261412"/>
                <a:gd name="connsiteY1961" fmla="*/ 2799941 h 5936551"/>
                <a:gd name="connsiteX1962" fmla="*/ 6729974 w 7261412"/>
                <a:gd name="connsiteY1962" fmla="*/ 2844327 h 5936551"/>
                <a:gd name="connsiteX1963" fmla="*/ 6703943 w 7261412"/>
                <a:gd name="connsiteY1963" fmla="*/ 2850080 h 5936551"/>
                <a:gd name="connsiteX1964" fmla="*/ 6642650 w 7261412"/>
                <a:gd name="connsiteY1964" fmla="*/ 2863587 h 5936551"/>
                <a:gd name="connsiteX1965" fmla="*/ 6598225 w 7261412"/>
                <a:gd name="connsiteY1965" fmla="*/ 2896143 h 5936551"/>
                <a:gd name="connsiteX1966" fmla="*/ 6580699 w 7261412"/>
                <a:gd name="connsiteY1966" fmla="*/ 2895734 h 5936551"/>
                <a:gd name="connsiteX1967" fmla="*/ 6467961 w 7261412"/>
                <a:gd name="connsiteY1967" fmla="*/ 2893152 h 5936551"/>
                <a:gd name="connsiteX1968" fmla="*/ 6369549 w 7261412"/>
                <a:gd name="connsiteY1968" fmla="*/ 2925423 h 5936551"/>
                <a:gd name="connsiteX1969" fmla="*/ 6300702 w 7261412"/>
                <a:gd name="connsiteY1969" fmla="*/ 2947921 h 5936551"/>
                <a:gd name="connsiteX1970" fmla="*/ 6188183 w 7261412"/>
                <a:gd name="connsiteY1970" fmla="*/ 3001252 h 5936551"/>
                <a:gd name="connsiteX1971" fmla="*/ 6122499 w 7261412"/>
                <a:gd name="connsiteY1971" fmla="*/ 3058773 h 5936551"/>
                <a:gd name="connsiteX1972" fmla="*/ 6091790 w 7261412"/>
                <a:gd name="connsiteY1972" fmla="*/ 3110789 h 5936551"/>
                <a:gd name="connsiteX1973" fmla="*/ 6081284 w 7261412"/>
                <a:gd name="connsiteY1973" fmla="*/ 3152871 h 5936551"/>
                <a:gd name="connsiteX1974" fmla="*/ 6023401 w 7261412"/>
                <a:gd name="connsiteY1974" fmla="*/ 3136316 h 5936551"/>
                <a:gd name="connsiteX1975" fmla="*/ 6032297 w 7261412"/>
                <a:gd name="connsiteY1975" fmla="*/ 3105150 h 5936551"/>
                <a:gd name="connsiteX1976" fmla="*/ 6021172 w 7261412"/>
                <a:gd name="connsiteY1976" fmla="*/ 3074156 h 5936551"/>
                <a:gd name="connsiteX1977" fmla="*/ 5989806 w 7261412"/>
                <a:gd name="connsiteY1977" fmla="*/ 3074775 h 5936551"/>
                <a:gd name="connsiteX1978" fmla="*/ 5963536 w 7261412"/>
                <a:gd name="connsiteY1978" fmla="*/ 3083309 h 5936551"/>
                <a:gd name="connsiteX1979" fmla="*/ 5952602 w 7261412"/>
                <a:gd name="connsiteY1979" fmla="*/ 3104369 h 5936551"/>
                <a:gd name="connsiteX1980" fmla="*/ 5945382 w 7261412"/>
                <a:gd name="connsiteY1980" fmla="*/ 3118333 h 5936551"/>
                <a:gd name="connsiteX1981" fmla="*/ 5937209 w 7261412"/>
                <a:gd name="connsiteY1981" fmla="*/ 3134097 h 5936551"/>
                <a:gd name="connsiteX1982" fmla="*/ 5903995 w 7261412"/>
                <a:gd name="connsiteY1982" fmla="*/ 3150765 h 5936551"/>
                <a:gd name="connsiteX1983" fmla="*/ 5887698 w 7261412"/>
                <a:gd name="connsiteY1983" fmla="*/ 3173673 h 5936551"/>
                <a:gd name="connsiteX1984" fmla="*/ 5872087 w 7261412"/>
                <a:gd name="connsiteY1984" fmla="*/ 3174045 h 5936551"/>
                <a:gd name="connsiteX1985" fmla="*/ 5849389 w 7261412"/>
                <a:gd name="connsiteY1985" fmla="*/ 3140793 h 5936551"/>
                <a:gd name="connsiteX1986" fmla="*/ 5848274 w 7261412"/>
                <a:gd name="connsiteY1986" fmla="*/ 3113370 h 5936551"/>
                <a:gd name="connsiteX1987" fmla="*/ 5843026 w 7261412"/>
                <a:gd name="connsiteY1987" fmla="*/ 3097692 h 5936551"/>
                <a:gd name="connsiteX1988" fmla="*/ 5839206 w 7261412"/>
                <a:gd name="connsiteY1988" fmla="*/ 3093663 h 5936551"/>
                <a:gd name="connsiteX1989" fmla="*/ 5822128 w 7261412"/>
                <a:gd name="connsiteY1989" fmla="*/ 3075604 h 5936551"/>
                <a:gd name="connsiteX1990" fmla="*/ 5816213 w 7261412"/>
                <a:gd name="connsiteY1990" fmla="*/ 3059345 h 5936551"/>
                <a:gd name="connsiteX1991" fmla="*/ 5820356 w 7261412"/>
                <a:gd name="connsiteY1991" fmla="*/ 3033036 h 5936551"/>
                <a:gd name="connsiteX1992" fmla="*/ 5837692 w 7261412"/>
                <a:gd name="connsiteY1992" fmla="*/ 2975315 h 5936551"/>
                <a:gd name="connsiteX1993" fmla="*/ 5839121 w 7261412"/>
                <a:gd name="connsiteY1993" fmla="*/ 2946083 h 5936551"/>
                <a:gd name="connsiteX1994" fmla="*/ 5852437 w 7261412"/>
                <a:gd name="connsiteY1994" fmla="*/ 2897591 h 5936551"/>
                <a:gd name="connsiteX1995" fmla="*/ 5853922 w 7261412"/>
                <a:gd name="connsiteY1995" fmla="*/ 2873178 h 5936551"/>
                <a:gd name="connsiteX1996" fmla="*/ 5863562 w 7261412"/>
                <a:gd name="connsiteY1996" fmla="*/ 2836155 h 5936551"/>
                <a:gd name="connsiteX1997" fmla="*/ 5861018 w 7261412"/>
                <a:gd name="connsiteY1997" fmla="*/ 2820229 h 5936551"/>
                <a:gd name="connsiteX1998" fmla="*/ 5849112 w 7261412"/>
                <a:gd name="connsiteY1998" fmla="*/ 2810618 h 5936551"/>
                <a:gd name="connsiteX1999" fmla="*/ 5831415 w 7261412"/>
                <a:gd name="connsiteY1999" fmla="*/ 2807256 h 5936551"/>
                <a:gd name="connsiteX2000" fmla="*/ 5821366 w 7261412"/>
                <a:gd name="connsiteY2000" fmla="*/ 2797655 h 5936551"/>
                <a:gd name="connsiteX2001" fmla="*/ 5811403 w 7261412"/>
                <a:gd name="connsiteY2001" fmla="*/ 2786920 h 5936551"/>
                <a:gd name="connsiteX2002" fmla="*/ 5814384 w 7261412"/>
                <a:gd name="connsiteY2002" fmla="*/ 2763222 h 5936551"/>
                <a:gd name="connsiteX2003" fmla="*/ 5812898 w 7261412"/>
                <a:gd name="connsiteY2003" fmla="*/ 2743972 h 5936551"/>
                <a:gd name="connsiteX2004" fmla="*/ 5816632 w 7261412"/>
                <a:gd name="connsiteY2004" fmla="*/ 2731408 h 5936551"/>
                <a:gd name="connsiteX2005" fmla="*/ 5829196 w 7261412"/>
                <a:gd name="connsiteY2005" fmla="*/ 2709939 h 5936551"/>
                <a:gd name="connsiteX2006" fmla="*/ 5829196 w 7261412"/>
                <a:gd name="connsiteY2006" fmla="*/ 2692194 h 5936551"/>
                <a:gd name="connsiteX2007" fmla="*/ 5843273 w 7261412"/>
                <a:gd name="connsiteY2007" fmla="*/ 2672210 h 5936551"/>
                <a:gd name="connsiteX2008" fmla="*/ 5839540 w 7261412"/>
                <a:gd name="connsiteY2008" fmla="*/ 2658904 h 5936551"/>
                <a:gd name="connsiteX2009" fmla="*/ 5866924 w 7261412"/>
                <a:gd name="connsiteY2009" fmla="*/ 2617442 h 5936551"/>
                <a:gd name="connsiteX2010" fmla="*/ 5913559 w 7261412"/>
                <a:gd name="connsiteY2010" fmla="*/ 2592238 h 5936551"/>
                <a:gd name="connsiteX2011" fmla="*/ 5927636 w 7261412"/>
                <a:gd name="connsiteY2011" fmla="*/ 2576722 h 5936551"/>
                <a:gd name="connsiteX2012" fmla="*/ 5940248 w 7261412"/>
                <a:gd name="connsiteY2012" fmla="*/ 2574493 h 5936551"/>
                <a:gd name="connsiteX2013" fmla="*/ 5947715 w 7261412"/>
                <a:gd name="connsiteY2013" fmla="*/ 2562301 h 5936551"/>
                <a:gd name="connsiteX2014" fmla="*/ 5957983 w 7261412"/>
                <a:gd name="connsiteY2014" fmla="*/ 2536727 h 5936551"/>
                <a:gd name="connsiteX2015" fmla="*/ 5964632 w 7261412"/>
                <a:gd name="connsiteY2015" fmla="*/ 2508637 h 5936551"/>
                <a:gd name="connsiteX2016" fmla="*/ 5969480 w 7261412"/>
                <a:gd name="connsiteY2016" fmla="*/ 2471099 h 5936551"/>
                <a:gd name="connsiteX2017" fmla="*/ 5972109 w 7261412"/>
                <a:gd name="connsiteY2017" fmla="*/ 2450526 h 5936551"/>
                <a:gd name="connsiteX2018" fmla="*/ 5986930 w 7261412"/>
                <a:gd name="connsiteY2018" fmla="*/ 2423884 h 5936551"/>
                <a:gd name="connsiteX2019" fmla="*/ 6007456 w 7261412"/>
                <a:gd name="connsiteY2019" fmla="*/ 2386308 h 5936551"/>
                <a:gd name="connsiteX2020" fmla="*/ 6019114 w 7261412"/>
                <a:gd name="connsiteY2020" fmla="*/ 2365077 h 5936551"/>
                <a:gd name="connsiteX2021" fmla="*/ 6036155 w 7261412"/>
                <a:gd name="connsiteY2021" fmla="*/ 2349894 h 5936551"/>
                <a:gd name="connsiteX2022" fmla="*/ 6056434 w 7261412"/>
                <a:gd name="connsiteY2022" fmla="*/ 2343607 h 5936551"/>
                <a:gd name="connsiteX2023" fmla="*/ 6071959 w 7261412"/>
                <a:gd name="connsiteY2023" fmla="*/ 2330291 h 5936551"/>
                <a:gd name="connsiteX2024" fmla="*/ 6074178 w 7261412"/>
                <a:gd name="connsiteY2024" fmla="*/ 2304021 h 5936551"/>
                <a:gd name="connsiteX2025" fmla="*/ 6070187 w 7261412"/>
                <a:gd name="connsiteY2025" fmla="*/ 2275151 h 5936551"/>
                <a:gd name="connsiteX2026" fmla="*/ 6072378 w 7261412"/>
                <a:gd name="connsiteY2026" fmla="*/ 2262921 h 5936551"/>
                <a:gd name="connsiteX2027" fmla="*/ 6060177 w 7261412"/>
                <a:gd name="connsiteY2027" fmla="*/ 2256263 h 5936551"/>
                <a:gd name="connsiteX2028" fmla="*/ 6050900 w 7261412"/>
                <a:gd name="connsiteY2028" fmla="*/ 2250719 h 5936551"/>
                <a:gd name="connsiteX2029" fmla="*/ 6035307 w 7261412"/>
                <a:gd name="connsiteY2029" fmla="*/ 2223373 h 5936551"/>
                <a:gd name="connsiteX2030" fmla="*/ 6038260 w 7261412"/>
                <a:gd name="connsiteY2030" fmla="*/ 2206333 h 5936551"/>
                <a:gd name="connsiteX2031" fmla="*/ 6052385 w 7261412"/>
                <a:gd name="connsiteY2031" fmla="*/ 2185978 h 5936551"/>
                <a:gd name="connsiteX2032" fmla="*/ 6064206 w 7261412"/>
                <a:gd name="connsiteY2032" fmla="*/ 2166357 h 5936551"/>
                <a:gd name="connsiteX2033" fmla="*/ 6094505 w 7261412"/>
                <a:gd name="connsiteY2033" fmla="*/ 2139344 h 5936551"/>
                <a:gd name="connsiteX2034" fmla="*/ 6106411 w 7261412"/>
                <a:gd name="connsiteY2034" fmla="*/ 2133762 h 5936551"/>
                <a:gd name="connsiteX2035" fmla="*/ 6108954 w 7261412"/>
                <a:gd name="connsiteY2035" fmla="*/ 2126780 h 5936551"/>
                <a:gd name="connsiteX2036" fmla="*/ 6105973 w 7261412"/>
                <a:gd name="connsiteY2036" fmla="*/ 2113464 h 5936551"/>
                <a:gd name="connsiteX2037" fmla="*/ 6105973 w 7261412"/>
                <a:gd name="connsiteY2037" fmla="*/ 2097910 h 5936551"/>
                <a:gd name="connsiteX2038" fmla="*/ 6104163 w 7261412"/>
                <a:gd name="connsiteY2038" fmla="*/ 2086823 h 5936551"/>
                <a:gd name="connsiteX2039" fmla="*/ 6111183 w 7261412"/>
                <a:gd name="connsiteY2039" fmla="*/ 2062382 h 5936551"/>
                <a:gd name="connsiteX2040" fmla="*/ 6111555 w 7261412"/>
                <a:gd name="connsiteY2040" fmla="*/ 2043532 h 5936551"/>
                <a:gd name="connsiteX2041" fmla="*/ 6106049 w 7261412"/>
                <a:gd name="connsiteY2041" fmla="*/ 2031664 h 5936551"/>
                <a:gd name="connsiteX2042" fmla="*/ 6085237 w 7261412"/>
                <a:gd name="connsiteY2042" fmla="*/ 2019462 h 5936551"/>
                <a:gd name="connsiteX2043" fmla="*/ 6085046 w 7261412"/>
                <a:gd name="connsiteY2043" fmla="*/ 2007480 h 5936551"/>
                <a:gd name="connsiteX2044" fmla="*/ 6094648 w 7261412"/>
                <a:gd name="connsiteY2044" fmla="*/ 1965398 h 5936551"/>
                <a:gd name="connsiteX2045" fmla="*/ 6095305 w 7261412"/>
                <a:gd name="connsiteY2045" fmla="*/ 1936566 h 5936551"/>
                <a:gd name="connsiteX2046" fmla="*/ 6085209 w 7261412"/>
                <a:gd name="connsiteY2046" fmla="*/ 1894370 h 5936551"/>
                <a:gd name="connsiteX2047" fmla="*/ 6088190 w 7261412"/>
                <a:gd name="connsiteY2047" fmla="*/ 1822599 h 5936551"/>
                <a:gd name="connsiteX2048" fmla="*/ 6074883 w 7261412"/>
                <a:gd name="connsiteY2048" fmla="*/ 1805559 h 5936551"/>
                <a:gd name="connsiteX2049" fmla="*/ 6071273 w 7261412"/>
                <a:gd name="connsiteY2049" fmla="*/ 1786709 h 5936551"/>
                <a:gd name="connsiteX2050" fmla="*/ 6057843 w 7261412"/>
                <a:gd name="connsiteY2050" fmla="*/ 1781908 h 5936551"/>
                <a:gd name="connsiteX2051" fmla="*/ 6033430 w 7261412"/>
                <a:gd name="connsiteY2051" fmla="*/ 1778927 h 5936551"/>
                <a:gd name="connsiteX2052" fmla="*/ 6002436 w 7261412"/>
                <a:gd name="connsiteY2052" fmla="*/ 1765230 h 5936551"/>
                <a:gd name="connsiteX2053" fmla="*/ 5980719 w 7261412"/>
                <a:gd name="connsiteY2053" fmla="*/ 1749876 h 5936551"/>
                <a:gd name="connsiteX2054" fmla="*/ 5946267 w 7261412"/>
                <a:gd name="connsiteY2054" fmla="*/ 1762754 h 5936551"/>
                <a:gd name="connsiteX2055" fmla="*/ 5909882 w 7261412"/>
                <a:gd name="connsiteY2055" fmla="*/ 1759925 h 5936551"/>
                <a:gd name="connsiteX2056" fmla="*/ 5893784 w 7261412"/>
                <a:gd name="connsiteY2056" fmla="*/ 1754343 h 5936551"/>
                <a:gd name="connsiteX2057" fmla="*/ 5860333 w 7261412"/>
                <a:gd name="connsiteY2057" fmla="*/ 1731197 h 5936551"/>
                <a:gd name="connsiteX2058" fmla="*/ 5856427 w 7261412"/>
                <a:gd name="connsiteY2058" fmla="*/ 1706404 h 5936551"/>
                <a:gd name="connsiteX2059" fmla="*/ 5884878 w 7261412"/>
                <a:gd name="connsiteY2059" fmla="*/ 1660750 h 5936551"/>
                <a:gd name="connsiteX2060" fmla="*/ 5886441 w 7261412"/>
                <a:gd name="connsiteY2060" fmla="*/ 1619412 h 5936551"/>
                <a:gd name="connsiteX2061" fmla="*/ 5932056 w 7261412"/>
                <a:gd name="connsiteY2061" fmla="*/ 1583541 h 5936551"/>
                <a:gd name="connsiteX2062" fmla="*/ 5960926 w 7261412"/>
                <a:gd name="connsiteY2062" fmla="*/ 1559100 h 5936551"/>
                <a:gd name="connsiteX2063" fmla="*/ 5996483 w 7261412"/>
                <a:gd name="connsiteY2063" fmla="*/ 1517275 h 5936551"/>
                <a:gd name="connsiteX2064" fmla="*/ 5997883 w 7261412"/>
                <a:gd name="connsiteY2064" fmla="*/ 1486567 h 5936551"/>
                <a:gd name="connsiteX2065" fmla="*/ 6009009 w 7261412"/>
                <a:gd name="connsiteY2065" fmla="*/ 1444371 h 5936551"/>
                <a:gd name="connsiteX2066" fmla="*/ 6000103 w 7261412"/>
                <a:gd name="connsiteY2066" fmla="*/ 1425883 h 5936551"/>
                <a:gd name="connsiteX2067" fmla="*/ 5992759 w 7261412"/>
                <a:gd name="connsiteY2067" fmla="*/ 1365533 h 5936551"/>
                <a:gd name="connsiteX2068" fmla="*/ 5999331 w 7261412"/>
                <a:gd name="connsiteY2068" fmla="*/ 1329662 h 5936551"/>
                <a:gd name="connsiteX2069" fmla="*/ 5986120 w 7261412"/>
                <a:gd name="connsiteY2069" fmla="*/ 1281846 h 5936551"/>
                <a:gd name="connsiteX2070" fmla="*/ 5963946 w 7261412"/>
                <a:gd name="connsiteY2070" fmla="*/ 1253995 h 59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</a:cxnLst>
              <a:rect l="l" t="t" r="r" b="b"/>
              <a:pathLst>
                <a:path w="7261412" h="5936551">
                  <a:moveTo>
                    <a:pt x="5963946" y="1253995"/>
                  </a:moveTo>
                  <a:lnTo>
                    <a:pt x="5917397" y="1229925"/>
                  </a:lnTo>
                  <a:lnTo>
                    <a:pt x="5869276" y="1221781"/>
                  </a:lnTo>
                  <a:lnTo>
                    <a:pt x="5832939" y="1218467"/>
                  </a:lnTo>
                  <a:lnTo>
                    <a:pt x="5807774" y="1211066"/>
                  </a:lnTo>
                  <a:lnTo>
                    <a:pt x="5781132" y="1225144"/>
                  </a:lnTo>
                  <a:lnTo>
                    <a:pt x="5707885" y="1217000"/>
                  </a:lnTo>
                  <a:lnTo>
                    <a:pt x="5670852" y="1214819"/>
                  </a:lnTo>
                  <a:lnTo>
                    <a:pt x="5657545" y="1196292"/>
                  </a:lnTo>
                  <a:lnTo>
                    <a:pt x="5662718" y="1125969"/>
                  </a:lnTo>
                  <a:lnTo>
                    <a:pt x="5682015" y="1072315"/>
                  </a:lnTo>
                  <a:lnTo>
                    <a:pt x="5696836" y="1038273"/>
                  </a:lnTo>
                  <a:lnTo>
                    <a:pt x="5671623" y="1003116"/>
                  </a:lnTo>
                  <a:lnTo>
                    <a:pt x="5647925" y="949833"/>
                  </a:lnTo>
                  <a:lnTo>
                    <a:pt x="5655326" y="892121"/>
                  </a:lnTo>
                  <a:lnTo>
                    <a:pt x="5679024" y="859527"/>
                  </a:lnTo>
                  <a:lnTo>
                    <a:pt x="5699827" y="826599"/>
                  </a:lnTo>
                  <a:lnTo>
                    <a:pt x="5701684" y="815388"/>
                  </a:lnTo>
                  <a:lnTo>
                    <a:pt x="5705666" y="791423"/>
                  </a:lnTo>
                  <a:lnTo>
                    <a:pt x="5705666" y="751465"/>
                  </a:lnTo>
                  <a:lnTo>
                    <a:pt x="5718972" y="724824"/>
                  </a:lnTo>
                  <a:lnTo>
                    <a:pt x="5716057" y="690420"/>
                  </a:lnTo>
                  <a:lnTo>
                    <a:pt x="5717458" y="646405"/>
                  </a:lnTo>
                  <a:lnTo>
                    <a:pt x="5705713" y="571986"/>
                  </a:lnTo>
                  <a:lnTo>
                    <a:pt x="5684987" y="532028"/>
                  </a:lnTo>
                  <a:lnTo>
                    <a:pt x="5652430" y="496510"/>
                  </a:lnTo>
                  <a:lnTo>
                    <a:pt x="5659765" y="467306"/>
                  </a:lnTo>
                  <a:lnTo>
                    <a:pt x="5686416" y="408070"/>
                  </a:lnTo>
                  <a:lnTo>
                    <a:pt x="5726364" y="360702"/>
                  </a:lnTo>
                  <a:lnTo>
                    <a:pt x="5733755" y="325174"/>
                  </a:lnTo>
                  <a:lnTo>
                    <a:pt x="5732278" y="271891"/>
                  </a:lnTo>
                  <a:lnTo>
                    <a:pt x="5702723" y="274482"/>
                  </a:lnTo>
                  <a:lnTo>
                    <a:pt x="5677557" y="253756"/>
                  </a:lnTo>
                  <a:lnTo>
                    <a:pt x="5628704" y="264100"/>
                  </a:lnTo>
                  <a:lnTo>
                    <a:pt x="5602063" y="247841"/>
                  </a:lnTo>
                  <a:lnTo>
                    <a:pt x="5572373" y="245250"/>
                  </a:lnTo>
                  <a:lnTo>
                    <a:pt x="5545732" y="234906"/>
                  </a:lnTo>
                  <a:lnTo>
                    <a:pt x="5539892" y="200492"/>
                  </a:lnTo>
                  <a:lnTo>
                    <a:pt x="5520642" y="160496"/>
                  </a:lnTo>
                  <a:lnTo>
                    <a:pt x="5474703" y="89840"/>
                  </a:lnTo>
                  <a:lnTo>
                    <a:pt x="5446576" y="94269"/>
                  </a:lnTo>
                  <a:lnTo>
                    <a:pt x="5414058" y="105728"/>
                  </a:lnTo>
                  <a:lnTo>
                    <a:pt x="5390321" y="116481"/>
                  </a:lnTo>
                  <a:lnTo>
                    <a:pt x="5345983" y="129426"/>
                  </a:lnTo>
                  <a:lnTo>
                    <a:pt x="5318522" y="157925"/>
                  </a:lnTo>
                  <a:lnTo>
                    <a:pt x="5277879" y="157553"/>
                  </a:lnTo>
                  <a:lnTo>
                    <a:pt x="5237855" y="143856"/>
                  </a:lnTo>
                  <a:lnTo>
                    <a:pt x="5203108" y="153438"/>
                  </a:lnTo>
                  <a:lnTo>
                    <a:pt x="5144976" y="145352"/>
                  </a:lnTo>
                  <a:lnTo>
                    <a:pt x="5142395" y="180451"/>
                  </a:lnTo>
                  <a:lnTo>
                    <a:pt x="5123221" y="200435"/>
                  </a:lnTo>
                  <a:lnTo>
                    <a:pt x="5103610" y="212265"/>
                  </a:lnTo>
                  <a:lnTo>
                    <a:pt x="5079911" y="245193"/>
                  </a:lnTo>
                  <a:lnTo>
                    <a:pt x="5020875" y="263538"/>
                  </a:lnTo>
                  <a:lnTo>
                    <a:pt x="5002235" y="277378"/>
                  </a:lnTo>
                  <a:lnTo>
                    <a:pt x="4969678" y="300819"/>
                  </a:lnTo>
                  <a:lnTo>
                    <a:pt x="4955343" y="313839"/>
                  </a:lnTo>
                  <a:lnTo>
                    <a:pt x="4949933" y="322259"/>
                  </a:lnTo>
                  <a:lnTo>
                    <a:pt x="4948619" y="324298"/>
                  </a:lnTo>
                  <a:lnTo>
                    <a:pt x="4934131" y="286645"/>
                  </a:lnTo>
                  <a:lnTo>
                    <a:pt x="4933760" y="222980"/>
                  </a:lnTo>
                  <a:lnTo>
                    <a:pt x="4917462" y="182651"/>
                  </a:lnTo>
                  <a:lnTo>
                    <a:pt x="4914586" y="162744"/>
                  </a:lnTo>
                  <a:lnTo>
                    <a:pt x="4904366" y="162897"/>
                  </a:lnTo>
                  <a:lnTo>
                    <a:pt x="4872543" y="197625"/>
                  </a:lnTo>
                  <a:lnTo>
                    <a:pt x="4847987" y="200158"/>
                  </a:lnTo>
                  <a:lnTo>
                    <a:pt x="4842329" y="181889"/>
                  </a:lnTo>
                  <a:lnTo>
                    <a:pt x="4813421" y="134055"/>
                  </a:lnTo>
                  <a:lnTo>
                    <a:pt x="4792399" y="141389"/>
                  </a:lnTo>
                  <a:lnTo>
                    <a:pt x="4744984" y="187157"/>
                  </a:lnTo>
                  <a:lnTo>
                    <a:pt x="4720571" y="197682"/>
                  </a:lnTo>
                  <a:lnTo>
                    <a:pt x="4712237" y="197310"/>
                  </a:lnTo>
                  <a:lnTo>
                    <a:pt x="4670355" y="225962"/>
                  </a:lnTo>
                  <a:lnTo>
                    <a:pt x="4652829" y="210931"/>
                  </a:lnTo>
                  <a:lnTo>
                    <a:pt x="4635456" y="207150"/>
                  </a:lnTo>
                  <a:lnTo>
                    <a:pt x="4625112" y="177536"/>
                  </a:lnTo>
                  <a:lnTo>
                    <a:pt x="4608071" y="167897"/>
                  </a:lnTo>
                  <a:lnTo>
                    <a:pt x="4587345" y="113871"/>
                  </a:lnTo>
                  <a:lnTo>
                    <a:pt x="4582173" y="64313"/>
                  </a:lnTo>
                  <a:lnTo>
                    <a:pt x="4568866" y="32461"/>
                  </a:lnTo>
                  <a:lnTo>
                    <a:pt x="4541482" y="10992"/>
                  </a:lnTo>
                  <a:lnTo>
                    <a:pt x="4519270" y="27289"/>
                  </a:lnTo>
                  <a:lnTo>
                    <a:pt x="4496315" y="36185"/>
                  </a:lnTo>
                  <a:lnTo>
                    <a:pt x="4444517" y="28785"/>
                  </a:lnTo>
                  <a:lnTo>
                    <a:pt x="4411961" y="5096"/>
                  </a:lnTo>
                  <a:lnTo>
                    <a:pt x="4376947" y="0"/>
                  </a:lnTo>
                  <a:lnTo>
                    <a:pt x="4370251" y="7144"/>
                  </a:lnTo>
                  <a:lnTo>
                    <a:pt x="4358421" y="4839"/>
                  </a:lnTo>
                  <a:lnTo>
                    <a:pt x="4353602" y="6058"/>
                  </a:lnTo>
                  <a:lnTo>
                    <a:pt x="4344839" y="8258"/>
                  </a:lnTo>
                  <a:lnTo>
                    <a:pt x="4341857" y="18307"/>
                  </a:lnTo>
                  <a:lnTo>
                    <a:pt x="4332951" y="33414"/>
                  </a:lnTo>
                  <a:lnTo>
                    <a:pt x="4321578" y="61951"/>
                  </a:lnTo>
                  <a:lnTo>
                    <a:pt x="4311187" y="61246"/>
                  </a:lnTo>
                  <a:lnTo>
                    <a:pt x="4297109" y="71590"/>
                  </a:lnTo>
                  <a:lnTo>
                    <a:pt x="4279373" y="70847"/>
                  </a:lnTo>
                  <a:lnTo>
                    <a:pt x="4267181" y="83048"/>
                  </a:lnTo>
                  <a:lnTo>
                    <a:pt x="4251617" y="88630"/>
                  </a:lnTo>
                  <a:lnTo>
                    <a:pt x="4242340" y="103032"/>
                  </a:lnTo>
                  <a:lnTo>
                    <a:pt x="4247884" y="113424"/>
                  </a:lnTo>
                  <a:lnTo>
                    <a:pt x="4232367" y="128607"/>
                  </a:lnTo>
                  <a:lnTo>
                    <a:pt x="4224233" y="147847"/>
                  </a:lnTo>
                  <a:lnTo>
                    <a:pt x="4227214" y="162296"/>
                  </a:lnTo>
                  <a:lnTo>
                    <a:pt x="4212403" y="202244"/>
                  </a:lnTo>
                  <a:lnTo>
                    <a:pt x="4217946" y="215941"/>
                  </a:lnTo>
                  <a:lnTo>
                    <a:pt x="4212765" y="232239"/>
                  </a:lnTo>
                  <a:lnTo>
                    <a:pt x="4210917" y="271824"/>
                  </a:lnTo>
                  <a:lnTo>
                    <a:pt x="4219452" y="279587"/>
                  </a:lnTo>
                  <a:lnTo>
                    <a:pt x="4225242" y="305162"/>
                  </a:lnTo>
                  <a:lnTo>
                    <a:pt x="4221928" y="342557"/>
                  </a:lnTo>
                  <a:lnTo>
                    <a:pt x="4222661" y="355502"/>
                  </a:lnTo>
                  <a:lnTo>
                    <a:pt x="4213755" y="360674"/>
                  </a:lnTo>
                  <a:lnTo>
                    <a:pt x="4196306" y="362836"/>
                  </a:lnTo>
                  <a:lnTo>
                    <a:pt x="4194382" y="362836"/>
                  </a:lnTo>
                  <a:lnTo>
                    <a:pt x="4168264" y="354016"/>
                  </a:lnTo>
                  <a:lnTo>
                    <a:pt x="4142365" y="354016"/>
                  </a:lnTo>
                  <a:lnTo>
                    <a:pt x="4132345" y="358816"/>
                  </a:lnTo>
                  <a:lnTo>
                    <a:pt x="4125325" y="376599"/>
                  </a:lnTo>
                  <a:lnTo>
                    <a:pt x="4115676" y="378447"/>
                  </a:lnTo>
                  <a:lnTo>
                    <a:pt x="4107552" y="383991"/>
                  </a:lnTo>
                  <a:lnTo>
                    <a:pt x="4094950" y="372866"/>
                  </a:lnTo>
                  <a:lnTo>
                    <a:pt x="4087921" y="371056"/>
                  </a:lnTo>
                  <a:lnTo>
                    <a:pt x="4060212" y="379914"/>
                  </a:lnTo>
                  <a:lnTo>
                    <a:pt x="4032780" y="358816"/>
                  </a:lnTo>
                  <a:lnTo>
                    <a:pt x="4020217" y="365846"/>
                  </a:lnTo>
                  <a:lnTo>
                    <a:pt x="3998414" y="348101"/>
                  </a:lnTo>
                  <a:lnTo>
                    <a:pt x="3987660" y="358445"/>
                  </a:lnTo>
                  <a:lnTo>
                    <a:pt x="3985070" y="374371"/>
                  </a:lnTo>
                  <a:lnTo>
                    <a:pt x="3999890" y="385124"/>
                  </a:lnTo>
                  <a:lnTo>
                    <a:pt x="4008025" y="405117"/>
                  </a:lnTo>
                  <a:lnTo>
                    <a:pt x="4000624" y="425101"/>
                  </a:lnTo>
                  <a:lnTo>
                    <a:pt x="3979897" y="440655"/>
                  </a:lnTo>
                  <a:lnTo>
                    <a:pt x="3968887" y="451942"/>
                  </a:lnTo>
                  <a:lnTo>
                    <a:pt x="3965572" y="460839"/>
                  </a:lnTo>
                  <a:lnTo>
                    <a:pt x="3956666" y="463020"/>
                  </a:lnTo>
                  <a:lnTo>
                    <a:pt x="3952932" y="468611"/>
                  </a:lnTo>
                  <a:lnTo>
                    <a:pt x="3946646" y="470421"/>
                  </a:lnTo>
                  <a:lnTo>
                    <a:pt x="3933339" y="473021"/>
                  </a:lnTo>
                  <a:lnTo>
                    <a:pt x="3930387" y="478565"/>
                  </a:lnTo>
                  <a:lnTo>
                    <a:pt x="3938159" y="492262"/>
                  </a:lnTo>
                  <a:lnTo>
                    <a:pt x="3946274" y="503349"/>
                  </a:lnTo>
                  <a:lnTo>
                    <a:pt x="3950751" y="520017"/>
                  </a:lnTo>
                  <a:lnTo>
                    <a:pt x="3950008" y="538134"/>
                  </a:lnTo>
                  <a:lnTo>
                    <a:pt x="3952961" y="555174"/>
                  </a:lnTo>
                  <a:lnTo>
                    <a:pt x="3961914" y="570452"/>
                  </a:lnTo>
                  <a:lnTo>
                    <a:pt x="3968334" y="573815"/>
                  </a:lnTo>
                  <a:lnTo>
                    <a:pt x="3970725" y="582625"/>
                  </a:lnTo>
                  <a:lnTo>
                    <a:pt x="3958743" y="598703"/>
                  </a:lnTo>
                  <a:lnTo>
                    <a:pt x="3968344" y="624650"/>
                  </a:lnTo>
                  <a:lnTo>
                    <a:pt x="3963172" y="644633"/>
                  </a:lnTo>
                  <a:lnTo>
                    <a:pt x="3969087" y="665731"/>
                  </a:lnTo>
                  <a:lnTo>
                    <a:pt x="3964286" y="686829"/>
                  </a:lnTo>
                  <a:lnTo>
                    <a:pt x="3971315" y="692744"/>
                  </a:lnTo>
                  <a:lnTo>
                    <a:pt x="3971315" y="702726"/>
                  </a:lnTo>
                  <a:lnTo>
                    <a:pt x="3965772" y="711994"/>
                  </a:lnTo>
                  <a:lnTo>
                    <a:pt x="3966458" y="728663"/>
                  </a:lnTo>
                  <a:lnTo>
                    <a:pt x="3965029" y="733835"/>
                  </a:lnTo>
                  <a:lnTo>
                    <a:pt x="3965400" y="743807"/>
                  </a:lnTo>
                  <a:lnTo>
                    <a:pt x="3970201" y="764905"/>
                  </a:lnTo>
                  <a:lnTo>
                    <a:pt x="3957257" y="778983"/>
                  </a:lnTo>
                  <a:lnTo>
                    <a:pt x="3952790" y="788994"/>
                  </a:lnTo>
                  <a:lnTo>
                    <a:pt x="3944655" y="795280"/>
                  </a:lnTo>
                  <a:lnTo>
                    <a:pt x="3911689" y="806367"/>
                  </a:lnTo>
                  <a:lnTo>
                    <a:pt x="3900240" y="815264"/>
                  </a:lnTo>
                  <a:lnTo>
                    <a:pt x="3892477" y="823789"/>
                  </a:lnTo>
                  <a:lnTo>
                    <a:pt x="3878390" y="820807"/>
                  </a:lnTo>
                  <a:lnTo>
                    <a:pt x="3874704" y="822293"/>
                  </a:lnTo>
                  <a:lnTo>
                    <a:pt x="3872494" y="833009"/>
                  </a:lnTo>
                  <a:lnTo>
                    <a:pt x="3862140" y="841143"/>
                  </a:lnTo>
                  <a:lnTo>
                    <a:pt x="3849205" y="844877"/>
                  </a:lnTo>
                  <a:lnTo>
                    <a:pt x="3847348" y="848192"/>
                  </a:lnTo>
                  <a:lnTo>
                    <a:pt x="3847348" y="857088"/>
                  </a:lnTo>
                  <a:lnTo>
                    <a:pt x="3835146" y="884472"/>
                  </a:lnTo>
                  <a:lnTo>
                    <a:pt x="3825507" y="897417"/>
                  </a:lnTo>
                  <a:lnTo>
                    <a:pt x="3819220" y="908876"/>
                  </a:lnTo>
                  <a:lnTo>
                    <a:pt x="3811086" y="918886"/>
                  </a:lnTo>
                  <a:lnTo>
                    <a:pt x="3794827" y="929973"/>
                  </a:lnTo>
                  <a:lnTo>
                    <a:pt x="3768881" y="954043"/>
                  </a:lnTo>
                  <a:lnTo>
                    <a:pt x="3744859" y="967349"/>
                  </a:lnTo>
                  <a:lnTo>
                    <a:pt x="3734105" y="970674"/>
                  </a:lnTo>
                  <a:lnTo>
                    <a:pt x="3726590" y="977075"/>
                  </a:lnTo>
                  <a:lnTo>
                    <a:pt x="3720227" y="984837"/>
                  </a:lnTo>
                  <a:lnTo>
                    <a:pt x="3718836" y="992886"/>
                  </a:lnTo>
                  <a:lnTo>
                    <a:pt x="3720227" y="1001820"/>
                  </a:lnTo>
                  <a:lnTo>
                    <a:pt x="3728190" y="1026195"/>
                  </a:lnTo>
                  <a:lnTo>
                    <a:pt x="3751145" y="1051360"/>
                  </a:lnTo>
                  <a:lnTo>
                    <a:pt x="3751745" y="1065486"/>
                  </a:lnTo>
                  <a:lnTo>
                    <a:pt x="3762632" y="1079116"/>
                  </a:lnTo>
                  <a:lnTo>
                    <a:pt x="3776329" y="1093556"/>
                  </a:lnTo>
                  <a:lnTo>
                    <a:pt x="3790779" y="1113911"/>
                  </a:lnTo>
                  <a:lnTo>
                    <a:pt x="3790779" y="1127989"/>
                  </a:lnTo>
                  <a:lnTo>
                    <a:pt x="3787826" y="1142057"/>
                  </a:lnTo>
                  <a:lnTo>
                    <a:pt x="3790617" y="1155525"/>
                  </a:lnTo>
                  <a:lnTo>
                    <a:pt x="3795503" y="1164679"/>
                  </a:lnTo>
                  <a:lnTo>
                    <a:pt x="3801409" y="1168784"/>
                  </a:lnTo>
                  <a:lnTo>
                    <a:pt x="3805885" y="1170718"/>
                  </a:lnTo>
                  <a:lnTo>
                    <a:pt x="3806828" y="1177452"/>
                  </a:lnTo>
                  <a:lnTo>
                    <a:pt x="3805790" y="1182538"/>
                  </a:lnTo>
                  <a:lnTo>
                    <a:pt x="3809943" y="1200998"/>
                  </a:lnTo>
                  <a:lnTo>
                    <a:pt x="3804885" y="1223467"/>
                  </a:lnTo>
                  <a:lnTo>
                    <a:pt x="3799523" y="1234221"/>
                  </a:lnTo>
                  <a:lnTo>
                    <a:pt x="3798046" y="1239955"/>
                  </a:lnTo>
                  <a:lnTo>
                    <a:pt x="3791760" y="1246984"/>
                  </a:lnTo>
                  <a:lnTo>
                    <a:pt x="3786397" y="1251414"/>
                  </a:lnTo>
                  <a:lnTo>
                    <a:pt x="3783683" y="1258338"/>
                  </a:lnTo>
                  <a:lnTo>
                    <a:pt x="3791026" y="1277884"/>
                  </a:lnTo>
                  <a:lnTo>
                    <a:pt x="3791026" y="1288637"/>
                  </a:lnTo>
                  <a:lnTo>
                    <a:pt x="3799732" y="1300286"/>
                  </a:lnTo>
                  <a:lnTo>
                    <a:pt x="3811191" y="1304153"/>
                  </a:lnTo>
                  <a:lnTo>
                    <a:pt x="3818039" y="1300096"/>
                  </a:lnTo>
                  <a:lnTo>
                    <a:pt x="3821202" y="1311916"/>
                  </a:lnTo>
                  <a:lnTo>
                    <a:pt x="3827860" y="1322308"/>
                  </a:lnTo>
                  <a:lnTo>
                    <a:pt x="3826745" y="1333957"/>
                  </a:lnTo>
                  <a:lnTo>
                    <a:pt x="3820268" y="1350426"/>
                  </a:lnTo>
                  <a:lnTo>
                    <a:pt x="3820830" y="1358027"/>
                  </a:lnTo>
                  <a:lnTo>
                    <a:pt x="3815620" y="1370790"/>
                  </a:lnTo>
                  <a:lnTo>
                    <a:pt x="3815467" y="1377810"/>
                  </a:lnTo>
                  <a:lnTo>
                    <a:pt x="3814020" y="1381639"/>
                  </a:lnTo>
                  <a:lnTo>
                    <a:pt x="3814353" y="1389821"/>
                  </a:lnTo>
                  <a:lnTo>
                    <a:pt x="3811562" y="1397584"/>
                  </a:lnTo>
                  <a:lnTo>
                    <a:pt x="3810819" y="1405547"/>
                  </a:lnTo>
                  <a:lnTo>
                    <a:pt x="3807695" y="1410529"/>
                  </a:lnTo>
                  <a:lnTo>
                    <a:pt x="3807695" y="1410529"/>
                  </a:lnTo>
                  <a:lnTo>
                    <a:pt x="3803228" y="1412948"/>
                  </a:lnTo>
                  <a:lnTo>
                    <a:pt x="3798618" y="1417749"/>
                  </a:lnTo>
                  <a:lnTo>
                    <a:pt x="3793255" y="1417006"/>
                  </a:lnTo>
                  <a:lnTo>
                    <a:pt x="3789512" y="1415329"/>
                  </a:lnTo>
                  <a:lnTo>
                    <a:pt x="3786940" y="1415891"/>
                  </a:lnTo>
                  <a:lnTo>
                    <a:pt x="3764156" y="1435313"/>
                  </a:lnTo>
                  <a:lnTo>
                    <a:pt x="3760661" y="1443847"/>
                  </a:lnTo>
                  <a:lnTo>
                    <a:pt x="3752450" y="1452182"/>
                  </a:lnTo>
                  <a:lnTo>
                    <a:pt x="3742887" y="1451886"/>
                  </a:lnTo>
                  <a:lnTo>
                    <a:pt x="3738820" y="1452924"/>
                  </a:lnTo>
                  <a:lnTo>
                    <a:pt x="3722151" y="1463831"/>
                  </a:lnTo>
                  <a:lnTo>
                    <a:pt x="3715293" y="1467193"/>
                  </a:lnTo>
                  <a:lnTo>
                    <a:pt x="3711235" y="1472165"/>
                  </a:lnTo>
                  <a:lnTo>
                    <a:pt x="3696053" y="1470308"/>
                  </a:lnTo>
                  <a:lnTo>
                    <a:pt x="3684765" y="1475851"/>
                  </a:lnTo>
                  <a:lnTo>
                    <a:pt x="3681975" y="1475661"/>
                  </a:lnTo>
                  <a:lnTo>
                    <a:pt x="3675402" y="1484852"/>
                  </a:lnTo>
                  <a:lnTo>
                    <a:pt x="3669487" y="1494825"/>
                  </a:lnTo>
                  <a:lnTo>
                    <a:pt x="3667182" y="1501673"/>
                  </a:lnTo>
                  <a:lnTo>
                    <a:pt x="3662953" y="1503979"/>
                  </a:lnTo>
                  <a:lnTo>
                    <a:pt x="3658229" y="1511380"/>
                  </a:lnTo>
                  <a:lnTo>
                    <a:pt x="3650018" y="1516666"/>
                  </a:lnTo>
                  <a:lnTo>
                    <a:pt x="3658229" y="1511380"/>
                  </a:lnTo>
                  <a:lnTo>
                    <a:pt x="3590220" y="1504979"/>
                  </a:lnTo>
                  <a:lnTo>
                    <a:pt x="3587448" y="1504721"/>
                  </a:lnTo>
                  <a:lnTo>
                    <a:pt x="3586344" y="1500483"/>
                  </a:lnTo>
                  <a:lnTo>
                    <a:pt x="3580229" y="1491044"/>
                  </a:lnTo>
                  <a:lnTo>
                    <a:pt x="3577247" y="1488091"/>
                  </a:lnTo>
                  <a:lnTo>
                    <a:pt x="3572161" y="1484738"/>
                  </a:lnTo>
                  <a:lnTo>
                    <a:pt x="3568389" y="1476404"/>
                  </a:lnTo>
                  <a:lnTo>
                    <a:pt x="3547548" y="1467088"/>
                  </a:lnTo>
                  <a:lnTo>
                    <a:pt x="3545405" y="1463440"/>
                  </a:lnTo>
                  <a:lnTo>
                    <a:pt x="3548205" y="1451048"/>
                  </a:lnTo>
                  <a:lnTo>
                    <a:pt x="3548739" y="1437913"/>
                  </a:lnTo>
                  <a:lnTo>
                    <a:pt x="3540690" y="1426902"/>
                  </a:lnTo>
                  <a:lnTo>
                    <a:pt x="3539871" y="1419606"/>
                  </a:lnTo>
                  <a:lnTo>
                    <a:pt x="3543195" y="1408481"/>
                  </a:lnTo>
                  <a:lnTo>
                    <a:pt x="3536785" y="1387612"/>
                  </a:lnTo>
                  <a:lnTo>
                    <a:pt x="3531537" y="1379430"/>
                  </a:lnTo>
                  <a:lnTo>
                    <a:pt x="3533299" y="1365847"/>
                  </a:lnTo>
                  <a:lnTo>
                    <a:pt x="3525993" y="1355389"/>
                  </a:lnTo>
                  <a:lnTo>
                    <a:pt x="3524641" y="1350255"/>
                  </a:lnTo>
                  <a:lnTo>
                    <a:pt x="3523002" y="1349845"/>
                  </a:lnTo>
                  <a:lnTo>
                    <a:pt x="3514039" y="1343778"/>
                  </a:lnTo>
                  <a:lnTo>
                    <a:pt x="3509686" y="1340396"/>
                  </a:lnTo>
                  <a:lnTo>
                    <a:pt x="3508010" y="1336157"/>
                  </a:lnTo>
                  <a:lnTo>
                    <a:pt x="3504972" y="1332548"/>
                  </a:lnTo>
                  <a:lnTo>
                    <a:pt x="3499923" y="1324842"/>
                  </a:lnTo>
                  <a:lnTo>
                    <a:pt x="3494532" y="1320413"/>
                  </a:lnTo>
                  <a:lnTo>
                    <a:pt x="3489560" y="1309497"/>
                  </a:lnTo>
                  <a:lnTo>
                    <a:pt x="3481483" y="1301087"/>
                  </a:lnTo>
                  <a:lnTo>
                    <a:pt x="3474634" y="1295429"/>
                  </a:lnTo>
                  <a:lnTo>
                    <a:pt x="3474558" y="1289885"/>
                  </a:lnTo>
                  <a:lnTo>
                    <a:pt x="3472177" y="1277646"/>
                  </a:lnTo>
                  <a:lnTo>
                    <a:pt x="3461985" y="1272664"/>
                  </a:lnTo>
                  <a:lnTo>
                    <a:pt x="3457385" y="1269549"/>
                  </a:lnTo>
                  <a:lnTo>
                    <a:pt x="3453651" y="1269178"/>
                  </a:lnTo>
                  <a:lnTo>
                    <a:pt x="3447917" y="1266387"/>
                  </a:lnTo>
                  <a:lnTo>
                    <a:pt x="3443678" y="1267863"/>
                  </a:lnTo>
                  <a:lnTo>
                    <a:pt x="3435906" y="1262320"/>
                  </a:lnTo>
                  <a:lnTo>
                    <a:pt x="3425523" y="1261386"/>
                  </a:lnTo>
                  <a:lnTo>
                    <a:pt x="3422028" y="1259710"/>
                  </a:lnTo>
                  <a:lnTo>
                    <a:pt x="3412388" y="1252490"/>
                  </a:lnTo>
                  <a:lnTo>
                    <a:pt x="3408150" y="1242746"/>
                  </a:lnTo>
                  <a:lnTo>
                    <a:pt x="3410321" y="1235526"/>
                  </a:lnTo>
                  <a:lnTo>
                    <a:pt x="3407740" y="1229535"/>
                  </a:lnTo>
                  <a:lnTo>
                    <a:pt x="3408893" y="1223791"/>
                  </a:lnTo>
                  <a:lnTo>
                    <a:pt x="3403921" y="1219362"/>
                  </a:lnTo>
                  <a:lnTo>
                    <a:pt x="3397634" y="1204179"/>
                  </a:lnTo>
                  <a:lnTo>
                    <a:pt x="3392424" y="1197893"/>
                  </a:lnTo>
                  <a:lnTo>
                    <a:pt x="3390414" y="1193835"/>
                  </a:lnTo>
                  <a:lnTo>
                    <a:pt x="3391853" y="1177728"/>
                  </a:lnTo>
                  <a:lnTo>
                    <a:pt x="3394643" y="1175137"/>
                  </a:lnTo>
                  <a:lnTo>
                    <a:pt x="3389471" y="1166641"/>
                  </a:lnTo>
                  <a:lnTo>
                    <a:pt x="3390214" y="1162545"/>
                  </a:lnTo>
                  <a:lnTo>
                    <a:pt x="3387995" y="1157183"/>
                  </a:lnTo>
                  <a:lnTo>
                    <a:pt x="3380594" y="1153649"/>
                  </a:lnTo>
                  <a:lnTo>
                    <a:pt x="3374860" y="1148848"/>
                  </a:lnTo>
                  <a:lnTo>
                    <a:pt x="3366526" y="1143105"/>
                  </a:lnTo>
                  <a:lnTo>
                    <a:pt x="3363201" y="1138504"/>
                  </a:lnTo>
                  <a:lnTo>
                    <a:pt x="3356353" y="1122569"/>
                  </a:lnTo>
                  <a:lnTo>
                    <a:pt x="3344666" y="1099052"/>
                  </a:lnTo>
                  <a:lnTo>
                    <a:pt x="3333207" y="1081307"/>
                  </a:lnTo>
                  <a:lnTo>
                    <a:pt x="3322901" y="1067219"/>
                  </a:lnTo>
                  <a:lnTo>
                    <a:pt x="3319110" y="1058066"/>
                  </a:lnTo>
                  <a:lnTo>
                    <a:pt x="3316691" y="1045788"/>
                  </a:lnTo>
                  <a:lnTo>
                    <a:pt x="3301546" y="1037082"/>
                  </a:lnTo>
                  <a:lnTo>
                    <a:pt x="3296155" y="1034034"/>
                  </a:lnTo>
                  <a:lnTo>
                    <a:pt x="3290240" y="1029757"/>
                  </a:lnTo>
                  <a:lnTo>
                    <a:pt x="3284696" y="1025452"/>
                  </a:lnTo>
                  <a:lnTo>
                    <a:pt x="3278457" y="1021013"/>
                  </a:lnTo>
                  <a:lnTo>
                    <a:pt x="3271428" y="1014536"/>
                  </a:lnTo>
                  <a:lnTo>
                    <a:pt x="3266818" y="1010260"/>
                  </a:lnTo>
                  <a:lnTo>
                    <a:pt x="3257921" y="1012489"/>
                  </a:lnTo>
                  <a:lnTo>
                    <a:pt x="3234576" y="1010631"/>
                  </a:lnTo>
                  <a:lnTo>
                    <a:pt x="3228289" y="1005831"/>
                  </a:lnTo>
                  <a:lnTo>
                    <a:pt x="3224232" y="1003240"/>
                  </a:lnTo>
                  <a:lnTo>
                    <a:pt x="3219803" y="996210"/>
                  </a:lnTo>
                  <a:lnTo>
                    <a:pt x="3203134" y="986981"/>
                  </a:lnTo>
                  <a:lnTo>
                    <a:pt x="3196104" y="974408"/>
                  </a:lnTo>
                  <a:lnTo>
                    <a:pt x="3189446" y="969569"/>
                  </a:lnTo>
                  <a:lnTo>
                    <a:pt x="3171711" y="960701"/>
                  </a:lnTo>
                  <a:lnTo>
                    <a:pt x="3167605" y="954053"/>
                  </a:lnTo>
                  <a:lnTo>
                    <a:pt x="3167977" y="947395"/>
                  </a:lnTo>
                  <a:lnTo>
                    <a:pt x="3167605" y="937012"/>
                  </a:lnTo>
                  <a:lnTo>
                    <a:pt x="3165015" y="929240"/>
                  </a:lnTo>
                  <a:lnTo>
                    <a:pt x="3159471" y="925554"/>
                  </a:lnTo>
                  <a:lnTo>
                    <a:pt x="3149498" y="926297"/>
                  </a:lnTo>
                  <a:lnTo>
                    <a:pt x="3135802" y="930726"/>
                  </a:lnTo>
                  <a:lnTo>
                    <a:pt x="3066593" y="954424"/>
                  </a:lnTo>
                  <a:lnTo>
                    <a:pt x="3051410" y="964768"/>
                  </a:lnTo>
                  <a:lnTo>
                    <a:pt x="3033665" y="979208"/>
                  </a:lnTo>
                  <a:lnTo>
                    <a:pt x="3002918" y="1032119"/>
                  </a:lnTo>
                  <a:lnTo>
                    <a:pt x="2995527" y="1051741"/>
                  </a:lnTo>
                  <a:lnTo>
                    <a:pt x="2985183" y="1071001"/>
                  </a:lnTo>
                  <a:lnTo>
                    <a:pt x="2974429" y="1086517"/>
                  </a:lnTo>
                  <a:lnTo>
                    <a:pt x="2955570" y="1100214"/>
                  </a:lnTo>
                  <a:lnTo>
                    <a:pt x="2938196" y="1105757"/>
                  </a:lnTo>
                  <a:lnTo>
                    <a:pt x="2921156" y="1107615"/>
                  </a:lnTo>
                  <a:lnTo>
                    <a:pt x="2896000" y="1106129"/>
                  </a:lnTo>
                  <a:lnTo>
                    <a:pt x="2874531" y="1107243"/>
                  </a:lnTo>
                  <a:lnTo>
                    <a:pt x="2850118" y="1116883"/>
                  </a:lnTo>
                  <a:lnTo>
                    <a:pt x="2834564" y="1127970"/>
                  </a:lnTo>
                  <a:lnTo>
                    <a:pt x="2807551" y="1154611"/>
                  </a:lnTo>
                  <a:lnTo>
                    <a:pt x="2793854" y="1164622"/>
                  </a:lnTo>
                  <a:lnTo>
                    <a:pt x="2753897" y="1194588"/>
                  </a:lnTo>
                  <a:lnTo>
                    <a:pt x="2738342" y="1204970"/>
                  </a:lnTo>
                  <a:lnTo>
                    <a:pt x="2727627" y="1207875"/>
                  </a:lnTo>
                  <a:lnTo>
                    <a:pt x="2708767" y="1209694"/>
                  </a:lnTo>
                  <a:lnTo>
                    <a:pt x="2682459" y="1211999"/>
                  </a:lnTo>
                  <a:lnTo>
                    <a:pt x="2654332" y="1217543"/>
                  </a:lnTo>
                  <a:lnTo>
                    <a:pt x="2620328" y="1221191"/>
                  </a:lnTo>
                  <a:lnTo>
                    <a:pt x="2599973" y="1222629"/>
                  </a:lnTo>
                  <a:lnTo>
                    <a:pt x="2586257" y="1216428"/>
                  </a:lnTo>
                  <a:lnTo>
                    <a:pt x="2571102" y="1210066"/>
                  </a:lnTo>
                  <a:lnTo>
                    <a:pt x="2522249" y="1171594"/>
                  </a:lnTo>
                  <a:lnTo>
                    <a:pt x="2478938" y="1157973"/>
                  </a:lnTo>
                  <a:lnTo>
                    <a:pt x="2477081" y="1162774"/>
                  </a:lnTo>
                  <a:lnTo>
                    <a:pt x="2473023" y="1167575"/>
                  </a:lnTo>
                  <a:lnTo>
                    <a:pt x="2474138" y="1173813"/>
                  </a:lnTo>
                  <a:lnTo>
                    <a:pt x="2482672" y="1184167"/>
                  </a:lnTo>
                  <a:lnTo>
                    <a:pt x="2494121" y="1199350"/>
                  </a:lnTo>
                  <a:lnTo>
                    <a:pt x="2513743" y="1225620"/>
                  </a:lnTo>
                  <a:lnTo>
                    <a:pt x="2516334" y="1232278"/>
                  </a:lnTo>
                  <a:lnTo>
                    <a:pt x="2516534" y="1235107"/>
                  </a:lnTo>
                  <a:lnTo>
                    <a:pt x="2517839" y="1252633"/>
                  </a:lnTo>
                  <a:lnTo>
                    <a:pt x="2515572" y="1262348"/>
                  </a:lnTo>
                  <a:lnTo>
                    <a:pt x="2518553" y="1277055"/>
                  </a:lnTo>
                  <a:lnTo>
                    <a:pt x="2517848" y="1288914"/>
                  </a:lnTo>
                  <a:lnTo>
                    <a:pt x="2520801" y="1295943"/>
                  </a:lnTo>
                  <a:lnTo>
                    <a:pt x="2522611" y="1307106"/>
                  </a:lnTo>
                  <a:lnTo>
                    <a:pt x="2521534" y="1315193"/>
                  </a:lnTo>
                  <a:lnTo>
                    <a:pt x="2526344" y="1321470"/>
                  </a:lnTo>
                  <a:lnTo>
                    <a:pt x="2530774" y="1328947"/>
                  </a:lnTo>
                  <a:lnTo>
                    <a:pt x="2531145" y="1343025"/>
                  </a:lnTo>
                  <a:lnTo>
                    <a:pt x="2527078" y="1348492"/>
                  </a:lnTo>
                  <a:lnTo>
                    <a:pt x="2525230" y="1354112"/>
                  </a:lnTo>
                  <a:lnTo>
                    <a:pt x="2521163" y="1364494"/>
                  </a:lnTo>
                  <a:lnTo>
                    <a:pt x="2521163" y="1376610"/>
                  </a:lnTo>
                  <a:lnTo>
                    <a:pt x="2529697" y="1387697"/>
                  </a:lnTo>
                  <a:lnTo>
                    <a:pt x="2528583" y="1396232"/>
                  </a:lnTo>
                  <a:lnTo>
                    <a:pt x="2533383" y="1425550"/>
                  </a:lnTo>
                  <a:lnTo>
                    <a:pt x="2528916" y="1434036"/>
                  </a:lnTo>
                  <a:lnTo>
                    <a:pt x="2526344" y="1441752"/>
                  </a:lnTo>
                  <a:lnTo>
                    <a:pt x="2517105" y="1439932"/>
                  </a:lnTo>
                  <a:lnTo>
                    <a:pt x="2509676" y="1447038"/>
                  </a:lnTo>
                  <a:lnTo>
                    <a:pt x="2501532" y="1451467"/>
                  </a:lnTo>
                  <a:lnTo>
                    <a:pt x="2497474" y="1459602"/>
                  </a:lnTo>
                  <a:lnTo>
                    <a:pt x="2487825" y="1469574"/>
                  </a:lnTo>
                  <a:lnTo>
                    <a:pt x="2479710" y="1473670"/>
                  </a:lnTo>
                  <a:lnTo>
                    <a:pt x="2473052" y="1480614"/>
                  </a:lnTo>
                  <a:lnTo>
                    <a:pt x="2467470" y="1487348"/>
                  </a:lnTo>
                  <a:lnTo>
                    <a:pt x="2463079" y="1493558"/>
                  </a:lnTo>
                  <a:lnTo>
                    <a:pt x="2458612" y="1497702"/>
                  </a:lnTo>
                  <a:lnTo>
                    <a:pt x="2456755" y="1500683"/>
                  </a:lnTo>
                  <a:lnTo>
                    <a:pt x="2456755" y="1513932"/>
                  </a:lnTo>
                  <a:lnTo>
                    <a:pt x="2460117" y="1517999"/>
                  </a:lnTo>
                  <a:lnTo>
                    <a:pt x="2464175" y="1522838"/>
                  </a:lnTo>
                  <a:lnTo>
                    <a:pt x="2466766" y="1532515"/>
                  </a:lnTo>
                  <a:lnTo>
                    <a:pt x="2466394" y="1538726"/>
                  </a:lnTo>
                  <a:lnTo>
                    <a:pt x="2469347" y="1543974"/>
                  </a:lnTo>
                  <a:lnTo>
                    <a:pt x="2471204" y="1548070"/>
                  </a:lnTo>
                  <a:lnTo>
                    <a:pt x="2481549" y="1558785"/>
                  </a:lnTo>
                  <a:lnTo>
                    <a:pt x="2489311" y="1564005"/>
                  </a:lnTo>
                  <a:lnTo>
                    <a:pt x="2493779" y="1568806"/>
                  </a:lnTo>
                  <a:lnTo>
                    <a:pt x="2495969" y="1573606"/>
                  </a:lnTo>
                  <a:lnTo>
                    <a:pt x="2495969" y="1580255"/>
                  </a:lnTo>
                  <a:lnTo>
                    <a:pt x="2501513" y="1587284"/>
                  </a:lnTo>
                  <a:lnTo>
                    <a:pt x="2502627" y="1595057"/>
                  </a:lnTo>
                  <a:lnTo>
                    <a:pt x="2497455" y="1609868"/>
                  </a:lnTo>
                  <a:lnTo>
                    <a:pt x="2495226" y="1619098"/>
                  </a:lnTo>
                  <a:lnTo>
                    <a:pt x="2494855" y="1626870"/>
                  </a:lnTo>
                  <a:lnTo>
                    <a:pt x="2497836" y="1634576"/>
                  </a:lnTo>
                  <a:lnTo>
                    <a:pt x="2498579" y="1641605"/>
                  </a:lnTo>
                  <a:lnTo>
                    <a:pt x="2492664" y="1647892"/>
                  </a:lnTo>
                  <a:lnTo>
                    <a:pt x="2476738" y="1654997"/>
                  </a:lnTo>
                  <a:lnTo>
                    <a:pt x="2470452" y="1661284"/>
                  </a:lnTo>
                  <a:lnTo>
                    <a:pt x="2468223" y="1665751"/>
                  </a:lnTo>
                  <a:lnTo>
                    <a:pt x="2466404" y="1672409"/>
                  </a:lnTo>
                  <a:lnTo>
                    <a:pt x="2460450" y="1678696"/>
                  </a:lnTo>
                  <a:lnTo>
                    <a:pt x="2454916" y="1684601"/>
                  </a:lnTo>
                  <a:lnTo>
                    <a:pt x="2459755" y="1687925"/>
                  </a:lnTo>
                  <a:lnTo>
                    <a:pt x="2461193" y="1694212"/>
                  </a:lnTo>
                  <a:lnTo>
                    <a:pt x="2461974" y="1706366"/>
                  </a:lnTo>
                  <a:lnTo>
                    <a:pt x="2470842" y="1713767"/>
                  </a:lnTo>
                  <a:lnTo>
                    <a:pt x="2470842" y="1721244"/>
                  </a:lnTo>
                  <a:lnTo>
                    <a:pt x="2469766" y="1732255"/>
                  </a:lnTo>
                  <a:lnTo>
                    <a:pt x="2456069" y="1741522"/>
                  </a:lnTo>
                  <a:lnTo>
                    <a:pt x="2446430" y="1742970"/>
                  </a:lnTo>
                  <a:lnTo>
                    <a:pt x="2441220" y="1747885"/>
                  </a:lnTo>
                  <a:lnTo>
                    <a:pt x="2437533" y="1763325"/>
                  </a:lnTo>
                  <a:lnTo>
                    <a:pt x="2429389" y="1767107"/>
                  </a:lnTo>
                  <a:lnTo>
                    <a:pt x="2429589" y="1779641"/>
                  </a:lnTo>
                  <a:lnTo>
                    <a:pt x="2429780" y="1789690"/>
                  </a:lnTo>
                  <a:lnTo>
                    <a:pt x="2425351" y="1794786"/>
                  </a:lnTo>
                  <a:lnTo>
                    <a:pt x="2402024" y="1803721"/>
                  </a:lnTo>
                  <a:lnTo>
                    <a:pt x="2396852" y="1811055"/>
                  </a:lnTo>
                  <a:lnTo>
                    <a:pt x="2396852" y="1828467"/>
                  </a:lnTo>
                  <a:lnTo>
                    <a:pt x="2394671" y="1834010"/>
                  </a:lnTo>
                  <a:lnTo>
                    <a:pt x="2389461" y="1844392"/>
                  </a:lnTo>
                  <a:lnTo>
                    <a:pt x="2383917" y="1851050"/>
                  </a:lnTo>
                  <a:lnTo>
                    <a:pt x="2386489" y="1856299"/>
                  </a:lnTo>
                  <a:lnTo>
                    <a:pt x="2389089" y="1865529"/>
                  </a:lnTo>
                  <a:lnTo>
                    <a:pt x="2380222" y="1873987"/>
                  </a:lnTo>
                  <a:lnTo>
                    <a:pt x="2375383" y="1884740"/>
                  </a:lnTo>
                  <a:lnTo>
                    <a:pt x="2376869" y="1894789"/>
                  </a:lnTo>
                  <a:lnTo>
                    <a:pt x="2374640" y="1904057"/>
                  </a:lnTo>
                  <a:lnTo>
                    <a:pt x="2369839" y="1907753"/>
                  </a:lnTo>
                  <a:lnTo>
                    <a:pt x="2365000" y="1920316"/>
                  </a:lnTo>
                  <a:lnTo>
                    <a:pt x="2363181" y="1924793"/>
                  </a:lnTo>
                  <a:lnTo>
                    <a:pt x="2361333" y="1932499"/>
                  </a:lnTo>
                  <a:lnTo>
                    <a:pt x="2365391" y="1940719"/>
                  </a:lnTo>
                  <a:lnTo>
                    <a:pt x="2365801" y="1946920"/>
                  </a:lnTo>
                  <a:lnTo>
                    <a:pt x="2365763" y="1958454"/>
                  </a:lnTo>
                  <a:lnTo>
                    <a:pt x="2364315" y="1969094"/>
                  </a:lnTo>
                  <a:lnTo>
                    <a:pt x="2370230" y="1975009"/>
                  </a:lnTo>
                  <a:lnTo>
                    <a:pt x="2373211" y="1981705"/>
                  </a:lnTo>
                  <a:lnTo>
                    <a:pt x="2376526" y="1988772"/>
                  </a:lnTo>
                  <a:lnTo>
                    <a:pt x="2378336" y="1999155"/>
                  </a:lnTo>
                  <a:lnTo>
                    <a:pt x="2374649" y="2012775"/>
                  </a:lnTo>
                  <a:lnTo>
                    <a:pt x="2380231" y="2024605"/>
                  </a:lnTo>
                  <a:lnTo>
                    <a:pt x="2379821" y="2036178"/>
                  </a:lnTo>
                  <a:lnTo>
                    <a:pt x="2382050" y="2049809"/>
                  </a:lnTo>
                  <a:lnTo>
                    <a:pt x="2381307" y="2056914"/>
                  </a:lnTo>
                  <a:lnTo>
                    <a:pt x="2377621" y="2063563"/>
                  </a:lnTo>
                  <a:lnTo>
                    <a:pt x="2375764" y="2071307"/>
                  </a:lnTo>
                  <a:lnTo>
                    <a:pt x="2376878" y="2081689"/>
                  </a:lnTo>
                  <a:lnTo>
                    <a:pt x="2375021" y="2086118"/>
                  </a:lnTo>
                  <a:lnTo>
                    <a:pt x="2376135" y="2093890"/>
                  </a:lnTo>
                  <a:lnTo>
                    <a:pt x="2376135" y="2104568"/>
                  </a:lnTo>
                  <a:lnTo>
                    <a:pt x="2380602" y="2112683"/>
                  </a:lnTo>
                  <a:lnTo>
                    <a:pt x="2380564" y="2125704"/>
                  </a:lnTo>
                  <a:lnTo>
                    <a:pt x="2375764" y="2134153"/>
                  </a:lnTo>
                  <a:lnTo>
                    <a:pt x="2367620" y="2136829"/>
                  </a:lnTo>
                  <a:lnTo>
                    <a:pt x="2349141" y="2138229"/>
                  </a:lnTo>
                  <a:lnTo>
                    <a:pt x="2350589" y="2143859"/>
                  </a:lnTo>
                  <a:lnTo>
                    <a:pt x="2353961" y="2149688"/>
                  </a:lnTo>
                  <a:lnTo>
                    <a:pt x="2350951" y="2154946"/>
                  </a:lnTo>
                  <a:lnTo>
                    <a:pt x="2349884" y="2158222"/>
                  </a:lnTo>
                  <a:lnTo>
                    <a:pt x="2348027" y="2163766"/>
                  </a:lnTo>
                  <a:lnTo>
                    <a:pt x="2354685" y="2173443"/>
                  </a:lnTo>
                  <a:lnTo>
                    <a:pt x="2353980" y="2180063"/>
                  </a:lnTo>
                  <a:lnTo>
                    <a:pt x="2358781" y="2187807"/>
                  </a:lnTo>
                  <a:lnTo>
                    <a:pt x="2365029" y="2201199"/>
                  </a:lnTo>
                  <a:lnTo>
                    <a:pt x="2366553" y="2210019"/>
                  </a:lnTo>
                  <a:lnTo>
                    <a:pt x="2366553" y="2215934"/>
                  </a:lnTo>
                  <a:lnTo>
                    <a:pt x="2369868" y="2220039"/>
                  </a:lnTo>
                  <a:lnTo>
                    <a:pt x="2372821" y="2226764"/>
                  </a:lnTo>
                  <a:lnTo>
                    <a:pt x="2370630" y="2231203"/>
                  </a:lnTo>
                  <a:lnTo>
                    <a:pt x="2370630" y="2241833"/>
                  </a:lnTo>
                  <a:lnTo>
                    <a:pt x="2368772" y="2245567"/>
                  </a:lnTo>
                  <a:lnTo>
                    <a:pt x="2369515" y="2252958"/>
                  </a:lnTo>
                  <a:lnTo>
                    <a:pt x="2365048" y="2265236"/>
                  </a:lnTo>
                  <a:lnTo>
                    <a:pt x="2368030" y="2278866"/>
                  </a:lnTo>
                  <a:lnTo>
                    <a:pt x="2367658" y="2283295"/>
                  </a:lnTo>
                  <a:lnTo>
                    <a:pt x="2368030" y="2290696"/>
                  </a:lnTo>
                  <a:lnTo>
                    <a:pt x="2376173" y="2297059"/>
                  </a:lnTo>
                  <a:lnTo>
                    <a:pt x="2377659" y="2306250"/>
                  </a:lnTo>
                  <a:lnTo>
                    <a:pt x="2377659" y="2313728"/>
                  </a:lnTo>
                  <a:lnTo>
                    <a:pt x="2371001" y="2320671"/>
                  </a:lnTo>
                  <a:lnTo>
                    <a:pt x="2363972" y="2323348"/>
                  </a:lnTo>
                  <a:lnTo>
                    <a:pt x="2354332" y="2331015"/>
                  </a:lnTo>
                  <a:lnTo>
                    <a:pt x="2349903" y="2338788"/>
                  </a:lnTo>
                  <a:lnTo>
                    <a:pt x="2343950" y="2344779"/>
                  </a:lnTo>
                  <a:lnTo>
                    <a:pt x="2341759" y="2351103"/>
                  </a:lnTo>
                  <a:lnTo>
                    <a:pt x="2333625" y="2355904"/>
                  </a:lnTo>
                  <a:lnTo>
                    <a:pt x="2331768" y="2360705"/>
                  </a:lnTo>
                  <a:lnTo>
                    <a:pt x="2328453" y="2364429"/>
                  </a:lnTo>
                  <a:lnTo>
                    <a:pt x="2330672" y="2377688"/>
                  </a:lnTo>
                  <a:lnTo>
                    <a:pt x="2339169" y="2389966"/>
                  </a:lnTo>
                  <a:lnTo>
                    <a:pt x="2340645" y="2398786"/>
                  </a:lnTo>
                  <a:lnTo>
                    <a:pt x="2337702" y="2408758"/>
                  </a:lnTo>
                  <a:lnTo>
                    <a:pt x="2337702" y="2414302"/>
                  </a:lnTo>
                  <a:lnTo>
                    <a:pt x="2340645" y="2420960"/>
                  </a:lnTo>
                  <a:lnTo>
                    <a:pt x="2344341" y="2427694"/>
                  </a:lnTo>
                  <a:lnTo>
                    <a:pt x="2341017" y="2427694"/>
                  </a:lnTo>
                  <a:lnTo>
                    <a:pt x="2332530" y="2430971"/>
                  </a:lnTo>
                  <a:lnTo>
                    <a:pt x="2321033" y="2431714"/>
                  </a:lnTo>
                  <a:lnTo>
                    <a:pt x="2311765" y="2435476"/>
                  </a:lnTo>
                  <a:lnTo>
                    <a:pt x="2308441" y="2438838"/>
                  </a:lnTo>
                  <a:lnTo>
                    <a:pt x="2305088" y="2440686"/>
                  </a:lnTo>
                  <a:lnTo>
                    <a:pt x="2303231" y="2446601"/>
                  </a:lnTo>
                  <a:lnTo>
                    <a:pt x="2298059" y="2452516"/>
                  </a:lnTo>
                  <a:lnTo>
                    <a:pt x="2292144" y="2455840"/>
                  </a:lnTo>
                  <a:lnTo>
                    <a:pt x="2288458" y="2455021"/>
                  </a:lnTo>
                  <a:lnTo>
                    <a:pt x="2282543" y="2451326"/>
                  </a:lnTo>
                  <a:lnTo>
                    <a:pt x="2274018" y="2452811"/>
                  </a:lnTo>
                  <a:lnTo>
                    <a:pt x="2267731" y="2450278"/>
                  </a:lnTo>
                  <a:lnTo>
                    <a:pt x="2260702" y="2447601"/>
                  </a:lnTo>
                  <a:lnTo>
                    <a:pt x="2258844" y="2449535"/>
                  </a:lnTo>
                  <a:lnTo>
                    <a:pt x="2250729" y="2449830"/>
                  </a:lnTo>
                  <a:lnTo>
                    <a:pt x="2244776" y="2448039"/>
                  </a:lnTo>
                  <a:lnTo>
                    <a:pt x="2240347" y="2443610"/>
                  </a:lnTo>
                  <a:lnTo>
                    <a:pt x="2229631" y="2443163"/>
                  </a:lnTo>
                  <a:lnTo>
                    <a:pt x="2222564" y="2448039"/>
                  </a:lnTo>
                  <a:lnTo>
                    <a:pt x="2218135" y="2452430"/>
                  </a:lnTo>
                  <a:lnTo>
                    <a:pt x="2194846" y="2458717"/>
                  </a:lnTo>
                  <a:lnTo>
                    <a:pt x="2178549" y="2449821"/>
                  </a:lnTo>
                  <a:lnTo>
                    <a:pt x="2173339" y="2448411"/>
                  </a:lnTo>
                  <a:lnTo>
                    <a:pt x="2168576" y="2449449"/>
                  </a:lnTo>
                  <a:lnTo>
                    <a:pt x="2160394" y="2448411"/>
                  </a:lnTo>
                  <a:lnTo>
                    <a:pt x="2156708" y="2451764"/>
                  </a:lnTo>
                  <a:lnTo>
                    <a:pt x="2144506" y="2452059"/>
                  </a:lnTo>
                  <a:lnTo>
                    <a:pt x="2142658" y="2453993"/>
                  </a:lnTo>
                  <a:lnTo>
                    <a:pt x="2127838" y="2450640"/>
                  </a:lnTo>
                  <a:lnTo>
                    <a:pt x="2123037" y="2455069"/>
                  </a:lnTo>
                  <a:lnTo>
                    <a:pt x="2117979" y="2456336"/>
                  </a:lnTo>
                  <a:lnTo>
                    <a:pt x="2113264" y="2453288"/>
                  </a:lnTo>
                  <a:lnTo>
                    <a:pt x="2112321" y="2447258"/>
                  </a:lnTo>
                  <a:lnTo>
                    <a:pt x="2107483" y="2439486"/>
                  </a:lnTo>
                  <a:lnTo>
                    <a:pt x="2103054" y="2430218"/>
                  </a:lnTo>
                  <a:lnTo>
                    <a:pt x="2101196" y="2423560"/>
                  </a:lnTo>
                  <a:lnTo>
                    <a:pt x="2100082" y="2410311"/>
                  </a:lnTo>
                  <a:lnTo>
                    <a:pt x="2094910" y="2403948"/>
                  </a:lnTo>
                  <a:lnTo>
                    <a:pt x="2101196" y="2388765"/>
                  </a:lnTo>
                  <a:lnTo>
                    <a:pt x="2109731" y="2378421"/>
                  </a:lnTo>
                  <a:lnTo>
                    <a:pt x="2113626" y="2365610"/>
                  </a:lnTo>
                  <a:lnTo>
                    <a:pt x="2116750" y="2353590"/>
                  </a:lnTo>
                  <a:lnTo>
                    <a:pt x="2115646" y="2343246"/>
                  </a:lnTo>
                  <a:lnTo>
                    <a:pt x="2107502" y="2339969"/>
                  </a:lnTo>
                  <a:lnTo>
                    <a:pt x="2089014" y="2343246"/>
                  </a:lnTo>
                  <a:lnTo>
                    <a:pt x="2083842" y="2355447"/>
                  </a:lnTo>
                  <a:lnTo>
                    <a:pt x="2070497" y="2376621"/>
                  </a:lnTo>
                  <a:lnTo>
                    <a:pt x="2060153" y="2388080"/>
                  </a:lnTo>
                  <a:lnTo>
                    <a:pt x="2049313" y="2394699"/>
                  </a:lnTo>
                  <a:lnTo>
                    <a:pt x="2039598" y="2405253"/>
                  </a:lnTo>
                  <a:lnTo>
                    <a:pt x="2033302" y="2411616"/>
                  </a:lnTo>
                  <a:lnTo>
                    <a:pt x="2017490" y="2422446"/>
                  </a:lnTo>
                  <a:lnTo>
                    <a:pt x="2005917" y="2434438"/>
                  </a:lnTo>
                  <a:lnTo>
                    <a:pt x="1999183" y="2453974"/>
                  </a:lnTo>
                  <a:lnTo>
                    <a:pt x="1994011" y="2465061"/>
                  </a:lnTo>
                  <a:lnTo>
                    <a:pt x="1984372" y="2499103"/>
                  </a:lnTo>
                  <a:lnTo>
                    <a:pt x="1978457" y="2506209"/>
                  </a:lnTo>
                  <a:lnTo>
                    <a:pt x="1962160" y="2507237"/>
                  </a:lnTo>
                  <a:lnTo>
                    <a:pt x="1959207" y="2512409"/>
                  </a:lnTo>
                  <a:lnTo>
                    <a:pt x="1948825" y="2542775"/>
                  </a:lnTo>
                  <a:lnTo>
                    <a:pt x="1947339" y="2559025"/>
                  </a:lnTo>
                  <a:lnTo>
                    <a:pt x="1954740" y="2567931"/>
                  </a:lnTo>
                  <a:lnTo>
                    <a:pt x="1947339" y="2573846"/>
                  </a:lnTo>
                  <a:lnTo>
                    <a:pt x="1951072" y="2593515"/>
                  </a:lnTo>
                  <a:lnTo>
                    <a:pt x="1945157" y="2611574"/>
                  </a:lnTo>
                  <a:lnTo>
                    <a:pt x="1934775" y="2652017"/>
                  </a:lnTo>
                  <a:lnTo>
                    <a:pt x="1931079" y="2660876"/>
                  </a:lnTo>
                  <a:lnTo>
                    <a:pt x="1898523" y="2669020"/>
                  </a:lnTo>
                  <a:lnTo>
                    <a:pt x="1879264" y="2679402"/>
                  </a:lnTo>
                  <a:lnTo>
                    <a:pt x="1843754" y="2692708"/>
                  </a:lnTo>
                  <a:lnTo>
                    <a:pt x="1817818" y="2697880"/>
                  </a:lnTo>
                  <a:lnTo>
                    <a:pt x="1766021" y="2710444"/>
                  </a:lnTo>
                  <a:lnTo>
                    <a:pt x="1737151" y="2718159"/>
                  </a:lnTo>
                  <a:lnTo>
                    <a:pt x="1689773" y="2732237"/>
                  </a:lnTo>
                  <a:lnTo>
                    <a:pt x="1671295" y="2740371"/>
                  </a:lnTo>
                  <a:lnTo>
                    <a:pt x="1626870" y="2754135"/>
                  </a:lnTo>
                  <a:lnTo>
                    <a:pt x="1566186" y="2771128"/>
                  </a:lnTo>
                  <a:lnTo>
                    <a:pt x="1543231" y="2777786"/>
                  </a:lnTo>
                  <a:lnTo>
                    <a:pt x="1506941" y="2781519"/>
                  </a:lnTo>
                  <a:lnTo>
                    <a:pt x="1502531" y="2781519"/>
                  </a:lnTo>
                  <a:lnTo>
                    <a:pt x="1471451" y="2755573"/>
                  </a:lnTo>
                  <a:lnTo>
                    <a:pt x="1441847" y="2726751"/>
                  </a:lnTo>
                  <a:lnTo>
                    <a:pt x="1341949" y="2651989"/>
                  </a:lnTo>
                  <a:lnTo>
                    <a:pt x="1296076" y="2624604"/>
                  </a:lnTo>
                  <a:lnTo>
                    <a:pt x="1231668" y="2594239"/>
                  </a:lnTo>
                  <a:lnTo>
                    <a:pt x="1221067" y="2557986"/>
                  </a:lnTo>
                  <a:lnTo>
                    <a:pt x="1190235" y="2533555"/>
                  </a:lnTo>
                  <a:lnTo>
                    <a:pt x="1157869" y="2538765"/>
                  </a:lnTo>
                  <a:lnTo>
                    <a:pt x="1142914" y="2525544"/>
                  </a:lnTo>
                  <a:lnTo>
                    <a:pt x="1126207" y="2510809"/>
                  </a:lnTo>
                  <a:lnTo>
                    <a:pt x="1120512" y="2476729"/>
                  </a:lnTo>
                  <a:lnTo>
                    <a:pt x="1102909" y="2465451"/>
                  </a:lnTo>
                  <a:lnTo>
                    <a:pt x="1075525" y="2435838"/>
                  </a:lnTo>
                  <a:lnTo>
                    <a:pt x="1049617" y="2415854"/>
                  </a:lnTo>
                  <a:lnTo>
                    <a:pt x="1033320" y="2393642"/>
                  </a:lnTo>
                  <a:lnTo>
                    <a:pt x="947852" y="2328787"/>
                  </a:lnTo>
                  <a:lnTo>
                    <a:pt x="891969" y="2286334"/>
                  </a:lnTo>
                  <a:lnTo>
                    <a:pt x="795747" y="2171624"/>
                  </a:lnTo>
                  <a:lnTo>
                    <a:pt x="763153" y="2114626"/>
                  </a:lnTo>
                  <a:lnTo>
                    <a:pt x="741674" y="2080584"/>
                  </a:lnTo>
                  <a:lnTo>
                    <a:pt x="732072" y="2066516"/>
                  </a:lnTo>
                  <a:lnTo>
                    <a:pt x="703945" y="2068735"/>
                  </a:lnTo>
                  <a:lnTo>
                    <a:pt x="678790" y="2082051"/>
                  </a:lnTo>
                  <a:lnTo>
                    <a:pt x="663235" y="2093138"/>
                  </a:lnTo>
                  <a:lnTo>
                    <a:pt x="623126" y="2126180"/>
                  </a:lnTo>
                  <a:lnTo>
                    <a:pt x="622011" y="2131162"/>
                  </a:lnTo>
                  <a:lnTo>
                    <a:pt x="617468" y="2137810"/>
                  </a:lnTo>
                  <a:lnTo>
                    <a:pt x="616896" y="2142382"/>
                  </a:lnTo>
                  <a:lnTo>
                    <a:pt x="617344" y="2148745"/>
                  </a:lnTo>
                  <a:lnTo>
                    <a:pt x="620325" y="2156336"/>
                  </a:lnTo>
                  <a:lnTo>
                    <a:pt x="622373" y="2162623"/>
                  </a:lnTo>
                  <a:lnTo>
                    <a:pt x="623859" y="2172338"/>
                  </a:lnTo>
                  <a:lnTo>
                    <a:pt x="623659" y="2175386"/>
                  </a:lnTo>
                  <a:lnTo>
                    <a:pt x="622725" y="2177615"/>
                  </a:lnTo>
                  <a:lnTo>
                    <a:pt x="620935" y="2178806"/>
                  </a:lnTo>
                  <a:lnTo>
                    <a:pt x="615572" y="2180778"/>
                  </a:lnTo>
                  <a:lnTo>
                    <a:pt x="608724" y="2181301"/>
                  </a:lnTo>
                  <a:lnTo>
                    <a:pt x="601494" y="2182787"/>
                  </a:lnTo>
                  <a:lnTo>
                    <a:pt x="595132" y="2186064"/>
                  </a:lnTo>
                  <a:lnTo>
                    <a:pt x="589588" y="2188597"/>
                  </a:lnTo>
                  <a:lnTo>
                    <a:pt x="586311" y="2191017"/>
                  </a:lnTo>
                  <a:lnTo>
                    <a:pt x="584930" y="2192779"/>
                  </a:lnTo>
                  <a:lnTo>
                    <a:pt x="582549" y="2195760"/>
                  </a:lnTo>
                  <a:lnTo>
                    <a:pt x="579634" y="2199932"/>
                  </a:lnTo>
                  <a:lnTo>
                    <a:pt x="577453" y="2206857"/>
                  </a:lnTo>
                  <a:lnTo>
                    <a:pt x="572357" y="2224097"/>
                  </a:lnTo>
                  <a:lnTo>
                    <a:pt x="569043" y="2234070"/>
                  </a:lnTo>
                  <a:lnTo>
                    <a:pt x="568176" y="2237851"/>
                  </a:lnTo>
                  <a:lnTo>
                    <a:pt x="567804" y="2244881"/>
                  </a:lnTo>
                  <a:lnTo>
                    <a:pt x="569214" y="2266531"/>
                  </a:lnTo>
                  <a:lnTo>
                    <a:pt x="570595" y="2272818"/>
                  </a:lnTo>
                  <a:lnTo>
                    <a:pt x="574662" y="2287800"/>
                  </a:lnTo>
                  <a:lnTo>
                    <a:pt x="581311" y="2306660"/>
                  </a:lnTo>
                  <a:lnTo>
                    <a:pt x="589569" y="2326824"/>
                  </a:lnTo>
                  <a:lnTo>
                    <a:pt x="597865" y="2343864"/>
                  </a:lnTo>
                  <a:lnTo>
                    <a:pt x="606009" y="2357657"/>
                  </a:lnTo>
                  <a:lnTo>
                    <a:pt x="610457" y="2362391"/>
                  </a:lnTo>
                  <a:lnTo>
                    <a:pt x="613696" y="2385679"/>
                  </a:lnTo>
                  <a:lnTo>
                    <a:pt x="611905" y="2400900"/>
                  </a:lnTo>
                  <a:lnTo>
                    <a:pt x="613248" y="2419702"/>
                  </a:lnTo>
                  <a:lnTo>
                    <a:pt x="615782" y="2436857"/>
                  </a:lnTo>
                  <a:lnTo>
                    <a:pt x="616410" y="2448840"/>
                  </a:lnTo>
                  <a:lnTo>
                    <a:pt x="615667" y="2458660"/>
                  </a:lnTo>
                  <a:lnTo>
                    <a:pt x="611686" y="2467775"/>
                  </a:lnTo>
                  <a:lnTo>
                    <a:pt x="613877" y="2486711"/>
                  </a:lnTo>
                  <a:lnTo>
                    <a:pt x="612315" y="2492407"/>
                  </a:lnTo>
                  <a:lnTo>
                    <a:pt x="612600" y="2495779"/>
                  </a:lnTo>
                  <a:lnTo>
                    <a:pt x="609438" y="2498246"/>
                  </a:lnTo>
                  <a:lnTo>
                    <a:pt x="608286" y="2500503"/>
                  </a:lnTo>
                  <a:lnTo>
                    <a:pt x="605866" y="2499884"/>
                  </a:lnTo>
                  <a:lnTo>
                    <a:pt x="602332" y="2490397"/>
                  </a:lnTo>
                  <a:lnTo>
                    <a:pt x="597418" y="2487902"/>
                  </a:lnTo>
                  <a:lnTo>
                    <a:pt x="583054" y="2488930"/>
                  </a:lnTo>
                  <a:lnTo>
                    <a:pt x="576063" y="2494512"/>
                  </a:lnTo>
                  <a:lnTo>
                    <a:pt x="571262" y="2497303"/>
                  </a:lnTo>
                  <a:lnTo>
                    <a:pt x="560956" y="2511028"/>
                  </a:lnTo>
                  <a:lnTo>
                    <a:pt x="555450" y="2521668"/>
                  </a:lnTo>
                  <a:lnTo>
                    <a:pt x="554222" y="2530450"/>
                  </a:lnTo>
                  <a:lnTo>
                    <a:pt x="550164" y="2538670"/>
                  </a:lnTo>
                  <a:lnTo>
                    <a:pt x="554517" y="2546385"/>
                  </a:lnTo>
                  <a:lnTo>
                    <a:pt x="557889" y="2555701"/>
                  </a:lnTo>
                  <a:lnTo>
                    <a:pt x="556174" y="2562139"/>
                  </a:lnTo>
                  <a:lnTo>
                    <a:pt x="557936" y="2573846"/>
                  </a:lnTo>
                  <a:lnTo>
                    <a:pt x="549554" y="2576846"/>
                  </a:lnTo>
                  <a:lnTo>
                    <a:pt x="549602" y="2573941"/>
                  </a:lnTo>
                  <a:lnTo>
                    <a:pt x="546554" y="2568026"/>
                  </a:lnTo>
                  <a:lnTo>
                    <a:pt x="544582" y="2546385"/>
                  </a:lnTo>
                  <a:lnTo>
                    <a:pt x="541715" y="2548766"/>
                  </a:lnTo>
                  <a:lnTo>
                    <a:pt x="533943" y="2550443"/>
                  </a:lnTo>
                  <a:lnTo>
                    <a:pt x="530181" y="2564730"/>
                  </a:lnTo>
                  <a:lnTo>
                    <a:pt x="526685" y="2568874"/>
                  </a:lnTo>
                  <a:lnTo>
                    <a:pt x="527952" y="2583866"/>
                  </a:lnTo>
                  <a:lnTo>
                    <a:pt x="521665" y="2590962"/>
                  </a:lnTo>
                  <a:lnTo>
                    <a:pt x="512302" y="2609393"/>
                  </a:lnTo>
                  <a:lnTo>
                    <a:pt x="505978" y="2637968"/>
                  </a:lnTo>
                  <a:lnTo>
                    <a:pt x="497234" y="2639454"/>
                  </a:lnTo>
                  <a:lnTo>
                    <a:pt x="495176" y="2652665"/>
                  </a:lnTo>
                  <a:lnTo>
                    <a:pt x="497519" y="2680792"/>
                  </a:lnTo>
                  <a:lnTo>
                    <a:pt x="496919" y="2692451"/>
                  </a:lnTo>
                  <a:lnTo>
                    <a:pt x="497405" y="2712244"/>
                  </a:lnTo>
                  <a:lnTo>
                    <a:pt x="492433" y="2713549"/>
                  </a:lnTo>
                  <a:lnTo>
                    <a:pt x="486518" y="2686869"/>
                  </a:lnTo>
                  <a:lnTo>
                    <a:pt x="476288" y="2664362"/>
                  </a:lnTo>
                  <a:lnTo>
                    <a:pt x="473126" y="2632253"/>
                  </a:lnTo>
                  <a:lnTo>
                    <a:pt x="460886" y="2635577"/>
                  </a:lnTo>
                  <a:lnTo>
                    <a:pt x="459095" y="2659056"/>
                  </a:lnTo>
                  <a:lnTo>
                    <a:pt x="453019" y="2698918"/>
                  </a:lnTo>
                  <a:lnTo>
                    <a:pt x="425710" y="2705034"/>
                  </a:lnTo>
                  <a:lnTo>
                    <a:pt x="420424" y="2732218"/>
                  </a:lnTo>
                  <a:lnTo>
                    <a:pt x="407213" y="2739847"/>
                  </a:lnTo>
                  <a:lnTo>
                    <a:pt x="378228" y="2748553"/>
                  </a:lnTo>
                  <a:lnTo>
                    <a:pt x="351739" y="2760050"/>
                  </a:lnTo>
                  <a:lnTo>
                    <a:pt x="325326" y="2772556"/>
                  </a:lnTo>
                  <a:lnTo>
                    <a:pt x="313877" y="2785863"/>
                  </a:lnTo>
                  <a:lnTo>
                    <a:pt x="312153" y="2806675"/>
                  </a:lnTo>
                  <a:lnTo>
                    <a:pt x="310553" y="2825315"/>
                  </a:lnTo>
                  <a:lnTo>
                    <a:pt x="299914" y="2835440"/>
                  </a:lnTo>
                  <a:lnTo>
                    <a:pt x="320783" y="2862129"/>
                  </a:lnTo>
                  <a:lnTo>
                    <a:pt x="308686" y="2866225"/>
                  </a:lnTo>
                  <a:lnTo>
                    <a:pt x="293418" y="2850147"/>
                  </a:lnTo>
                  <a:lnTo>
                    <a:pt x="277082" y="2847023"/>
                  </a:lnTo>
                  <a:lnTo>
                    <a:pt x="273882" y="2854662"/>
                  </a:lnTo>
                  <a:lnTo>
                    <a:pt x="279873" y="2866482"/>
                  </a:lnTo>
                  <a:lnTo>
                    <a:pt x="301152" y="2884923"/>
                  </a:lnTo>
                  <a:lnTo>
                    <a:pt x="290351" y="2899362"/>
                  </a:lnTo>
                  <a:lnTo>
                    <a:pt x="261738" y="2894305"/>
                  </a:lnTo>
                  <a:lnTo>
                    <a:pt x="260918" y="2909983"/>
                  </a:lnTo>
                  <a:lnTo>
                    <a:pt x="239077" y="2930338"/>
                  </a:lnTo>
                  <a:lnTo>
                    <a:pt x="229476" y="2930709"/>
                  </a:lnTo>
                  <a:lnTo>
                    <a:pt x="213922" y="2915898"/>
                  </a:lnTo>
                  <a:lnTo>
                    <a:pt x="207636" y="2917374"/>
                  </a:lnTo>
                  <a:lnTo>
                    <a:pt x="200977" y="2927719"/>
                  </a:lnTo>
                  <a:lnTo>
                    <a:pt x="200644" y="2935434"/>
                  </a:lnTo>
                  <a:lnTo>
                    <a:pt x="208045" y="2946149"/>
                  </a:lnTo>
                  <a:lnTo>
                    <a:pt x="216903" y="2969476"/>
                  </a:lnTo>
                  <a:lnTo>
                    <a:pt x="223075" y="2988526"/>
                  </a:lnTo>
                  <a:lnTo>
                    <a:pt x="225571" y="2996232"/>
                  </a:lnTo>
                  <a:lnTo>
                    <a:pt x="222533" y="3028912"/>
                  </a:lnTo>
                  <a:lnTo>
                    <a:pt x="236487" y="3064955"/>
                  </a:lnTo>
                  <a:lnTo>
                    <a:pt x="234887" y="3086643"/>
                  </a:lnTo>
                  <a:lnTo>
                    <a:pt x="222780" y="3083690"/>
                  </a:lnTo>
                  <a:lnTo>
                    <a:pt x="219056" y="3062221"/>
                  </a:lnTo>
                  <a:lnTo>
                    <a:pt x="210645" y="3046143"/>
                  </a:lnTo>
                  <a:lnTo>
                    <a:pt x="197015" y="3052296"/>
                  </a:lnTo>
                  <a:lnTo>
                    <a:pt x="185233" y="3065517"/>
                  </a:lnTo>
                  <a:lnTo>
                    <a:pt x="172422" y="3082061"/>
                  </a:lnTo>
                  <a:lnTo>
                    <a:pt x="162687" y="3092187"/>
                  </a:lnTo>
                  <a:lnTo>
                    <a:pt x="155753" y="3107960"/>
                  </a:lnTo>
                  <a:lnTo>
                    <a:pt x="148361" y="3130534"/>
                  </a:lnTo>
                  <a:lnTo>
                    <a:pt x="138427" y="3150822"/>
                  </a:lnTo>
                  <a:lnTo>
                    <a:pt x="128368" y="3153813"/>
                  </a:lnTo>
                  <a:lnTo>
                    <a:pt x="82877" y="3138668"/>
                  </a:lnTo>
                  <a:lnTo>
                    <a:pt x="73676" y="3157195"/>
                  </a:lnTo>
                  <a:lnTo>
                    <a:pt x="44777" y="3150051"/>
                  </a:lnTo>
                  <a:lnTo>
                    <a:pt x="39976" y="3148365"/>
                  </a:lnTo>
                  <a:lnTo>
                    <a:pt x="34804" y="3162814"/>
                  </a:lnTo>
                  <a:lnTo>
                    <a:pt x="29585" y="3163434"/>
                  </a:lnTo>
                  <a:lnTo>
                    <a:pt x="24575" y="3167291"/>
                  </a:lnTo>
                  <a:lnTo>
                    <a:pt x="19241" y="3174806"/>
                  </a:lnTo>
                  <a:lnTo>
                    <a:pt x="14068" y="3176292"/>
                  </a:lnTo>
                  <a:lnTo>
                    <a:pt x="6106" y="3173502"/>
                  </a:lnTo>
                  <a:lnTo>
                    <a:pt x="0" y="3189227"/>
                  </a:lnTo>
                  <a:lnTo>
                    <a:pt x="11420" y="3193580"/>
                  </a:lnTo>
                  <a:lnTo>
                    <a:pt x="4058" y="3212506"/>
                  </a:lnTo>
                  <a:lnTo>
                    <a:pt x="23384" y="3219574"/>
                  </a:lnTo>
                  <a:lnTo>
                    <a:pt x="32042" y="3222736"/>
                  </a:lnTo>
                  <a:lnTo>
                    <a:pt x="47711" y="3237024"/>
                  </a:lnTo>
                  <a:lnTo>
                    <a:pt x="46072" y="3241196"/>
                  </a:lnTo>
                  <a:lnTo>
                    <a:pt x="60655" y="3245425"/>
                  </a:lnTo>
                  <a:lnTo>
                    <a:pt x="59341" y="3258445"/>
                  </a:lnTo>
                  <a:lnTo>
                    <a:pt x="78067" y="3263951"/>
                  </a:lnTo>
                  <a:lnTo>
                    <a:pt x="79877" y="3271057"/>
                  </a:lnTo>
                  <a:lnTo>
                    <a:pt x="94364" y="3275448"/>
                  </a:lnTo>
                  <a:lnTo>
                    <a:pt x="123225" y="3325368"/>
                  </a:lnTo>
                  <a:lnTo>
                    <a:pt x="165059" y="3322415"/>
                  </a:lnTo>
                  <a:lnTo>
                    <a:pt x="181689" y="3320196"/>
                  </a:lnTo>
                  <a:lnTo>
                    <a:pt x="192072" y="3318720"/>
                  </a:lnTo>
                  <a:lnTo>
                    <a:pt x="198358" y="3321311"/>
                  </a:lnTo>
                  <a:lnTo>
                    <a:pt x="274225" y="3375708"/>
                  </a:lnTo>
                  <a:lnTo>
                    <a:pt x="281578" y="3380594"/>
                  </a:lnTo>
                  <a:lnTo>
                    <a:pt x="287903" y="3381251"/>
                  </a:lnTo>
                  <a:lnTo>
                    <a:pt x="355244" y="3381623"/>
                  </a:lnTo>
                  <a:lnTo>
                    <a:pt x="381514" y="3383842"/>
                  </a:lnTo>
                  <a:lnTo>
                    <a:pt x="390554" y="3378422"/>
                  </a:lnTo>
                  <a:lnTo>
                    <a:pt x="395764" y="3385442"/>
                  </a:lnTo>
                  <a:lnTo>
                    <a:pt x="402717" y="3394720"/>
                  </a:lnTo>
                  <a:lnTo>
                    <a:pt x="411128" y="3404569"/>
                  </a:lnTo>
                  <a:lnTo>
                    <a:pt x="422958" y="3415284"/>
                  </a:lnTo>
                  <a:lnTo>
                    <a:pt x="438512" y="3422314"/>
                  </a:lnTo>
                  <a:lnTo>
                    <a:pt x="453790" y="3425762"/>
                  </a:lnTo>
                  <a:lnTo>
                    <a:pt x="465992" y="3426800"/>
                  </a:lnTo>
                  <a:lnTo>
                    <a:pt x="468078" y="3433372"/>
                  </a:lnTo>
                  <a:lnTo>
                    <a:pt x="472183" y="3440020"/>
                  </a:lnTo>
                  <a:lnTo>
                    <a:pt x="475669" y="3447793"/>
                  </a:lnTo>
                  <a:lnTo>
                    <a:pt x="485489" y="3450774"/>
                  </a:lnTo>
                  <a:lnTo>
                    <a:pt x="490471" y="3453156"/>
                  </a:lnTo>
                  <a:lnTo>
                    <a:pt x="499367" y="3457794"/>
                  </a:lnTo>
                  <a:lnTo>
                    <a:pt x="502120" y="3463709"/>
                  </a:lnTo>
                  <a:lnTo>
                    <a:pt x="504168" y="3482559"/>
                  </a:lnTo>
                  <a:lnTo>
                    <a:pt x="511940" y="3484407"/>
                  </a:lnTo>
                  <a:lnTo>
                    <a:pt x="522494" y="3486988"/>
                  </a:lnTo>
                  <a:lnTo>
                    <a:pt x="529314" y="3497170"/>
                  </a:lnTo>
                  <a:lnTo>
                    <a:pt x="534524" y="3499399"/>
                  </a:lnTo>
                  <a:lnTo>
                    <a:pt x="529161" y="3509296"/>
                  </a:lnTo>
                  <a:lnTo>
                    <a:pt x="520675" y="3520335"/>
                  </a:lnTo>
                  <a:lnTo>
                    <a:pt x="519151" y="3533689"/>
                  </a:lnTo>
                  <a:lnTo>
                    <a:pt x="520713" y="3542757"/>
                  </a:lnTo>
                  <a:lnTo>
                    <a:pt x="524732" y="3552882"/>
                  </a:lnTo>
                  <a:lnTo>
                    <a:pt x="522132" y="3567332"/>
                  </a:lnTo>
                  <a:lnTo>
                    <a:pt x="520656" y="3581543"/>
                  </a:lnTo>
                  <a:lnTo>
                    <a:pt x="525828" y="3592059"/>
                  </a:lnTo>
                  <a:lnTo>
                    <a:pt x="526199" y="3606756"/>
                  </a:lnTo>
                  <a:lnTo>
                    <a:pt x="540229" y="3603098"/>
                  </a:lnTo>
                  <a:lnTo>
                    <a:pt x="561365" y="3583724"/>
                  </a:lnTo>
                  <a:lnTo>
                    <a:pt x="564413" y="3583153"/>
                  </a:lnTo>
                  <a:lnTo>
                    <a:pt x="565042" y="3581219"/>
                  </a:lnTo>
                  <a:lnTo>
                    <a:pt x="567166" y="3577904"/>
                  </a:lnTo>
                  <a:lnTo>
                    <a:pt x="571148" y="3575304"/>
                  </a:lnTo>
                  <a:lnTo>
                    <a:pt x="574386" y="3565979"/>
                  </a:lnTo>
                  <a:lnTo>
                    <a:pt x="573395" y="3561007"/>
                  </a:lnTo>
                  <a:lnTo>
                    <a:pt x="573958" y="3559702"/>
                  </a:lnTo>
                  <a:lnTo>
                    <a:pt x="575815" y="3559207"/>
                  </a:lnTo>
                  <a:lnTo>
                    <a:pt x="589769" y="3564131"/>
                  </a:lnTo>
                  <a:lnTo>
                    <a:pt x="598846" y="3565808"/>
                  </a:lnTo>
                  <a:lnTo>
                    <a:pt x="590512" y="3543386"/>
                  </a:lnTo>
                  <a:lnTo>
                    <a:pt x="626717" y="3508858"/>
                  </a:lnTo>
                  <a:lnTo>
                    <a:pt x="673303" y="3464443"/>
                  </a:lnTo>
                  <a:lnTo>
                    <a:pt x="678694" y="3459423"/>
                  </a:lnTo>
                  <a:lnTo>
                    <a:pt x="684800" y="3455194"/>
                  </a:lnTo>
                  <a:lnTo>
                    <a:pt x="690543" y="3453336"/>
                  </a:lnTo>
                  <a:lnTo>
                    <a:pt x="714099" y="3452641"/>
                  </a:lnTo>
                  <a:lnTo>
                    <a:pt x="739512" y="3452146"/>
                  </a:lnTo>
                  <a:lnTo>
                    <a:pt x="763810" y="3450393"/>
                  </a:lnTo>
                  <a:lnTo>
                    <a:pt x="776754" y="3450022"/>
                  </a:lnTo>
                  <a:lnTo>
                    <a:pt x="785651" y="3454079"/>
                  </a:lnTo>
                  <a:lnTo>
                    <a:pt x="783307" y="3463033"/>
                  </a:lnTo>
                  <a:lnTo>
                    <a:pt x="794928" y="3470958"/>
                  </a:lnTo>
                  <a:lnTo>
                    <a:pt x="806672" y="3475435"/>
                  </a:lnTo>
                  <a:lnTo>
                    <a:pt x="806148" y="3478749"/>
                  </a:lnTo>
                  <a:lnTo>
                    <a:pt x="824865" y="3491484"/>
                  </a:lnTo>
                  <a:lnTo>
                    <a:pt x="840791" y="3499247"/>
                  </a:lnTo>
                  <a:lnTo>
                    <a:pt x="866327" y="3500685"/>
                  </a:lnTo>
                  <a:lnTo>
                    <a:pt x="909809" y="3501800"/>
                  </a:lnTo>
                  <a:lnTo>
                    <a:pt x="924258" y="3499942"/>
                  </a:lnTo>
                  <a:lnTo>
                    <a:pt x="941622" y="3499047"/>
                  </a:lnTo>
                  <a:lnTo>
                    <a:pt x="957920" y="3498304"/>
                  </a:lnTo>
                  <a:lnTo>
                    <a:pt x="970493" y="3497561"/>
                  </a:lnTo>
                  <a:lnTo>
                    <a:pt x="980504" y="3497933"/>
                  </a:lnTo>
                  <a:lnTo>
                    <a:pt x="999172" y="3498590"/>
                  </a:lnTo>
                  <a:lnTo>
                    <a:pt x="1001611" y="3498676"/>
                  </a:lnTo>
                  <a:lnTo>
                    <a:pt x="1001935" y="3507305"/>
                  </a:lnTo>
                  <a:lnTo>
                    <a:pt x="994048" y="3518021"/>
                  </a:lnTo>
                  <a:lnTo>
                    <a:pt x="997782" y="3534270"/>
                  </a:lnTo>
                  <a:lnTo>
                    <a:pt x="1003849" y="3537357"/>
                  </a:lnTo>
                  <a:lnTo>
                    <a:pt x="1002325" y="3545481"/>
                  </a:lnTo>
                  <a:lnTo>
                    <a:pt x="1002173" y="3563217"/>
                  </a:lnTo>
                  <a:lnTo>
                    <a:pt x="1007145" y="3589039"/>
                  </a:lnTo>
                  <a:lnTo>
                    <a:pt x="1002382" y="3604194"/>
                  </a:lnTo>
                  <a:lnTo>
                    <a:pt x="997953" y="3617738"/>
                  </a:lnTo>
                  <a:lnTo>
                    <a:pt x="997391" y="3622710"/>
                  </a:lnTo>
                  <a:lnTo>
                    <a:pt x="1001040" y="3627844"/>
                  </a:lnTo>
                  <a:lnTo>
                    <a:pt x="1010717" y="3638112"/>
                  </a:lnTo>
                  <a:lnTo>
                    <a:pt x="1010803" y="3649761"/>
                  </a:lnTo>
                  <a:lnTo>
                    <a:pt x="1011403" y="3659077"/>
                  </a:lnTo>
                  <a:lnTo>
                    <a:pt x="1014384" y="3664658"/>
                  </a:lnTo>
                  <a:lnTo>
                    <a:pt x="1021937" y="3666420"/>
                  </a:lnTo>
                  <a:lnTo>
                    <a:pt x="1025252" y="3670030"/>
                  </a:lnTo>
                  <a:lnTo>
                    <a:pt x="1029157" y="3680555"/>
                  </a:lnTo>
                  <a:lnTo>
                    <a:pt x="1031748" y="3688690"/>
                  </a:lnTo>
                  <a:lnTo>
                    <a:pt x="1037663" y="3697224"/>
                  </a:lnTo>
                  <a:lnTo>
                    <a:pt x="1045407" y="3705435"/>
                  </a:lnTo>
                  <a:lnTo>
                    <a:pt x="1047674" y="3715703"/>
                  </a:lnTo>
                  <a:lnTo>
                    <a:pt x="1054694" y="3724237"/>
                  </a:lnTo>
                  <a:lnTo>
                    <a:pt x="1060199" y="3731705"/>
                  </a:lnTo>
                  <a:lnTo>
                    <a:pt x="1066152" y="3733876"/>
                  </a:lnTo>
                  <a:lnTo>
                    <a:pt x="1076458" y="3734248"/>
                  </a:lnTo>
                  <a:lnTo>
                    <a:pt x="1085945" y="3736591"/>
                  </a:lnTo>
                  <a:lnTo>
                    <a:pt x="1091689" y="3740163"/>
                  </a:lnTo>
                  <a:lnTo>
                    <a:pt x="1100176" y="3745783"/>
                  </a:lnTo>
                  <a:lnTo>
                    <a:pt x="1108310" y="3750955"/>
                  </a:lnTo>
                  <a:lnTo>
                    <a:pt x="1107205" y="3754317"/>
                  </a:lnTo>
                  <a:lnTo>
                    <a:pt x="1105348" y="3763556"/>
                  </a:lnTo>
                  <a:lnTo>
                    <a:pt x="1104976" y="3774681"/>
                  </a:lnTo>
                  <a:lnTo>
                    <a:pt x="1106500" y="3783835"/>
                  </a:lnTo>
                  <a:lnTo>
                    <a:pt x="1108310" y="3794217"/>
                  </a:lnTo>
                  <a:lnTo>
                    <a:pt x="1108310" y="3801694"/>
                  </a:lnTo>
                  <a:lnTo>
                    <a:pt x="1112787" y="3808638"/>
                  </a:lnTo>
                  <a:lnTo>
                    <a:pt x="1118702" y="3813810"/>
                  </a:lnTo>
                  <a:lnTo>
                    <a:pt x="1102766" y="3824326"/>
                  </a:lnTo>
                  <a:lnTo>
                    <a:pt x="1098223" y="3826459"/>
                  </a:lnTo>
                  <a:lnTo>
                    <a:pt x="1096404" y="3827317"/>
                  </a:lnTo>
                  <a:lnTo>
                    <a:pt x="1089517" y="3835441"/>
                  </a:lnTo>
                  <a:lnTo>
                    <a:pt x="1082526" y="3839794"/>
                  </a:lnTo>
                  <a:lnTo>
                    <a:pt x="1079002" y="3842585"/>
                  </a:lnTo>
                  <a:lnTo>
                    <a:pt x="1075134" y="3847138"/>
                  </a:lnTo>
                  <a:lnTo>
                    <a:pt x="1068553" y="3851739"/>
                  </a:lnTo>
                  <a:lnTo>
                    <a:pt x="1065571" y="3855606"/>
                  </a:lnTo>
                  <a:lnTo>
                    <a:pt x="1066057" y="3859463"/>
                  </a:lnTo>
                  <a:lnTo>
                    <a:pt x="1066505" y="3863369"/>
                  </a:lnTo>
                  <a:lnTo>
                    <a:pt x="1067286" y="3870760"/>
                  </a:lnTo>
                  <a:lnTo>
                    <a:pt x="1063638" y="3873627"/>
                  </a:lnTo>
                  <a:lnTo>
                    <a:pt x="1060628" y="3876713"/>
                  </a:lnTo>
                  <a:lnTo>
                    <a:pt x="1056199" y="3882628"/>
                  </a:lnTo>
                  <a:lnTo>
                    <a:pt x="1057237" y="3888286"/>
                  </a:lnTo>
                  <a:lnTo>
                    <a:pt x="1057647" y="3889277"/>
                  </a:lnTo>
                  <a:lnTo>
                    <a:pt x="1062857" y="3899630"/>
                  </a:lnTo>
                  <a:lnTo>
                    <a:pt x="1062076" y="3909717"/>
                  </a:lnTo>
                  <a:lnTo>
                    <a:pt x="1061076" y="3916452"/>
                  </a:lnTo>
                  <a:lnTo>
                    <a:pt x="1062466" y="3927091"/>
                  </a:lnTo>
                  <a:lnTo>
                    <a:pt x="1062466" y="3936730"/>
                  </a:lnTo>
                  <a:lnTo>
                    <a:pt x="1062876" y="3949237"/>
                  </a:lnTo>
                  <a:lnTo>
                    <a:pt x="1062095" y="3954856"/>
                  </a:lnTo>
                  <a:lnTo>
                    <a:pt x="1059866" y="3960771"/>
                  </a:lnTo>
                  <a:lnTo>
                    <a:pt x="1059866" y="3964496"/>
                  </a:lnTo>
                  <a:lnTo>
                    <a:pt x="1058799" y="3972582"/>
                  </a:lnTo>
                  <a:lnTo>
                    <a:pt x="1056532" y="3980755"/>
                  </a:lnTo>
                  <a:lnTo>
                    <a:pt x="1052103" y="3988889"/>
                  </a:lnTo>
                  <a:lnTo>
                    <a:pt x="1048036" y="3997024"/>
                  </a:lnTo>
                  <a:lnTo>
                    <a:pt x="1043607" y="4005110"/>
                  </a:lnTo>
                  <a:lnTo>
                    <a:pt x="1039140" y="4011102"/>
                  </a:lnTo>
                  <a:lnTo>
                    <a:pt x="1032891" y="4017674"/>
                  </a:lnTo>
                  <a:lnTo>
                    <a:pt x="1031367" y="4023303"/>
                  </a:lnTo>
                  <a:lnTo>
                    <a:pt x="1025462" y="4028846"/>
                  </a:lnTo>
                  <a:lnTo>
                    <a:pt x="1021766" y="4034057"/>
                  </a:lnTo>
                  <a:lnTo>
                    <a:pt x="1021766" y="4040343"/>
                  </a:lnTo>
                  <a:lnTo>
                    <a:pt x="1023214" y="4045144"/>
                  </a:lnTo>
                  <a:lnTo>
                    <a:pt x="1025481" y="4051344"/>
                  </a:lnTo>
                  <a:lnTo>
                    <a:pt x="1025109" y="4056955"/>
                  </a:lnTo>
                  <a:lnTo>
                    <a:pt x="1027728" y="4061260"/>
                  </a:lnTo>
                  <a:lnTo>
                    <a:pt x="1032901" y="4067175"/>
                  </a:lnTo>
                  <a:lnTo>
                    <a:pt x="1038406" y="4069109"/>
                  </a:lnTo>
                  <a:lnTo>
                    <a:pt x="1041006" y="4075395"/>
                  </a:lnTo>
                  <a:lnTo>
                    <a:pt x="1041044" y="4083111"/>
                  </a:lnTo>
                  <a:lnTo>
                    <a:pt x="1043950" y="4088730"/>
                  </a:lnTo>
                  <a:lnTo>
                    <a:pt x="1045102" y="4094931"/>
                  </a:lnTo>
                  <a:lnTo>
                    <a:pt x="1045064" y="4105361"/>
                  </a:lnTo>
                  <a:lnTo>
                    <a:pt x="1042883" y="4112705"/>
                  </a:lnTo>
                  <a:lnTo>
                    <a:pt x="1041435" y="4117877"/>
                  </a:lnTo>
                  <a:lnTo>
                    <a:pt x="1044340" y="4126087"/>
                  </a:lnTo>
                  <a:lnTo>
                    <a:pt x="1041025" y="4134993"/>
                  </a:lnTo>
                  <a:lnTo>
                    <a:pt x="1036596" y="4139346"/>
                  </a:lnTo>
                  <a:lnTo>
                    <a:pt x="1035520" y="4146376"/>
                  </a:lnTo>
                  <a:lnTo>
                    <a:pt x="1036558" y="4154586"/>
                  </a:lnTo>
                  <a:lnTo>
                    <a:pt x="1038444" y="4161930"/>
                  </a:lnTo>
                  <a:lnTo>
                    <a:pt x="1040302" y="4165616"/>
                  </a:lnTo>
                  <a:lnTo>
                    <a:pt x="1041044" y="4172645"/>
                  </a:lnTo>
                  <a:lnTo>
                    <a:pt x="1040263" y="4181228"/>
                  </a:lnTo>
                  <a:lnTo>
                    <a:pt x="1039559" y="4189314"/>
                  </a:lnTo>
                  <a:lnTo>
                    <a:pt x="1042540" y="4194858"/>
                  </a:lnTo>
                  <a:lnTo>
                    <a:pt x="1045855" y="4201221"/>
                  </a:lnTo>
                  <a:lnTo>
                    <a:pt x="1049169" y="4206059"/>
                  </a:lnTo>
                  <a:lnTo>
                    <a:pt x="1043883" y="4202697"/>
                  </a:lnTo>
                  <a:lnTo>
                    <a:pt x="1025500" y="4211155"/>
                  </a:lnTo>
                  <a:lnTo>
                    <a:pt x="1017689" y="4214927"/>
                  </a:lnTo>
                  <a:lnTo>
                    <a:pt x="1012184" y="4220756"/>
                  </a:lnTo>
                  <a:lnTo>
                    <a:pt x="1010698" y="4227414"/>
                  </a:lnTo>
                  <a:lnTo>
                    <a:pt x="1012184" y="4234434"/>
                  </a:lnTo>
                  <a:lnTo>
                    <a:pt x="1017318" y="4237111"/>
                  </a:lnTo>
                  <a:lnTo>
                    <a:pt x="1017689" y="4240473"/>
                  </a:lnTo>
                  <a:lnTo>
                    <a:pt x="1016613" y="4244826"/>
                  </a:lnTo>
                  <a:lnTo>
                    <a:pt x="1018804" y="4255989"/>
                  </a:lnTo>
                  <a:lnTo>
                    <a:pt x="1018432" y="4260828"/>
                  </a:lnTo>
                  <a:lnTo>
                    <a:pt x="1014784" y="4264809"/>
                  </a:lnTo>
                  <a:lnTo>
                    <a:pt x="1008497" y="4268877"/>
                  </a:lnTo>
                  <a:lnTo>
                    <a:pt x="1005516" y="4274087"/>
                  </a:lnTo>
                  <a:lnTo>
                    <a:pt x="1002925" y="4280735"/>
                  </a:lnTo>
                  <a:lnTo>
                    <a:pt x="1006612" y="4287098"/>
                  </a:lnTo>
                  <a:lnTo>
                    <a:pt x="1007021" y="4290346"/>
                  </a:lnTo>
                  <a:lnTo>
                    <a:pt x="1005164" y="4296994"/>
                  </a:lnTo>
                  <a:lnTo>
                    <a:pt x="1007021" y="4302538"/>
                  </a:lnTo>
                  <a:lnTo>
                    <a:pt x="1002144" y="4308205"/>
                  </a:lnTo>
                  <a:lnTo>
                    <a:pt x="997715" y="4316702"/>
                  </a:lnTo>
                  <a:lnTo>
                    <a:pt x="998830" y="4320055"/>
                  </a:lnTo>
                  <a:lnTo>
                    <a:pt x="998125" y="4327770"/>
                  </a:lnTo>
                  <a:lnTo>
                    <a:pt x="996267" y="4331837"/>
                  </a:lnTo>
                  <a:lnTo>
                    <a:pt x="994781" y="4339971"/>
                  </a:lnTo>
                  <a:lnTo>
                    <a:pt x="989238" y="4342190"/>
                  </a:lnTo>
                  <a:lnTo>
                    <a:pt x="979599" y="4345562"/>
                  </a:lnTo>
                  <a:lnTo>
                    <a:pt x="974465" y="4349953"/>
                  </a:lnTo>
                  <a:lnTo>
                    <a:pt x="969255" y="4352535"/>
                  </a:lnTo>
                  <a:lnTo>
                    <a:pt x="962558" y="4360012"/>
                  </a:lnTo>
                  <a:lnTo>
                    <a:pt x="958539" y="4368461"/>
                  </a:lnTo>
                  <a:lnTo>
                    <a:pt x="958539" y="4376995"/>
                  </a:lnTo>
                  <a:lnTo>
                    <a:pt x="958501" y="4384091"/>
                  </a:lnTo>
                  <a:lnTo>
                    <a:pt x="958872" y="4390749"/>
                  </a:lnTo>
                  <a:lnTo>
                    <a:pt x="955891" y="4394807"/>
                  </a:lnTo>
                  <a:lnTo>
                    <a:pt x="955148" y="4399617"/>
                  </a:lnTo>
                  <a:lnTo>
                    <a:pt x="949281" y="4405446"/>
                  </a:lnTo>
                  <a:lnTo>
                    <a:pt x="942251" y="4408037"/>
                  </a:lnTo>
                  <a:lnTo>
                    <a:pt x="935555" y="4409599"/>
                  </a:lnTo>
                  <a:lnTo>
                    <a:pt x="929307" y="4410256"/>
                  </a:lnTo>
                  <a:lnTo>
                    <a:pt x="923763" y="4416914"/>
                  </a:lnTo>
                  <a:lnTo>
                    <a:pt x="923725" y="4421057"/>
                  </a:lnTo>
                  <a:lnTo>
                    <a:pt x="920001" y="4424039"/>
                  </a:lnTo>
                  <a:lnTo>
                    <a:pt x="915238" y="4425068"/>
                  </a:lnTo>
                  <a:lnTo>
                    <a:pt x="910028" y="4428068"/>
                  </a:lnTo>
                  <a:lnTo>
                    <a:pt x="907837" y="4430611"/>
                  </a:lnTo>
                  <a:lnTo>
                    <a:pt x="902627" y="4432869"/>
                  </a:lnTo>
                  <a:lnTo>
                    <a:pt x="893359" y="4432173"/>
                  </a:lnTo>
                  <a:lnTo>
                    <a:pt x="884492" y="4433240"/>
                  </a:lnTo>
                  <a:lnTo>
                    <a:pt x="878215" y="4432507"/>
                  </a:lnTo>
                  <a:lnTo>
                    <a:pt x="870852" y="4434297"/>
                  </a:lnTo>
                  <a:lnTo>
                    <a:pt x="863079" y="4430240"/>
                  </a:lnTo>
                  <a:lnTo>
                    <a:pt x="861193" y="4425144"/>
                  </a:lnTo>
                  <a:lnTo>
                    <a:pt x="854945" y="4422477"/>
                  </a:lnTo>
                  <a:lnTo>
                    <a:pt x="854573" y="4426534"/>
                  </a:lnTo>
                  <a:lnTo>
                    <a:pt x="857174" y="4433192"/>
                  </a:lnTo>
                  <a:lnTo>
                    <a:pt x="858612" y="4438403"/>
                  </a:lnTo>
                  <a:lnTo>
                    <a:pt x="854926" y="4444689"/>
                  </a:lnTo>
                  <a:lnTo>
                    <a:pt x="846372" y="4450309"/>
                  </a:lnTo>
                  <a:lnTo>
                    <a:pt x="840457" y="4455481"/>
                  </a:lnTo>
                  <a:lnTo>
                    <a:pt x="839762" y="4460577"/>
                  </a:lnTo>
                  <a:lnTo>
                    <a:pt x="841239" y="4468711"/>
                  </a:lnTo>
                  <a:lnTo>
                    <a:pt x="844563" y="4475369"/>
                  </a:lnTo>
                  <a:lnTo>
                    <a:pt x="849401" y="4480541"/>
                  </a:lnTo>
                  <a:lnTo>
                    <a:pt x="851259" y="4486123"/>
                  </a:lnTo>
                  <a:lnTo>
                    <a:pt x="854907" y="4490257"/>
                  </a:lnTo>
                  <a:lnTo>
                    <a:pt x="856802" y="4496467"/>
                  </a:lnTo>
                  <a:lnTo>
                    <a:pt x="864022" y="4498515"/>
                  </a:lnTo>
                  <a:lnTo>
                    <a:pt x="866927" y="4502658"/>
                  </a:lnTo>
                  <a:lnTo>
                    <a:pt x="868232" y="4509307"/>
                  </a:lnTo>
                  <a:lnTo>
                    <a:pt x="868232" y="4514698"/>
                  </a:lnTo>
                  <a:lnTo>
                    <a:pt x="867537" y="4521432"/>
                  </a:lnTo>
                  <a:lnTo>
                    <a:pt x="870890" y="4526271"/>
                  </a:lnTo>
                  <a:lnTo>
                    <a:pt x="872747" y="4531443"/>
                  </a:lnTo>
                  <a:lnTo>
                    <a:pt x="870328" y="4536043"/>
                  </a:lnTo>
                  <a:lnTo>
                    <a:pt x="868061" y="4542978"/>
                  </a:lnTo>
                  <a:lnTo>
                    <a:pt x="866013" y="4547997"/>
                  </a:lnTo>
                  <a:lnTo>
                    <a:pt x="863841" y="4553779"/>
                  </a:lnTo>
                  <a:lnTo>
                    <a:pt x="862908" y="4562113"/>
                  </a:lnTo>
                  <a:lnTo>
                    <a:pt x="871242" y="4565857"/>
                  </a:lnTo>
                  <a:lnTo>
                    <a:pt x="876414" y="4571219"/>
                  </a:lnTo>
                  <a:lnTo>
                    <a:pt x="879358" y="4575086"/>
                  </a:lnTo>
                  <a:lnTo>
                    <a:pt x="887501" y="4576934"/>
                  </a:lnTo>
                  <a:lnTo>
                    <a:pt x="894902" y="4578420"/>
                  </a:lnTo>
                  <a:lnTo>
                    <a:pt x="901922" y="4582478"/>
                  </a:lnTo>
                  <a:lnTo>
                    <a:pt x="904342" y="4585068"/>
                  </a:lnTo>
                  <a:lnTo>
                    <a:pt x="906028" y="4588393"/>
                  </a:lnTo>
                  <a:lnTo>
                    <a:pt x="910085" y="4585811"/>
                  </a:lnTo>
                  <a:lnTo>
                    <a:pt x="910609" y="4585478"/>
                  </a:lnTo>
                  <a:lnTo>
                    <a:pt x="917305" y="4581344"/>
                  </a:lnTo>
                  <a:lnTo>
                    <a:pt x="920991" y="4577648"/>
                  </a:lnTo>
                  <a:lnTo>
                    <a:pt x="926735" y="4575429"/>
                  </a:lnTo>
                  <a:lnTo>
                    <a:pt x="930831" y="4575629"/>
                  </a:lnTo>
                  <a:lnTo>
                    <a:pt x="931393" y="4573038"/>
                  </a:lnTo>
                  <a:lnTo>
                    <a:pt x="929173" y="4566181"/>
                  </a:lnTo>
                  <a:lnTo>
                    <a:pt x="941003" y="4565857"/>
                  </a:lnTo>
                  <a:lnTo>
                    <a:pt x="951557" y="4570457"/>
                  </a:lnTo>
                  <a:lnTo>
                    <a:pt x="958415" y="4573210"/>
                  </a:lnTo>
                  <a:lnTo>
                    <a:pt x="966549" y="4576734"/>
                  </a:lnTo>
                  <a:lnTo>
                    <a:pt x="979122" y="4583592"/>
                  </a:lnTo>
                  <a:lnTo>
                    <a:pt x="980323" y="4584573"/>
                  </a:lnTo>
                  <a:lnTo>
                    <a:pt x="981056" y="4585174"/>
                  </a:lnTo>
                  <a:lnTo>
                    <a:pt x="987828" y="4590631"/>
                  </a:lnTo>
                  <a:lnTo>
                    <a:pt x="997058" y="4594699"/>
                  </a:lnTo>
                  <a:lnTo>
                    <a:pt x="1013689" y="4601099"/>
                  </a:lnTo>
                  <a:lnTo>
                    <a:pt x="1016279" y="4608205"/>
                  </a:lnTo>
                  <a:lnTo>
                    <a:pt x="1020147" y="4620149"/>
                  </a:lnTo>
                  <a:lnTo>
                    <a:pt x="1021671" y="4628188"/>
                  </a:lnTo>
                  <a:lnTo>
                    <a:pt x="1021594" y="4631313"/>
                  </a:lnTo>
                  <a:lnTo>
                    <a:pt x="1018432" y="4635665"/>
                  </a:lnTo>
                  <a:lnTo>
                    <a:pt x="999830" y="4639028"/>
                  </a:lnTo>
                  <a:lnTo>
                    <a:pt x="995772" y="4640142"/>
                  </a:lnTo>
                  <a:lnTo>
                    <a:pt x="998030" y="4646095"/>
                  </a:lnTo>
                  <a:lnTo>
                    <a:pt x="995648" y="4647086"/>
                  </a:lnTo>
                  <a:lnTo>
                    <a:pt x="997334" y="4651400"/>
                  </a:lnTo>
                  <a:lnTo>
                    <a:pt x="1002211" y="4662974"/>
                  </a:lnTo>
                  <a:lnTo>
                    <a:pt x="1004926" y="4661897"/>
                  </a:lnTo>
                  <a:lnTo>
                    <a:pt x="1007793" y="4669536"/>
                  </a:lnTo>
                  <a:lnTo>
                    <a:pt x="1003659" y="4672898"/>
                  </a:lnTo>
                  <a:lnTo>
                    <a:pt x="994620" y="4676433"/>
                  </a:lnTo>
                  <a:lnTo>
                    <a:pt x="990381" y="4680042"/>
                  </a:lnTo>
                  <a:lnTo>
                    <a:pt x="979665" y="4684643"/>
                  </a:lnTo>
                  <a:lnTo>
                    <a:pt x="974122" y="4686329"/>
                  </a:lnTo>
                  <a:lnTo>
                    <a:pt x="965787" y="4688920"/>
                  </a:lnTo>
                  <a:lnTo>
                    <a:pt x="957453" y="4691872"/>
                  </a:lnTo>
                  <a:lnTo>
                    <a:pt x="948747" y="4694292"/>
                  </a:lnTo>
                  <a:lnTo>
                    <a:pt x="948538" y="4698845"/>
                  </a:lnTo>
                  <a:lnTo>
                    <a:pt x="948576" y="4704093"/>
                  </a:lnTo>
                  <a:lnTo>
                    <a:pt x="950252" y="4712227"/>
                  </a:lnTo>
                  <a:lnTo>
                    <a:pt x="950995" y="4719457"/>
                  </a:lnTo>
                  <a:lnTo>
                    <a:pt x="954081" y="4731401"/>
                  </a:lnTo>
                  <a:lnTo>
                    <a:pt x="955758" y="4736573"/>
                  </a:lnTo>
                  <a:lnTo>
                    <a:pt x="956167" y="4742612"/>
                  </a:lnTo>
                  <a:lnTo>
                    <a:pt x="956910" y="4748518"/>
                  </a:lnTo>
                  <a:lnTo>
                    <a:pt x="958215" y="4758862"/>
                  </a:lnTo>
                  <a:lnTo>
                    <a:pt x="959701" y="4768511"/>
                  </a:lnTo>
                  <a:lnTo>
                    <a:pt x="964130" y="4774616"/>
                  </a:lnTo>
                  <a:lnTo>
                    <a:pt x="967111" y="4778855"/>
                  </a:lnTo>
                  <a:lnTo>
                    <a:pt x="965635" y="4784608"/>
                  </a:lnTo>
                  <a:lnTo>
                    <a:pt x="963539" y="4790770"/>
                  </a:lnTo>
                  <a:lnTo>
                    <a:pt x="960425" y="4796686"/>
                  </a:lnTo>
                  <a:lnTo>
                    <a:pt x="958977" y="4803258"/>
                  </a:lnTo>
                  <a:lnTo>
                    <a:pt x="956710" y="4806296"/>
                  </a:lnTo>
                  <a:lnTo>
                    <a:pt x="948185" y="4815202"/>
                  </a:lnTo>
                  <a:lnTo>
                    <a:pt x="942642" y="4825918"/>
                  </a:lnTo>
                  <a:lnTo>
                    <a:pt x="934898" y="4835443"/>
                  </a:lnTo>
                  <a:lnTo>
                    <a:pt x="926373" y="4842958"/>
                  </a:lnTo>
                  <a:lnTo>
                    <a:pt x="918629" y="4851007"/>
                  </a:lnTo>
                  <a:lnTo>
                    <a:pt x="905047" y="4855979"/>
                  </a:lnTo>
                  <a:lnTo>
                    <a:pt x="899312" y="4862503"/>
                  </a:lnTo>
                  <a:lnTo>
                    <a:pt x="897588" y="4865504"/>
                  </a:lnTo>
                  <a:lnTo>
                    <a:pt x="895283" y="4869523"/>
                  </a:lnTo>
                  <a:lnTo>
                    <a:pt x="897141" y="4879086"/>
                  </a:lnTo>
                  <a:lnTo>
                    <a:pt x="896845" y="4887259"/>
                  </a:lnTo>
                  <a:lnTo>
                    <a:pt x="892902" y="4890917"/>
                  </a:lnTo>
                  <a:lnTo>
                    <a:pt x="884492" y="4896003"/>
                  </a:lnTo>
                  <a:lnTo>
                    <a:pt x="881863" y="4906023"/>
                  </a:lnTo>
                  <a:lnTo>
                    <a:pt x="877014" y="4920110"/>
                  </a:lnTo>
                  <a:lnTo>
                    <a:pt x="872042" y="4930940"/>
                  </a:lnTo>
                  <a:lnTo>
                    <a:pt x="879072" y="4935960"/>
                  </a:lnTo>
                  <a:lnTo>
                    <a:pt x="884939" y="4943180"/>
                  </a:lnTo>
                  <a:lnTo>
                    <a:pt x="895331" y="4942399"/>
                  </a:lnTo>
                  <a:lnTo>
                    <a:pt x="903446" y="4944980"/>
                  </a:lnTo>
                  <a:lnTo>
                    <a:pt x="907875" y="4949086"/>
                  </a:lnTo>
                  <a:lnTo>
                    <a:pt x="913209" y="4957906"/>
                  </a:lnTo>
                  <a:lnTo>
                    <a:pt x="921582" y="4964973"/>
                  </a:lnTo>
                  <a:lnTo>
                    <a:pt x="925811" y="4965631"/>
                  </a:lnTo>
                  <a:lnTo>
                    <a:pt x="930421" y="4963373"/>
                  </a:lnTo>
                  <a:lnTo>
                    <a:pt x="934660" y="4956763"/>
                  </a:lnTo>
                  <a:lnTo>
                    <a:pt x="936298" y="4952981"/>
                  </a:lnTo>
                  <a:lnTo>
                    <a:pt x="938346" y="4948171"/>
                  </a:lnTo>
                  <a:lnTo>
                    <a:pt x="943442" y="4944971"/>
                  </a:lnTo>
                  <a:lnTo>
                    <a:pt x="947576" y="4939837"/>
                  </a:lnTo>
                  <a:lnTo>
                    <a:pt x="952262" y="4935274"/>
                  </a:lnTo>
                  <a:lnTo>
                    <a:pt x="954234" y="4929074"/>
                  </a:lnTo>
                  <a:lnTo>
                    <a:pt x="953786" y="4923568"/>
                  </a:lnTo>
                  <a:lnTo>
                    <a:pt x="950014" y="4916472"/>
                  </a:lnTo>
                  <a:lnTo>
                    <a:pt x="950795" y="4909690"/>
                  </a:lnTo>
                  <a:lnTo>
                    <a:pt x="953395" y="4907109"/>
                  </a:lnTo>
                  <a:lnTo>
                    <a:pt x="960244" y="4902641"/>
                  </a:lnTo>
                  <a:lnTo>
                    <a:pt x="964482" y="4899889"/>
                  </a:lnTo>
                  <a:lnTo>
                    <a:pt x="981485" y="4899889"/>
                  </a:lnTo>
                  <a:lnTo>
                    <a:pt x="991086" y="4899965"/>
                  </a:lnTo>
                  <a:lnTo>
                    <a:pt x="1002954" y="4903584"/>
                  </a:lnTo>
                  <a:lnTo>
                    <a:pt x="1017394" y="4910233"/>
                  </a:lnTo>
                  <a:lnTo>
                    <a:pt x="1021566" y="4902604"/>
                  </a:lnTo>
                  <a:lnTo>
                    <a:pt x="1029976" y="4902441"/>
                  </a:lnTo>
                  <a:lnTo>
                    <a:pt x="1034929" y="4900346"/>
                  </a:lnTo>
                  <a:lnTo>
                    <a:pt x="1043635" y="4896698"/>
                  </a:lnTo>
                  <a:lnTo>
                    <a:pt x="1047407" y="4903184"/>
                  </a:lnTo>
                  <a:lnTo>
                    <a:pt x="1054799" y="4902070"/>
                  </a:lnTo>
                  <a:lnTo>
                    <a:pt x="1062571" y="4899117"/>
                  </a:lnTo>
                  <a:lnTo>
                    <a:pt x="1072172" y="4901346"/>
                  </a:lnTo>
                  <a:lnTo>
                    <a:pt x="1082145" y="4900232"/>
                  </a:lnTo>
                  <a:lnTo>
                    <a:pt x="1101042" y="4902413"/>
                  </a:lnTo>
                  <a:lnTo>
                    <a:pt x="1113616" y="4902784"/>
                  </a:lnTo>
                  <a:lnTo>
                    <a:pt x="1125808" y="4899832"/>
                  </a:lnTo>
                  <a:lnTo>
                    <a:pt x="1131722" y="4892431"/>
                  </a:lnTo>
                  <a:lnTo>
                    <a:pt x="1134704" y="4884677"/>
                  </a:lnTo>
                  <a:lnTo>
                    <a:pt x="1142095" y="4878391"/>
                  </a:lnTo>
                  <a:lnTo>
                    <a:pt x="1151334" y="4873219"/>
                  </a:lnTo>
                  <a:lnTo>
                    <a:pt x="1161307" y="4870342"/>
                  </a:lnTo>
                  <a:lnTo>
                    <a:pt x="1169118" y="4871733"/>
                  </a:lnTo>
                  <a:lnTo>
                    <a:pt x="1175395" y="4877648"/>
                  </a:lnTo>
                  <a:lnTo>
                    <a:pt x="1185367" y="4880629"/>
                  </a:lnTo>
                  <a:lnTo>
                    <a:pt x="1199093" y="4886792"/>
                  </a:lnTo>
                  <a:lnTo>
                    <a:pt x="1206456" y="4893936"/>
                  </a:lnTo>
                  <a:lnTo>
                    <a:pt x="1214981" y="4901327"/>
                  </a:lnTo>
                  <a:lnTo>
                    <a:pt x="1216095" y="4911300"/>
                  </a:lnTo>
                  <a:lnTo>
                    <a:pt x="1223124" y="4917958"/>
                  </a:lnTo>
                  <a:lnTo>
                    <a:pt x="1224191" y="4927968"/>
                  </a:lnTo>
                  <a:lnTo>
                    <a:pt x="1230887" y="4937951"/>
                  </a:lnTo>
                  <a:lnTo>
                    <a:pt x="1239755" y="4938322"/>
                  </a:lnTo>
                  <a:lnTo>
                    <a:pt x="1247518" y="4929045"/>
                  </a:lnTo>
                  <a:lnTo>
                    <a:pt x="1251947" y="4930150"/>
                  </a:lnTo>
                  <a:lnTo>
                    <a:pt x="1257338" y="4924044"/>
                  </a:lnTo>
                  <a:lnTo>
                    <a:pt x="1260796" y="4922282"/>
                  </a:lnTo>
                  <a:lnTo>
                    <a:pt x="1268425" y="4918501"/>
                  </a:lnTo>
                  <a:lnTo>
                    <a:pt x="1275817" y="4914634"/>
                  </a:lnTo>
                  <a:lnTo>
                    <a:pt x="1286208" y="4912957"/>
                  </a:lnTo>
                  <a:lnTo>
                    <a:pt x="1293428" y="4909595"/>
                  </a:lnTo>
                  <a:lnTo>
                    <a:pt x="1299905" y="4907585"/>
                  </a:lnTo>
                  <a:lnTo>
                    <a:pt x="1303220" y="4912757"/>
                  </a:lnTo>
                  <a:lnTo>
                    <a:pt x="1308392" y="4930693"/>
                  </a:lnTo>
                  <a:lnTo>
                    <a:pt x="1320460" y="4932379"/>
                  </a:lnTo>
                  <a:lnTo>
                    <a:pt x="1327852" y="4934055"/>
                  </a:lnTo>
                  <a:lnTo>
                    <a:pt x="1343178" y="4929045"/>
                  </a:lnTo>
                  <a:lnTo>
                    <a:pt x="1353741" y="4928711"/>
                  </a:lnTo>
                  <a:lnTo>
                    <a:pt x="1365933" y="4931293"/>
                  </a:lnTo>
                  <a:lnTo>
                    <a:pt x="1371105" y="4937208"/>
                  </a:lnTo>
                  <a:lnTo>
                    <a:pt x="1386469" y="4942056"/>
                  </a:lnTo>
                  <a:lnTo>
                    <a:pt x="1397927" y="4943323"/>
                  </a:lnTo>
                  <a:lnTo>
                    <a:pt x="1395174" y="4962211"/>
                  </a:lnTo>
                  <a:lnTo>
                    <a:pt x="1401166" y="4963078"/>
                  </a:lnTo>
                  <a:lnTo>
                    <a:pt x="1406633" y="4918158"/>
                  </a:lnTo>
                  <a:lnTo>
                    <a:pt x="1411281" y="4864332"/>
                  </a:lnTo>
                  <a:lnTo>
                    <a:pt x="1412348" y="4838795"/>
                  </a:lnTo>
                  <a:lnTo>
                    <a:pt x="1414205" y="4811039"/>
                  </a:lnTo>
                  <a:lnTo>
                    <a:pt x="1417568" y="4793799"/>
                  </a:lnTo>
                  <a:lnTo>
                    <a:pt x="1428845" y="4780293"/>
                  </a:lnTo>
                  <a:lnTo>
                    <a:pt x="1441237" y="4774378"/>
                  </a:lnTo>
                  <a:lnTo>
                    <a:pt x="1457344" y="4773273"/>
                  </a:lnTo>
                  <a:lnTo>
                    <a:pt x="1474051" y="4779550"/>
                  </a:lnTo>
                  <a:lnTo>
                    <a:pt x="1493434" y="4785303"/>
                  </a:lnTo>
                  <a:lnTo>
                    <a:pt x="1510998" y="4784598"/>
                  </a:lnTo>
                  <a:lnTo>
                    <a:pt x="1515504" y="4783112"/>
                  </a:lnTo>
                  <a:lnTo>
                    <a:pt x="1521009" y="4781302"/>
                  </a:lnTo>
                  <a:lnTo>
                    <a:pt x="1525657" y="4779788"/>
                  </a:lnTo>
                  <a:lnTo>
                    <a:pt x="1546527" y="4762043"/>
                  </a:lnTo>
                  <a:lnTo>
                    <a:pt x="1550584" y="4755023"/>
                  </a:lnTo>
                  <a:lnTo>
                    <a:pt x="1561710" y="4729325"/>
                  </a:lnTo>
                  <a:lnTo>
                    <a:pt x="1570453" y="4708008"/>
                  </a:lnTo>
                  <a:lnTo>
                    <a:pt x="1581360" y="4698968"/>
                  </a:lnTo>
                  <a:lnTo>
                    <a:pt x="1603362" y="4694911"/>
                  </a:lnTo>
                  <a:lnTo>
                    <a:pt x="1615926" y="4691377"/>
                  </a:lnTo>
                  <a:lnTo>
                    <a:pt x="1626270" y="4678614"/>
                  </a:lnTo>
                  <a:lnTo>
                    <a:pt x="1642005" y="4657144"/>
                  </a:lnTo>
                  <a:lnTo>
                    <a:pt x="1656998" y="4634561"/>
                  </a:lnTo>
                  <a:lnTo>
                    <a:pt x="1670466" y="4614892"/>
                  </a:lnTo>
                  <a:lnTo>
                    <a:pt x="1671438" y="4613501"/>
                  </a:lnTo>
                  <a:lnTo>
                    <a:pt x="1687135" y="4595718"/>
                  </a:lnTo>
                  <a:lnTo>
                    <a:pt x="1700270" y="4586317"/>
                  </a:lnTo>
                  <a:lnTo>
                    <a:pt x="1723101" y="4580363"/>
                  </a:lnTo>
                  <a:lnTo>
                    <a:pt x="1734931" y="4575191"/>
                  </a:lnTo>
                  <a:lnTo>
                    <a:pt x="1744866" y="4567219"/>
                  </a:lnTo>
                  <a:lnTo>
                    <a:pt x="1757629" y="4554455"/>
                  </a:lnTo>
                  <a:lnTo>
                    <a:pt x="1766630" y="4542958"/>
                  </a:lnTo>
                  <a:lnTo>
                    <a:pt x="1772993" y="4536348"/>
                  </a:lnTo>
                  <a:lnTo>
                    <a:pt x="1774850" y="4534662"/>
                  </a:lnTo>
                  <a:lnTo>
                    <a:pt x="1781737" y="4528461"/>
                  </a:lnTo>
                  <a:lnTo>
                    <a:pt x="1783556" y="4524813"/>
                  </a:lnTo>
                  <a:lnTo>
                    <a:pt x="1784223" y="4510231"/>
                  </a:lnTo>
                  <a:lnTo>
                    <a:pt x="1787090" y="4500134"/>
                  </a:lnTo>
                  <a:lnTo>
                    <a:pt x="1799663" y="4488971"/>
                  </a:lnTo>
                  <a:lnTo>
                    <a:pt x="1825571" y="4477969"/>
                  </a:lnTo>
                  <a:lnTo>
                    <a:pt x="1827209" y="4485561"/>
                  </a:lnTo>
                  <a:lnTo>
                    <a:pt x="1834353" y="4534662"/>
                  </a:lnTo>
                  <a:lnTo>
                    <a:pt x="1835134" y="4559380"/>
                  </a:lnTo>
                  <a:lnTo>
                    <a:pt x="1842202" y="4608605"/>
                  </a:lnTo>
                  <a:lnTo>
                    <a:pt x="1854394" y="4606747"/>
                  </a:lnTo>
                  <a:lnTo>
                    <a:pt x="1851765" y="4579411"/>
                  </a:lnTo>
                  <a:lnTo>
                    <a:pt x="1858242" y="4578839"/>
                  </a:lnTo>
                  <a:lnTo>
                    <a:pt x="1869586" y="4579906"/>
                  </a:lnTo>
                  <a:lnTo>
                    <a:pt x="1902466" y="4584078"/>
                  </a:lnTo>
                  <a:lnTo>
                    <a:pt x="1909086" y="4591888"/>
                  </a:lnTo>
                  <a:lnTo>
                    <a:pt x="1874520" y="4610738"/>
                  </a:lnTo>
                  <a:lnTo>
                    <a:pt x="1875673" y="4626874"/>
                  </a:lnTo>
                  <a:lnTo>
                    <a:pt x="1878873" y="4639276"/>
                  </a:lnTo>
                  <a:lnTo>
                    <a:pt x="1893313" y="4628188"/>
                  </a:lnTo>
                  <a:lnTo>
                    <a:pt x="1898571" y="4627779"/>
                  </a:lnTo>
                  <a:lnTo>
                    <a:pt x="1908419" y="4633732"/>
                  </a:lnTo>
                  <a:lnTo>
                    <a:pt x="1928041" y="4627112"/>
                  </a:lnTo>
                  <a:lnTo>
                    <a:pt x="1937642" y="4629455"/>
                  </a:lnTo>
                  <a:lnTo>
                    <a:pt x="1934737" y="4664059"/>
                  </a:lnTo>
                  <a:lnTo>
                    <a:pt x="1914744" y="4677042"/>
                  </a:lnTo>
                  <a:lnTo>
                    <a:pt x="1907315" y="4695225"/>
                  </a:lnTo>
                  <a:lnTo>
                    <a:pt x="1906495" y="4700587"/>
                  </a:lnTo>
                  <a:lnTo>
                    <a:pt x="1908620" y="4705274"/>
                  </a:lnTo>
                  <a:lnTo>
                    <a:pt x="1915544" y="4704245"/>
                  </a:lnTo>
                  <a:lnTo>
                    <a:pt x="1908620" y="4705274"/>
                  </a:lnTo>
                  <a:lnTo>
                    <a:pt x="1889570" y="4706427"/>
                  </a:lnTo>
                  <a:lnTo>
                    <a:pt x="1870891" y="4707570"/>
                  </a:lnTo>
                  <a:lnTo>
                    <a:pt x="1874653" y="4733277"/>
                  </a:lnTo>
                  <a:lnTo>
                    <a:pt x="1878968" y="4750765"/>
                  </a:lnTo>
                  <a:lnTo>
                    <a:pt x="1923593" y="4887202"/>
                  </a:lnTo>
                  <a:lnTo>
                    <a:pt x="1942481" y="4904280"/>
                  </a:lnTo>
                  <a:lnTo>
                    <a:pt x="1964322" y="4945332"/>
                  </a:lnTo>
                  <a:lnTo>
                    <a:pt x="2022824" y="5037830"/>
                  </a:lnTo>
                  <a:lnTo>
                    <a:pt x="2031349" y="5067386"/>
                  </a:lnTo>
                  <a:lnTo>
                    <a:pt x="2051704" y="5075597"/>
                  </a:lnTo>
                  <a:lnTo>
                    <a:pt x="2082784" y="5125355"/>
                  </a:lnTo>
                  <a:lnTo>
                    <a:pt x="2065334" y="5134995"/>
                  </a:lnTo>
                  <a:lnTo>
                    <a:pt x="2057819" y="5137947"/>
                  </a:lnTo>
                  <a:lnTo>
                    <a:pt x="2051456" y="5142052"/>
                  </a:lnTo>
                  <a:lnTo>
                    <a:pt x="2048856" y="5149444"/>
                  </a:lnTo>
                  <a:lnTo>
                    <a:pt x="2049428" y="5156664"/>
                  </a:lnTo>
                  <a:lnTo>
                    <a:pt x="2056724" y="5168122"/>
                  </a:lnTo>
                  <a:lnTo>
                    <a:pt x="2077374" y="5196450"/>
                  </a:lnTo>
                  <a:lnTo>
                    <a:pt x="2088128" y="5199612"/>
                  </a:lnTo>
                  <a:lnTo>
                    <a:pt x="2098358" y="5198126"/>
                  </a:lnTo>
                  <a:lnTo>
                    <a:pt x="2122694" y="5182324"/>
                  </a:lnTo>
                  <a:lnTo>
                    <a:pt x="2142935" y="5213281"/>
                  </a:lnTo>
                  <a:lnTo>
                    <a:pt x="2088871" y="5247190"/>
                  </a:lnTo>
                  <a:lnTo>
                    <a:pt x="2094262" y="5265497"/>
                  </a:lnTo>
                  <a:lnTo>
                    <a:pt x="2109616" y="5268811"/>
                  </a:lnTo>
                  <a:lnTo>
                    <a:pt x="2111216" y="5284584"/>
                  </a:lnTo>
                  <a:lnTo>
                    <a:pt x="2099844" y="5298996"/>
                  </a:lnTo>
                  <a:lnTo>
                    <a:pt x="2109969" y="5314722"/>
                  </a:lnTo>
                  <a:lnTo>
                    <a:pt x="2112721" y="5333572"/>
                  </a:lnTo>
                  <a:lnTo>
                    <a:pt x="2120122" y="5346373"/>
                  </a:lnTo>
                  <a:lnTo>
                    <a:pt x="2128495" y="5351336"/>
                  </a:lnTo>
                  <a:lnTo>
                    <a:pt x="2138991" y="5349526"/>
                  </a:lnTo>
                  <a:lnTo>
                    <a:pt x="2152583" y="5367100"/>
                  </a:lnTo>
                  <a:lnTo>
                    <a:pt x="2160832" y="5385445"/>
                  </a:lnTo>
                  <a:lnTo>
                    <a:pt x="2166090" y="5388197"/>
                  </a:lnTo>
                  <a:lnTo>
                    <a:pt x="2168252" y="5393046"/>
                  </a:lnTo>
                  <a:lnTo>
                    <a:pt x="2164194" y="5410781"/>
                  </a:lnTo>
                  <a:lnTo>
                    <a:pt x="2166576" y="5418373"/>
                  </a:lnTo>
                  <a:lnTo>
                    <a:pt x="2171414" y="5419316"/>
                  </a:lnTo>
                  <a:lnTo>
                    <a:pt x="2178444" y="5414343"/>
                  </a:lnTo>
                  <a:lnTo>
                    <a:pt x="2184435" y="5417011"/>
                  </a:lnTo>
                  <a:lnTo>
                    <a:pt x="2189798" y="5420583"/>
                  </a:lnTo>
                  <a:lnTo>
                    <a:pt x="2198704" y="5421697"/>
                  </a:lnTo>
                  <a:lnTo>
                    <a:pt x="2206038" y="5420992"/>
                  </a:lnTo>
                  <a:lnTo>
                    <a:pt x="2209810" y="5421697"/>
                  </a:lnTo>
                  <a:lnTo>
                    <a:pt x="2215429" y="5428098"/>
                  </a:lnTo>
                  <a:lnTo>
                    <a:pt x="2219373" y="5428345"/>
                  </a:lnTo>
                  <a:lnTo>
                    <a:pt x="2244004" y="5414106"/>
                  </a:lnTo>
                  <a:lnTo>
                    <a:pt x="2291963" y="5543627"/>
                  </a:lnTo>
                  <a:lnTo>
                    <a:pt x="2301564" y="5569820"/>
                  </a:lnTo>
                  <a:lnTo>
                    <a:pt x="2324519" y="5632266"/>
                  </a:lnTo>
                  <a:lnTo>
                    <a:pt x="2338959" y="5679520"/>
                  </a:lnTo>
                  <a:lnTo>
                    <a:pt x="2322214" y="5678948"/>
                  </a:lnTo>
                  <a:lnTo>
                    <a:pt x="2320128" y="5688883"/>
                  </a:lnTo>
                  <a:lnTo>
                    <a:pt x="2320414" y="5696931"/>
                  </a:lnTo>
                  <a:lnTo>
                    <a:pt x="2322138" y="5704675"/>
                  </a:lnTo>
                  <a:lnTo>
                    <a:pt x="2325005" y="5708285"/>
                  </a:lnTo>
                  <a:lnTo>
                    <a:pt x="2328501" y="5716029"/>
                  </a:lnTo>
                  <a:lnTo>
                    <a:pt x="2366229" y="5757577"/>
                  </a:lnTo>
                  <a:lnTo>
                    <a:pt x="2367829" y="5759368"/>
                  </a:lnTo>
                  <a:lnTo>
                    <a:pt x="2391975" y="5776599"/>
                  </a:lnTo>
                  <a:lnTo>
                    <a:pt x="2393280" y="5803621"/>
                  </a:lnTo>
                  <a:lnTo>
                    <a:pt x="2395090" y="5816718"/>
                  </a:lnTo>
                  <a:lnTo>
                    <a:pt x="2397471" y="5816222"/>
                  </a:lnTo>
                  <a:lnTo>
                    <a:pt x="2401462" y="5815603"/>
                  </a:lnTo>
                  <a:lnTo>
                    <a:pt x="2405034" y="5815889"/>
                  </a:lnTo>
                  <a:lnTo>
                    <a:pt x="2415083" y="5816146"/>
                  </a:lnTo>
                  <a:lnTo>
                    <a:pt x="2415750" y="5816222"/>
                  </a:lnTo>
                  <a:lnTo>
                    <a:pt x="2436104" y="5818070"/>
                  </a:lnTo>
                  <a:lnTo>
                    <a:pt x="2440334" y="5818118"/>
                  </a:lnTo>
                  <a:lnTo>
                    <a:pt x="2453392" y="5819385"/>
                  </a:lnTo>
                  <a:lnTo>
                    <a:pt x="2462022" y="5821319"/>
                  </a:lnTo>
                  <a:lnTo>
                    <a:pt x="2465108" y="5820985"/>
                  </a:lnTo>
                  <a:lnTo>
                    <a:pt x="2482891" y="5826195"/>
                  </a:lnTo>
                  <a:lnTo>
                    <a:pt x="2496960" y="5825090"/>
                  </a:lnTo>
                  <a:lnTo>
                    <a:pt x="2503989" y="5818432"/>
                  </a:lnTo>
                  <a:lnTo>
                    <a:pt x="2505799" y="5806240"/>
                  </a:lnTo>
                  <a:lnTo>
                    <a:pt x="2516191" y="5787390"/>
                  </a:lnTo>
                  <a:lnTo>
                    <a:pt x="2523954" y="5778484"/>
                  </a:lnTo>
                  <a:lnTo>
                    <a:pt x="2533926" y="5772569"/>
                  </a:lnTo>
                  <a:lnTo>
                    <a:pt x="2536908" y="5749986"/>
                  </a:lnTo>
                  <a:lnTo>
                    <a:pt x="2542451" y="5737050"/>
                  </a:lnTo>
                  <a:lnTo>
                    <a:pt x="2552595" y="5723173"/>
                  </a:lnTo>
                  <a:lnTo>
                    <a:pt x="2564663" y="5710237"/>
                  </a:lnTo>
                  <a:lnTo>
                    <a:pt x="2579284" y="5697674"/>
                  </a:lnTo>
                  <a:lnTo>
                    <a:pt x="2589057" y="5687654"/>
                  </a:lnTo>
                  <a:lnTo>
                    <a:pt x="2602002" y="5683225"/>
                  </a:lnTo>
                  <a:lnTo>
                    <a:pt x="2615698" y="5685406"/>
                  </a:lnTo>
                  <a:lnTo>
                    <a:pt x="2626262" y="5682282"/>
                  </a:lnTo>
                  <a:lnTo>
                    <a:pt x="2637911" y="5684130"/>
                  </a:lnTo>
                  <a:lnTo>
                    <a:pt x="2665667" y="5681539"/>
                  </a:lnTo>
                  <a:lnTo>
                    <a:pt x="2680116" y="5669347"/>
                  </a:lnTo>
                  <a:lnTo>
                    <a:pt x="2690089" y="5657888"/>
                  </a:lnTo>
                  <a:lnTo>
                    <a:pt x="2692308" y="5645287"/>
                  </a:lnTo>
                  <a:lnTo>
                    <a:pt x="2697480" y="5630837"/>
                  </a:lnTo>
                  <a:lnTo>
                    <a:pt x="2706014" y="5612730"/>
                  </a:lnTo>
                  <a:lnTo>
                    <a:pt x="2710291" y="5602500"/>
                  </a:lnTo>
                  <a:lnTo>
                    <a:pt x="2713415" y="5594985"/>
                  </a:lnTo>
                  <a:lnTo>
                    <a:pt x="2727112" y="5583489"/>
                  </a:lnTo>
                  <a:lnTo>
                    <a:pt x="2739685" y="5567972"/>
                  </a:lnTo>
                  <a:lnTo>
                    <a:pt x="2744114" y="5549818"/>
                  </a:lnTo>
                  <a:lnTo>
                    <a:pt x="2752249" y="5543912"/>
                  </a:lnTo>
                  <a:lnTo>
                    <a:pt x="2766698" y="5537626"/>
                  </a:lnTo>
                  <a:lnTo>
                    <a:pt x="2774099" y="5527282"/>
                  </a:lnTo>
                  <a:lnTo>
                    <a:pt x="2781119" y="5527653"/>
                  </a:lnTo>
                  <a:lnTo>
                    <a:pt x="2788149" y="5516156"/>
                  </a:lnTo>
                  <a:lnTo>
                    <a:pt x="2795549" y="5500964"/>
                  </a:lnTo>
                  <a:lnTo>
                    <a:pt x="2803312" y="5500964"/>
                  </a:lnTo>
                  <a:lnTo>
                    <a:pt x="2811456" y="5491734"/>
                  </a:lnTo>
                  <a:lnTo>
                    <a:pt x="2819571" y="5488372"/>
                  </a:lnTo>
                  <a:lnTo>
                    <a:pt x="2829211" y="5480609"/>
                  </a:lnTo>
                  <a:lnTo>
                    <a:pt x="2835497" y="5473589"/>
                  </a:lnTo>
                  <a:lnTo>
                    <a:pt x="2841784" y="5468407"/>
                  </a:lnTo>
                  <a:lnTo>
                    <a:pt x="2847347" y="5466169"/>
                  </a:lnTo>
                  <a:lnTo>
                    <a:pt x="2850137" y="5469074"/>
                  </a:lnTo>
                  <a:lnTo>
                    <a:pt x="2856986" y="5476180"/>
                  </a:lnTo>
                  <a:lnTo>
                    <a:pt x="2868816" y="5488753"/>
                  </a:lnTo>
                  <a:lnTo>
                    <a:pt x="2872921" y="5499135"/>
                  </a:lnTo>
                  <a:lnTo>
                    <a:pt x="2872921" y="5509851"/>
                  </a:lnTo>
                  <a:lnTo>
                    <a:pt x="2873655" y="5521309"/>
                  </a:lnTo>
                  <a:lnTo>
                    <a:pt x="2875845" y="5536864"/>
                  </a:lnTo>
                  <a:lnTo>
                    <a:pt x="2878074" y="5545770"/>
                  </a:lnTo>
                  <a:lnTo>
                    <a:pt x="2883980" y="5557218"/>
                  </a:lnTo>
                  <a:lnTo>
                    <a:pt x="2891752" y="5570163"/>
                  </a:lnTo>
                  <a:lnTo>
                    <a:pt x="2905449" y="5577554"/>
                  </a:lnTo>
                  <a:lnTo>
                    <a:pt x="2915793" y="5585317"/>
                  </a:lnTo>
                  <a:lnTo>
                    <a:pt x="2929100" y="5594595"/>
                  </a:lnTo>
                  <a:lnTo>
                    <a:pt x="2938377" y="5599395"/>
                  </a:lnTo>
                  <a:lnTo>
                    <a:pt x="2947273" y="5610483"/>
                  </a:lnTo>
                  <a:lnTo>
                    <a:pt x="2963161" y="5623084"/>
                  </a:lnTo>
                  <a:lnTo>
                    <a:pt x="2975401" y="5634914"/>
                  </a:lnTo>
                  <a:lnTo>
                    <a:pt x="2984630" y="5640086"/>
                  </a:lnTo>
                  <a:lnTo>
                    <a:pt x="2991660" y="5651916"/>
                  </a:lnTo>
                  <a:lnTo>
                    <a:pt x="2999794" y="5666366"/>
                  </a:lnTo>
                  <a:lnTo>
                    <a:pt x="3006081" y="5676005"/>
                  </a:lnTo>
                  <a:lnTo>
                    <a:pt x="3006452" y="5688206"/>
                  </a:lnTo>
                  <a:lnTo>
                    <a:pt x="3000537" y="5699656"/>
                  </a:lnTo>
                  <a:lnTo>
                    <a:pt x="3000537" y="5722611"/>
                  </a:lnTo>
                  <a:lnTo>
                    <a:pt x="3006081" y="5738165"/>
                  </a:lnTo>
                  <a:lnTo>
                    <a:pt x="3007566" y="5754062"/>
                  </a:lnTo>
                  <a:lnTo>
                    <a:pt x="3009424" y="5764445"/>
                  </a:lnTo>
                  <a:lnTo>
                    <a:pt x="3011605" y="5775532"/>
                  </a:lnTo>
                  <a:lnTo>
                    <a:pt x="3016072" y="5788095"/>
                  </a:lnTo>
                  <a:lnTo>
                    <a:pt x="3019396" y="5785514"/>
                  </a:lnTo>
                  <a:lnTo>
                    <a:pt x="3025683" y="5779237"/>
                  </a:lnTo>
                  <a:lnTo>
                    <a:pt x="3031588" y="5772951"/>
                  </a:lnTo>
                  <a:lnTo>
                    <a:pt x="3036808" y="5773322"/>
                  </a:lnTo>
                  <a:lnTo>
                    <a:pt x="3043085" y="5774065"/>
                  </a:lnTo>
                  <a:lnTo>
                    <a:pt x="3053067" y="5775132"/>
                  </a:lnTo>
                  <a:lnTo>
                    <a:pt x="3058278" y="5773694"/>
                  </a:lnTo>
                  <a:lnTo>
                    <a:pt x="3063078" y="5760711"/>
                  </a:lnTo>
                  <a:lnTo>
                    <a:pt x="3067879" y="5752224"/>
                  </a:lnTo>
                  <a:lnTo>
                    <a:pt x="3073794" y="5742575"/>
                  </a:lnTo>
                  <a:lnTo>
                    <a:pt x="3080814" y="5739985"/>
                  </a:lnTo>
                  <a:lnTo>
                    <a:pt x="3087100" y="5738918"/>
                  </a:lnTo>
                  <a:lnTo>
                    <a:pt x="3093758" y="5738546"/>
                  </a:lnTo>
                  <a:lnTo>
                    <a:pt x="3104140" y="5735955"/>
                  </a:lnTo>
                  <a:lnTo>
                    <a:pt x="3112675" y="5740756"/>
                  </a:lnTo>
                  <a:lnTo>
                    <a:pt x="3118590" y="5742232"/>
                  </a:lnTo>
                  <a:lnTo>
                    <a:pt x="3131896" y="5737803"/>
                  </a:lnTo>
                  <a:lnTo>
                    <a:pt x="3140431" y="5731516"/>
                  </a:lnTo>
                  <a:lnTo>
                    <a:pt x="3147079" y="5725239"/>
                  </a:lnTo>
                  <a:lnTo>
                    <a:pt x="3155575" y="5715219"/>
                  </a:lnTo>
                  <a:lnTo>
                    <a:pt x="3167815" y="5711162"/>
                  </a:lnTo>
                  <a:lnTo>
                    <a:pt x="3176673" y="5709304"/>
                  </a:lnTo>
                  <a:lnTo>
                    <a:pt x="3197400" y="5714486"/>
                  </a:lnTo>
                  <a:lnTo>
                    <a:pt x="3212221" y="5708571"/>
                  </a:lnTo>
                  <a:lnTo>
                    <a:pt x="3223670" y="5712629"/>
                  </a:lnTo>
                  <a:lnTo>
                    <a:pt x="3233319" y="5708571"/>
                  </a:lnTo>
                  <a:lnTo>
                    <a:pt x="3240339" y="5704132"/>
                  </a:lnTo>
                  <a:lnTo>
                    <a:pt x="3246625" y="5697855"/>
                  </a:lnTo>
                  <a:lnTo>
                    <a:pt x="3254397" y="5697484"/>
                  </a:lnTo>
                  <a:lnTo>
                    <a:pt x="3267332" y="5697484"/>
                  </a:lnTo>
                  <a:lnTo>
                    <a:pt x="3273819" y="5700065"/>
                  </a:lnTo>
                  <a:lnTo>
                    <a:pt x="3285097" y="5704161"/>
                  </a:lnTo>
                  <a:lnTo>
                    <a:pt x="3298793" y="5710076"/>
                  </a:lnTo>
                  <a:lnTo>
                    <a:pt x="3308804" y="5709704"/>
                  </a:lnTo>
                  <a:lnTo>
                    <a:pt x="3320634" y="5703799"/>
                  </a:lnTo>
                  <a:lnTo>
                    <a:pt x="3334350" y="5700865"/>
                  </a:lnTo>
                  <a:lnTo>
                    <a:pt x="3353248" y="5699008"/>
                  </a:lnTo>
                  <a:lnTo>
                    <a:pt x="3359353" y="5692197"/>
                  </a:lnTo>
                  <a:lnTo>
                    <a:pt x="3362849" y="5682748"/>
                  </a:lnTo>
                  <a:lnTo>
                    <a:pt x="3370621" y="5670557"/>
                  </a:lnTo>
                  <a:lnTo>
                    <a:pt x="3382451" y="5673510"/>
                  </a:lnTo>
                  <a:lnTo>
                    <a:pt x="3392462" y="5674252"/>
                  </a:lnTo>
                  <a:lnTo>
                    <a:pt x="3409464" y="5672395"/>
                  </a:lnTo>
                  <a:lnTo>
                    <a:pt x="3425019" y="5670957"/>
                  </a:lnTo>
                  <a:lnTo>
                    <a:pt x="3431677" y="5667976"/>
                  </a:lnTo>
                  <a:lnTo>
                    <a:pt x="3437582" y="5660584"/>
                  </a:lnTo>
                  <a:lnTo>
                    <a:pt x="3444240" y="5649869"/>
                  </a:lnTo>
                  <a:lnTo>
                    <a:pt x="3449041" y="5646134"/>
                  </a:lnTo>
                  <a:lnTo>
                    <a:pt x="3456070" y="5635047"/>
                  </a:lnTo>
                  <a:lnTo>
                    <a:pt x="3453127" y="5618379"/>
                  </a:lnTo>
                  <a:lnTo>
                    <a:pt x="3449022" y="5608406"/>
                  </a:lnTo>
                  <a:lnTo>
                    <a:pt x="3449393" y="5599500"/>
                  </a:lnTo>
                  <a:lnTo>
                    <a:pt x="3449765" y="5589156"/>
                  </a:lnTo>
                  <a:lnTo>
                    <a:pt x="3449022" y="5581022"/>
                  </a:lnTo>
                  <a:lnTo>
                    <a:pt x="3453537" y="5575764"/>
                  </a:lnTo>
                  <a:lnTo>
                    <a:pt x="3460518" y="5566944"/>
                  </a:lnTo>
                  <a:lnTo>
                    <a:pt x="3461633" y="5560657"/>
                  </a:lnTo>
                  <a:lnTo>
                    <a:pt x="3471977" y="5554380"/>
                  </a:lnTo>
                  <a:lnTo>
                    <a:pt x="3480121" y="5548094"/>
                  </a:lnTo>
                  <a:lnTo>
                    <a:pt x="3487131" y="5551780"/>
                  </a:lnTo>
                  <a:lnTo>
                    <a:pt x="3497847" y="5553637"/>
                  </a:lnTo>
                  <a:lnTo>
                    <a:pt x="3505991" y="5551780"/>
                  </a:lnTo>
                  <a:lnTo>
                    <a:pt x="3511944" y="5547275"/>
                  </a:lnTo>
                  <a:lnTo>
                    <a:pt x="3518554" y="5538083"/>
                  </a:lnTo>
                  <a:lnTo>
                    <a:pt x="3526317" y="5534387"/>
                  </a:lnTo>
                  <a:lnTo>
                    <a:pt x="3532232" y="5537340"/>
                  </a:lnTo>
                  <a:lnTo>
                    <a:pt x="3545929" y="5538445"/>
                  </a:lnTo>
                  <a:lnTo>
                    <a:pt x="3550406" y="5530311"/>
                  </a:lnTo>
                  <a:lnTo>
                    <a:pt x="3561493" y="5532540"/>
                  </a:lnTo>
                  <a:lnTo>
                    <a:pt x="3567408" y="5523624"/>
                  </a:lnTo>
                  <a:lnTo>
                    <a:pt x="3578533" y="5525110"/>
                  </a:lnTo>
                  <a:lnTo>
                    <a:pt x="3590354" y="5522891"/>
                  </a:lnTo>
                  <a:lnTo>
                    <a:pt x="3602174" y="5514023"/>
                  </a:lnTo>
                  <a:lnTo>
                    <a:pt x="3612566" y="5516975"/>
                  </a:lnTo>
                  <a:lnTo>
                    <a:pt x="3624387" y="5524367"/>
                  </a:lnTo>
                  <a:lnTo>
                    <a:pt x="3630301" y="5521386"/>
                  </a:lnTo>
                  <a:lnTo>
                    <a:pt x="3630301" y="5507346"/>
                  </a:lnTo>
                  <a:lnTo>
                    <a:pt x="3638445" y="5493268"/>
                  </a:lnTo>
                  <a:lnTo>
                    <a:pt x="3645094" y="5479914"/>
                  </a:lnTo>
                  <a:lnTo>
                    <a:pt x="3656181" y="5470313"/>
                  </a:lnTo>
                  <a:lnTo>
                    <a:pt x="3659162" y="5456234"/>
                  </a:lnTo>
                  <a:lnTo>
                    <a:pt x="3673231" y="5451806"/>
                  </a:lnTo>
                  <a:lnTo>
                    <a:pt x="3685804" y="5453244"/>
                  </a:lnTo>
                  <a:lnTo>
                    <a:pt x="3687289" y="5445119"/>
                  </a:lnTo>
                  <a:lnTo>
                    <a:pt x="3701358" y="5438470"/>
                  </a:lnTo>
                  <a:lnTo>
                    <a:pt x="3705787" y="5424393"/>
                  </a:lnTo>
                  <a:lnTo>
                    <a:pt x="3718360" y="5422173"/>
                  </a:lnTo>
                  <a:lnTo>
                    <a:pt x="3723532" y="5414772"/>
                  </a:lnTo>
                  <a:lnTo>
                    <a:pt x="3733172" y="5408857"/>
                  </a:lnTo>
                  <a:lnTo>
                    <a:pt x="3742087" y="5402209"/>
                  </a:lnTo>
                  <a:lnTo>
                    <a:pt x="3745030" y="5392560"/>
                  </a:lnTo>
                  <a:lnTo>
                    <a:pt x="3753936" y="5380740"/>
                  </a:lnTo>
                  <a:lnTo>
                    <a:pt x="3763747" y="5365547"/>
                  </a:lnTo>
                  <a:lnTo>
                    <a:pt x="3767081" y="5362604"/>
                  </a:lnTo>
                  <a:lnTo>
                    <a:pt x="3768919" y="5355374"/>
                  </a:lnTo>
                  <a:lnTo>
                    <a:pt x="3765566" y="5341868"/>
                  </a:lnTo>
                  <a:lnTo>
                    <a:pt x="3762813" y="5332057"/>
                  </a:lnTo>
                  <a:lnTo>
                    <a:pt x="3765566" y="5326923"/>
                  </a:lnTo>
                  <a:lnTo>
                    <a:pt x="3770214" y="5326704"/>
                  </a:lnTo>
                  <a:lnTo>
                    <a:pt x="3776863" y="5326704"/>
                  </a:lnTo>
                  <a:lnTo>
                    <a:pt x="3794598" y="5322980"/>
                  </a:lnTo>
                  <a:lnTo>
                    <a:pt x="3805685" y="5323351"/>
                  </a:lnTo>
                  <a:lnTo>
                    <a:pt x="3813724" y="5319208"/>
                  </a:lnTo>
                  <a:lnTo>
                    <a:pt x="3833441" y="5315922"/>
                  </a:lnTo>
                  <a:lnTo>
                    <a:pt x="3841518" y="5312722"/>
                  </a:lnTo>
                  <a:lnTo>
                    <a:pt x="3848834" y="5309816"/>
                  </a:lnTo>
                  <a:lnTo>
                    <a:pt x="3856758" y="5306026"/>
                  </a:lnTo>
                  <a:lnTo>
                    <a:pt x="3866931" y="5301149"/>
                  </a:lnTo>
                  <a:lnTo>
                    <a:pt x="3869179" y="5299834"/>
                  </a:lnTo>
                  <a:lnTo>
                    <a:pt x="3872617" y="5297824"/>
                  </a:lnTo>
                  <a:lnTo>
                    <a:pt x="3884152" y="5291128"/>
                  </a:lnTo>
                  <a:lnTo>
                    <a:pt x="3888582" y="5280041"/>
                  </a:lnTo>
                  <a:lnTo>
                    <a:pt x="3893754" y="5265963"/>
                  </a:lnTo>
                  <a:lnTo>
                    <a:pt x="3902650" y="5253400"/>
                  </a:lnTo>
                  <a:lnTo>
                    <a:pt x="3915966" y="5237102"/>
                  </a:lnTo>
                  <a:lnTo>
                    <a:pt x="3933749" y="5242275"/>
                  </a:lnTo>
                  <a:lnTo>
                    <a:pt x="3942607" y="5237845"/>
                  </a:lnTo>
                  <a:lnTo>
                    <a:pt x="3952990" y="5220805"/>
                  </a:lnTo>
                  <a:lnTo>
                    <a:pt x="3964820" y="5216366"/>
                  </a:lnTo>
                  <a:lnTo>
                    <a:pt x="3978898" y="5217109"/>
                  </a:lnTo>
                  <a:lnTo>
                    <a:pt x="4010721" y="5205279"/>
                  </a:lnTo>
                  <a:lnTo>
                    <a:pt x="4020360" y="5186029"/>
                  </a:lnTo>
                  <a:lnTo>
                    <a:pt x="4021103" y="5165293"/>
                  </a:lnTo>
                  <a:lnTo>
                    <a:pt x="4010016" y="5146815"/>
                  </a:lnTo>
                  <a:lnTo>
                    <a:pt x="4007787" y="5124603"/>
                  </a:lnTo>
                  <a:lnTo>
                    <a:pt x="4011482" y="5103876"/>
                  </a:lnTo>
                  <a:lnTo>
                    <a:pt x="4020388" y="5092789"/>
                  </a:lnTo>
                  <a:lnTo>
                    <a:pt x="4031475" y="5086131"/>
                  </a:lnTo>
                  <a:lnTo>
                    <a:pt x="4038124" y="5089113"/>
                  </a:lnTo>
                  <a:lnTo>
                    <a:pt x="4048516" y="5092065"/>
                  </a:lnTo>
                  <a:lnTo>
                    <a:pt x="4060336" y="5095047"/>
                  </a:lnTo>
                  <a:lnTo>
                    <a:pt x="4075157" y="5099485"/>
                  </a:lnTo>
                  <a:lnTo>
                    <a:pt x="4088464" y="5093570"/>
                  </a:lnTo>
                  <a:lnTo>
                    <a:pt x="4096598" y="5100962"/>
                  </a:lnTo>
                  <a:lnTo>
                    <a:pt x="4114343" y="5100962"/>
                  </a:lnTo>
                  <a:lnTo>
                    <a:pt x="4123982" y="5094313"/>
                  </a:lnTo>
                  <a:lnTo>
                    <a:pt x="4132888" y="5107610"/>
                  </a:lnTo>
                  <a:lnTo>
                    <a:pt x="4141756" y="5122431"/>
                  </a:lnTo>
                  <a:lnTo>
                    <a:pt x="4145480" y="5137252"/>
                  </a:lnTo>
                  <a:lnTo>
                    <a:pt x="4144737" y="5156502"/>
                  </a:lnTo>
                  <a:lnTo>
                    <a:pt x="4150652" y="5166846"/>
                  </a:lnTo>
                  <a:lnTo>
                    <a:pt x="4158796" y="5190535"/>
                  </a:lnTo>
                  <a:lnTo>
                    <a:pt x="4158053" y="5209023"/>
                  </a:lnTo>
                  <a:lnTo>
                    <a:pt x="4166188" y="5228263"/>
                  </a:lnTo>
                  <a:lnTo>
                    <a:pt x="4175055" y="5247513"/>
                  </a:lnTo>
                  <a:lnTo>
                    <a:pt x="4187666" y="5258638"/>
                  </a:lnTo>
                  <a:lnTo>
                    <a:pt x="4190619" y="5268982"/>
                  </a:lnTo>
                  <a:lnTo>
                    <a:pt x="4203183" y="5277117"/>
                  </a:lnTo>
                  <a:lnTo>
                    <a:pt x="4219480" y="5288938"/>
                  </a:lnTo>
                  <a:lnTo>
                    <a:pt x="4223919" y="5301548"/>
                  </a:lnTo>
                  <a:lnTo>
                    <a:pt x="4232053" y="5312636"/>
                  </a:lnTo>
                  <a:lnTo>
                    <a:pt x="4242654" y="5322237"/>
                  </a:lnTo>
                  <a:lnTo>
                    <a:pt x="4255189" y="5340582"/>
                  </a:lnTo>
                  <a:lnTo>
                    <a:pt x="4259361" y="5353155"/>
                  </a:lnTo>
                  <a:lnTo>
                    <a:pt x="4296756" y="5352622"/>
                  </a:lnTo>
                  <a:lnTo>
                    <a:pt x="4303205" y="5355498"/>
                  </a:lnTo>
                  <a:lnTo>
                    <a:pt x="4313673" y="5362976"/>
                  </a:lnTo>
                  <a:lnTo>
                    <a:pt x="4321378" y="5365718"/>
                  </a:lnTo>
                  <a:lnTo>
                    <a:pt x="4331503" y="5366138"/>
                  </a:lnTo>
                  <a:lnTo>
                    <a:pt x="4339762" y="5363337"/>
                  </a:lnTo>
                  <a:lnTo>
                    <a:pt x="4350887" y="5357546"/>
                  </a:lnTo>
                  <a:lnTo>
                    <a:pt x="4359831" y="5346011"/>
                  </a:lnTo>
                  <a:lnTo>
                    <a:pt x="4363660" y="5341658"/>
                  </a:lnTo>
                  <a:lnTo>
                    <a:pt x="4375814" y="5336115"/>
                  </a:lnTo>
                  <a:lnTo>
                    <a:pt x="4389978" y="5337563"/>
                  </a:lnTo>
                  <a:lnTo>
                    <a:pt x="4404265" y="5344039"/>
                  </a:lnTo>
                  <a:lnTo>
                    <a:pt x="4410818" y="5343592"/>
                  </a:lnTo>
                  <a:lnTo>
                    <a:pt x="4420505" y="5337886"/>
                  </a:lnTo>
                  <a:lnTo>
                    <a:pt x="4426906" y="5333248"/>
                  </a:lnTo>
                  <a:lnTo>
                    <a:pt x="4440822" y="5335096"/>
                  </a:lnTo>
                  <a:lnTo>
                    <a:pt x="4453138" y="5328485"/>
                  </a:lnTo>
                  <a:lnTo>
                    <a:pt x="4458729" y="5322608"/>
                  </a:lnTo>
                  <a:lnTo>
                    <a:pt x="4465339" y="5311073"/>
                  </a:lnTo>
                  <a:lnTo>
                    <a:pt x="4476017" y="5310131"/>
                  </a:lnTo>
                  <a:lnTo>
                    <a:pt x="4485209" y="5308616"/>
                  </a:lnTo>
                  <a:lnTo>
                    <a:pt x="4506230" y="5308568"/>
                  </a:lnTo>
                  <a:lnTo>
                    <a:pt x="4516126" y="5303558"/>
                  </a:lnTo>
                  <a:lnTo>
                    <a:pt x="4523842" y="5296824"/>
                  </a:lnTo>
                  <a:lnTo>
                    <a:pt x="4526671" y="5285080"/>
                  </a:lnTo>
                  <a:lnTo>
                    <a:pt x="4526509" y="5265411"/>
                  </a:lnTo>
                  <a:lnTo>
                    <a:pt x="4529423" y="5260524"/>
                  </a:lnTo>
                  <a:lnTo>
                    <a:pt x="4544330" y="5257248"/>
                  </a:lnTo>
                  <a:lnTo>
                    <a:pt x="4555646" y="5256791"/>
                  </a:lnTo>
                  <a:lnTo>
                    <a:pt x="4559713" y="5255409"/>
                  </a:lnTo>
                  <a:lnTo>
                    <a:pt x="4561599" y="5250475"/>
                  </a:lnTo>
                  <a:lnTo>
                    <a:pt x="4555693" y="5239151"/>
                  </a:lnTo>
                  <a:lnTo>
                    <a:pt x="4553903" y="5225968"/>
                  </a:lnTo>
                  <a:lnTo>
                    <a:pt x="4558380" y="5212338"/>
                  </a:lnTo>
                  <a:lnTo>
                    <a:pt x="4582811" y="5169028"/>
                  </a:lnTo>
                  <a:lnTo>
                    <a:pt x="4583840" y="5158474"/>
                  </a:lnTo>
                  <a:lnTo>
                    <a:pt x="4580554" y="5137081"/>
                  </a:lnTo>
                  <a:lnTo>
                    <a:pt x="4587783" y="5138271"/>
                  </a:lnTo>
                  <a:lnTo>
                    <a:pt x="4591193" y="5137452"/>
                  </a:lnTo>
                  <a:lnTo>
                    <a:pt x="4593460" y="5134861"/>
                  </a:lnTo>
                  <a:lnTo>
                    <a:pt x="4607948" y="5128203"/>
                  </a:lnTo>
                  <a:lnTo>
                    <a:pt x="4615596" y="5130175"/>
                  </a:lnTo>
                  <a:lnTo>
                    <a:pt x="4624750" y="5137204"/>
                  </a:lnTo>
                  <a:lnTo>
                    <a:pt x="4652334" y="5151292"/>
                  </a:lnTo>
                  <a:lnTo>
                    <a:pt x="4666821" y="5163360"/>
                  </a:lnTo>
                  <a:lnTo>
                    <a:pt x="4668984" y="5163970"/>
                  </a:lnTo>
                  <a:lnTo>
                    <a:pt x="4668203" y="5170504"/>
                  </a:lnTo>
                  <a:lnTo>
                    <a:pt x="4666603" y="5178305"/>
                  </a:lnTo>
                  <a:lnTo>
                    <a:pt x="4655677" y="5209994"/>
                  </a:lnTo>
                  <a:lnTo>
                    <a:pt x="4654439" y="5219034"/>
                  </a:lnTo>
                  <a:lnTo>
                    <a:pt x="4653420" y="5224368"/>
                  </a:lnTo>
                  <a:lnTo>
                    <a:pt x="4655953" y="5236150"/>
                  </a:lnTo>
                  <a:lnTo>
                    <a:pt x="4656620" y="5240255"/>
                  </a:lnTo>
                  <a:lnTo>
                    <a:pt x="4657144" y="5245475"/>
                  </a:lnTo>
                  <a:lnTo>
                    <a:pt x="4657402" y="5248999"/>
                  </a:lnTo>
                  <a:lnTo>
                    <a:pt x="4662688" y="5252124"/>
                  </a:lnTo>
                  <a:lnTo>
                    <a:pt x="4670032" y="5250314"/>
                  </a:lnTo>
                  <a:lnTo>
                    <a:pt x="4673756" y="5259953"/>
                  </a:lnTo>
                  <a:lnTo>
                    <a:pt x="4675880" y="5279870"/>
                  </a:lnTo>
                  <a:lnTo>
                    <a:pt x="4673870" y="5280403"/>
                  </a:lnTo>
                  <a:lnTo>
                    <a:pt x="4673270" y="5286966"/>
                  </a:lnTo>
                  <a:lnTo>
                    <a:pt x="4675318" y="5297481"/>
                  </a:lnTo>
                  <a:lnTo>
                    <a:pt x="4688634" y="5304130"/>
                  </a:lnTo>
                  <a:lnTo>
                    <a:pt x="4700578" y="5322275"/>
                  </a:lnTo>
                  <a:lnTo>
                    <a:pt x="4712399" y="5340763"/>
                  </a:lnTo>
                  <a:lnTo>
                    <a:pt x="4714532" y="5357718"/>
                  </a:lnTo>
                  <a:lnTo>
                    <a:pt x="4711113" y="5370815"/>
                  </a:lnTo>
                  <a:lnTo>
                    <a:pt x="4687796" y="5384283"/>
                  </a:lnTo>
                  <a:lnTo>
                    <a:pt x="4685005" y="5401113"/>
                  </a:lnTo>
                  <a:lnTo>
                    <a:pt x="4702035" y="5434737"/>
                  </a:lnTo>
                  <a:lnTo>
                    <a:pt x="4705017" y="5458426"/>
                  </a:lnTo>
                  <a:lnTo>
                    <a:pt x="4714656" y="5473208"/>
                  </a:lnTo>
                  <a:lnTo>
                    <a:pt x="4719095" y="5491725"/>
                  </a:lnTo>
                  <a:lnTo>
                    <a:pt x="4710961" y="5507279"/>
                  </a:lnTo>
                  <a:lnTo>
                    <a:pt x="4708732" y="5521329"/>
                  </a:lnTo>
                  <a:lnTo>
                    <a:pt x="4708036" y="5533187"/>
                  </a:lnTo>
                  <a:lnTo>
                    <a:pt x="4710218" y="5556838"/>
                  </a:lnTo>
                  <a:lnTo>
                    <a:pt x="4722791" y="5566486"/>
                  </a:lnTo>
                  <a:lnTo>
                    <a:pt x="4724267" y="5585736"/>
                  </a:lnTo>
                  <a:lnTo>
                    <a:pt x="4722085" y="5607949"/>
                  </a:lnTo>
                  <a:lnTo>
                    <a:pt x="4711703" y="5628675"/>
                  </a:lnTo>
                  <a:lnTo>
                    <a:pt x="4700616" y="5646420"/>
                  </a:lnTo>
                  <a:lnTo>
                    <a:pt x="4682833" y="5664899"/>
                  </a:lnTo>
                  <a:lnTo>
                    <a:pt x="4678404" y="5676024"/>
                  </a:lnTo>
                  <a:lnTo>
                    <a:pt x="4685795" y="5694502"/>
                  </a:lnTo>
                  <a:lnTo>
                    <a:pt x="4690358" y="5708266"/>
                  </a:lnTo>
                  <a:lnTo>
                    <a:pt x="4706503" y="5715210"/>
                  </a:lnTo>
                  <a:lnTo>
                    <a:pt x="4722057" y="5720753"/>
                  </a:lnTo>
                  <a:lnTo>
                    <a:pt x="4737945" y="5720753"/>
                  </a:lnTo>
                  <a:lnTo>
                    <a:pt x="4745708" y="5724859"/>
                  </a:lnTo>
                  <a:lnTo>
                    <a:pt x="4756795" y="5723011"/>
                  </a:lnTo>
                  <a:lnTo>
                    <a:pt x="4773464" y="5723011"/>
                  </a:lnTo>
                  <a:lnTo>
                    <a:pt x="4783113" y="5731145"/>
                  </a:lnTo>
                  <a:lnTo>
                    <a:pt x="4796038" y="5750766"/>
                  </a:lnTo>
                  <a:lnTo>
                    <a:pt x="4804544" y="5761482"/>
                  </a:lnTo>
                  <a:lnTo>
                    <a:pt x="4819355" y="5772608"/>
                  </a:lnTo>
                  <a:lnTo>
                    <a:pt x="4825641" y="5779627"/>
                  </a:lnTo>
                  <a:lnTo>
                    <a:pt x="4826613" y="5786238"/>
                  </a:lnTo>
                  <a:lnTo>
                    <a:pt x="4831594" y="5792934"/>
                  </a:lnTo>
                  <a:lnTo>
                    <a:pt x="4834909" y="5804021"/>
                  </a:lnTo>
                  <a:lnTo>
                    <a:pt x="4846739" y="5817718"/>
                  </a:lnTo>
                  <a:lnTo>
                    <a:pt x="4854502" y="5821080"/>
                  </a:lnTo>
                  <a:lnTo>
                    <a:pt x="4867809" y="5828472"/>
                  </a:lnTo>
                  <a:lnTo>
                    <a:pt x="4872981" y="5848465"/>
                  </a:lnTo>
                  <a:lnTo>
                    <a:pt x="4881896" y="5856951"/>
                  </a:lnTo>
                  <a:lnTo>
                    <a:pt x="4885620" y="5877326"/>
                  </a:lnTo>
                  <a:lnTo>
                    <a:pt x="4890050" y="5892137"/>
                  </a:lnTo>
                  <a:lnTo>
                    <a:pt x="4902623" y="5895118"/>
                  </a:lnTo>
                  <a:lnTo>
                    <a:pt x="4917434" y="5897337"/>
                  </a:lnTo>
                  <a:lnTo>
                    <a:pt x="4943342" y="5914340"/>
                  </a:lnTo>
                  <a:lnTo>
                    <a:pt x="4960382" y="5932818"/>
                  </a:lnTo>
                  <a:lnTo>
                    <a:pt x="4975898" y="5936552"/>
                  </a:lnTo>
                  <a:lnTo>
                    <a:pt x="5007759" y="5920988"/>
                  </a:lnTo>
                  <a:lnTo>
                    <a:pt x="5034401" y="5916559"/>
                  </a:lnTo>
                  <a:lnTo>
                    <a:pt x="5069176" y="5906167"/>
                  </a:lnTo>
                  <a:lnTo>
                    <a:pt x="5092827" y="5912825"/>
                  </a:lnTo>
                  <a:lnTo>
                    <a:pt x="5118773" y="5900252"/>
                  </a:lnTo>
                  <a:lnTo>
                    <a:pt x="5136842" y="5904567"/>
                  </a:lnTo>
                  <a:lnTo>
                    <a:pt x="5149825" y="5907653"/>
                  </a:lnTo>
                  <a:lnTo>
                    <a:pt x="5181153" y="5917216"/>
                  </a:lnTo>
                  <a:lnTo>
                    <a:pt x="5206441" y="5923702"/>
                  </a:lnTo>
                  <a:lnTo>
                    <a:pt x="5227549" y="5899147"/>
                  </a:lnTo>
                  <a:lnTo>
                    <a:pt x="5241989" y="5895451"/>
                  </a:lnTo>
                  <a:lnTo>
                    <a:pt x="5257134" y="5892470"/>
                  </a:lnTo>
                  <a:lnTo>
                    <a:pt x="5268258" y="5896194"/>
                  </a:lnTo>
                  <a:lnTo>
                    <a:pt x="5288909" y="5900995"/>
                  </a:lnTo>
                  <a:lnTo>
                    <a:pt x="5295938" y="5889174"/>
                  </a:lnTo>
                  <a:lnTo>
                    <a:pt x="5293348" y="5876935"/>
                  </a:lnTo>
                  <a:lnTo>
                    <a:pt x="5297786" y="5863628"/>
                  </a:lnTo>
                  <a:lnTo>
                    <a:pt x="5286699" y="5847369"/>
                  </a:lnTo>
                  <a:lnTo>
                    <a:pt x="5295595" y="5834062"/>
                  </a:lnTo>
                  <a:lnTo>
                    <a:pt x="5302996" y="5810374"/>
                  </a:lnTo>
                  <a:lnTo>
                    <a:pt x="5294081" y="5797058"/>
                  </a:lnTo>
                  <a:lnTo>
                    <a:pt x="5300815" y="5775217"/>
                  </a:lnTo>
                  <a:lnTo>
                    <a:pt x="5326723" y="5762654"/>
                  </a:lnTo>
                  <a:lnTo>
                    <a:pt x="5346716" y="5748576"/>
                  </a:lnTo>
                  <a:lnTo>
                    <a:pt x="5348202" y="5728592"/>
                  </a:lnTo>
                  <a:lnTo>
                    <a:pt x="5343763" y="5705676"/>
                  </a:lnTo>
                  <a:lnTo>
                    <a:pt x="5311159" y="5689378"/>
                  </a:lnTo>
                  <a:lnTo>
                    <a:pt x="5309730" y="5669385"/>
                  </a:lnTo>
                  <a:lnTo>
                    <a:pt x="5305254" y="5645696"/>
                  </a:lnTo>
                  <a:lnTo>
                    <a:pt x="5320817" y="5635352"/>
                  </a:lnTo>
                  <a:lnTo>
                    <a:pt x="5334886" y="5641267"/>
                  </a:lnTo>
                  <a:lnTo>
                    <a:pt x="5363013" y="5633867"/>
                  </a:lnTo>
                  <a:lnTo>
                    <a:pt x="5374100" y="5643506"/>
                  </a:lnTo>
                  <a:lnTo>
                    <a:pt x="5391141" y="5642029"/>
                  </a:lnTo>
                  <a:lnTo>
                    <a:pt x="5399275" y="5645725"/>
                  </a:lnTo>
                  <a:lnTo>
                    <a:pt x="5424450" y="5650192"/>
                  </a:lnTo>
                  <a:lnTo>
                    <a:pt x="5433346" y="5655364"/>
                  </a:lnTo>
                  <a:lnTo>
                    <a:pt x="5447424" y="5656850"/>
                  </a:lnTo>
                  <a:lnTo>
                    <a:pt x="5469598" y="5670928"/>
                  </a:lnTo>
                  <a:lnTo>
                    <a:pt x="5490334" y="5662022"/>
                  </a:lnTo>
                  <a:lnTo>
                    <a:pt x="5493316" y="5653117"/>
                  </a:lnTo>
                  <a:lnTo>
                    <a:pt x="5501459" y="5636124"/>
                  </a:lnTo>
                  <a:lnTo>
                    <a:pt x="5522928" y="5601338"/>
                  </a:lnTo>
                  <a:lnTo>
                    <a:pt x="5531787" y="5601338"/>
                  </a:lnTo>
                  <a:lnTo>
                    <a:pt x="5539931" y="5594690"/>
                  </a:lnTo>
                  <a:lnTo>
                    <a:pt x="5551751" y="5589508"/>
                  </a:lnTo>
                  <a:lnTo>
                    <a:pt x="5568791" y="5592471"/>
                  </a:lnTo>
                  <a:lnTo>
                    <a:pt x="5581355" y="5580641"/>
                  </a:lnTo>
                  <a:lnTo>
                    <a:pt x="5596176" y="5575468"/>
                  </a:lnTo>
                  <a:lnTo>
                    <a:pt x="5593194" y="5554742"/>
                  </a:lnTo>
                  <a:lnTo>
                    <a:pt x="5599110" y="5512527"/>
                  </a:lnTo>
                  <a:lnTo>
                    <a:pt x="5590975" y="5492544"/>
                  </a:lnTo>
                  <a:lnTo>
                    <a:pt x="5602063" y="5482895"/>
                  </a:lnTo>
                  <a:lnTo>
                    <a:pt x="5601329" y="5468817"/>
                  </a:lnTo>
                  <a:lnTo>
                    <a:pt x="5613893" y="5462169"/>
                  </a:lnTo>
                  <a:lnTo>
                    <a:pt x="5612407" y="5452558"/>
                  </a:lnTo>
                  <a:lnTo>
                    <a:pt x="5626494" y="5440690"/>
                  </a:lnTo>
                  <a:lnTo>
                    <a:pt x="5634629" y="5409619"/>
                  </a:lnTo>
                  <a:lnTo>
                    <a:pt x="5652412" y="5393322"/>
                  </a:lnTo>
                  <a:lnTo>
                    <a:pt x="5670900" y="5386664"/>
                  </a:lnTo>
                  <a:lnTo>
                    <a:pt x="5675328" y="5368929"/>
                  </a:lnTo>
                  <a:lnTo>
                    <a:pt x="5673843" y="5351888"/>
                  </a:lnTo>
                  <a:lnTo>
                    <a:pt x="5701227" y="5327475"/>
                  </a:lnTo>
                  <a:lnTo>
                    <a:pt x="5733784" y="5329704"/>
                  </a:lnTo>
                  <a:lnTo>
                    <a:pt x="5735974" y="5329704"/>
                  </a:lnTo>
                  <a:lnTo>
                    <a:pt x="5765616" y="5328218"/>
                  </a:lnTo>
                  <a:lnTo>
                    <a:pt x="5801497" y="5307645"/>
                  </a:lnTo>
                  <a:lnTo>
                    <a:pt x="5803383" y="5305263"/>
                  </a:lnTo>
                  <a:lnTo>
                    <a:pt x="5824119" y="5287528"/>
                  </a:lnTo>
                  <a:lnTo>
                    <a:pt x="5828471" y="5267878"/>
                  </a:lnTo>
                  <a:lnTo>
                    <a:pt x="5841768" y="5256791"/>
                  </a:lnTo>
                  <a:lnTo>
                    <a:pt x="5858066" y="5254571"/>
                  </a:lnTo>
                  <a:lnTo>
                    <a:pt x="5866200" y="5242008"/>
                  </a:lnTo>
                  <a:lnTo>
                    <a:pt x="5874982" y="5221720"/>
                  </a:lnTo>
                  <a:lnTo>
                    <a:pt x="5870182" y="5208461"/>
                  </a:lnTo>
                  <a:lnTo>
                    <a:pt x="5884717" y="5205755"/>
                  </a:lnTo>
                  <a:lnTo>
                    <a:pt x="5896537" y="5202022"/>
                  </a:lnTo>
                  <a:lnTo>
                    <a:pt x="5932218" y="5209737"/>
                  </a:lnTo>
                  <a:lnTo>
                    <a:pt x="5936123" y="5210556"/>
                  </a:lnTo>
                  <a:lnTo>
                    <a:pt x="6009456" y="5226482"/>
                  </a:lnTo>
                  <a:lnTo>
                    <a:pt x="6021600" y="5233874"/>
                  </a:lnTo>
                  <a:lnTo>
                    <a:pt x="6031954" y="5236855"/>
                  </a:lnTo>
                  <a:lnTo>
                    <a:pt x="6052480" y="5269973"/>
                  </a:lnTo>
                  <a:lnTo>
                    <a:pt x="6071121" y="5283118"/>
                  </a:lnTo>
                  <a:lnTo>
                    <a:pt x="6093295" y="5291404"/>
                  </a:lnTo>
                  <a:lnTo>
                    <a:pt x="6133977" y="5178381"/>
                  </a:lnTo>
                  <a:lnTo>
                    <a:pt x="6156922" y="5142291"/>
                  </a:lnTo>
                  <a:lnTo>
                    <a:pt x="6181439" y="5108639"/>
                  </a:lnTo>
                  <a:lnTo>
                    <a:pt x="6186164" y="5102133"/>
                  </a:lnTo>
                  <a:lnTo>
                    <a:pt x="6218149" y="5097295"/>
                  </a:lnTo>
                  <a:lnTo>
                    <a:pt x="6230465" y="5094542"/>
                  </a:lnTo>
                  <a:lnTo>
                    <a:pt x="6230465" y="5083626"/>
                  </a:lnTo>
                  <a:lnTo>
                    <a:pt x="6227798" y="5069710"/>
                  </a:lnTo>
                  <a:lnTo>
                    <a:pt x="6220482" y="5042535"/>
                  </a:lnTo>
                  <a:lnTo>
                    <a:pt x="6226607" y="5044393"/>
                  </a:lnTo>
                  <a:lnTo>
                    <a:pt x="6236618" y="5053051"/>
                  </a:lnTo>
                  <a:lnTo>
                    <a:pt x="6246476" y="5063395"/>
                  </a:lnTo>
                  <a:lnTo>
                    <a:pt x="6261754" y="5069920"/>
                  </a:lnTo>
                  <a:lnTo>
                    <a:pt x="6288119" y="5078045"/>
                  </a:lnTo>
                  <a:lnTo>
                    <a:pt x="6300626" y="5085065"/>
                  </a:lnTo>
                  <a:lnTo>
                    <a:pt x="6318076" y="5089541"/>
                  </a:lnTo>
                  <a:lnTo>
                    <a:pt x="6332811" y="5086179"/>
                  </a:lnTo>
                  <a:lnTo>
                    <a:pt x="6346279" y="5079568"/>
                  </a:lnTo>
                  <a:lnTo>
                    <a:pt x="6365586" y="5073282"/>
                  </a:lnTo>
                  <a:lnTo>
                    <a:pt x="6360119" y="5059690"/>
                  </a:lnTo>
                  <a:lnTo>
                    <a:pt x="6352404" y="5048612"/>
                  </a:lnTo>
                  <a:lnTo>
                    <a:pt x="6346651" y="5041011"/>
                  </a:lnTo>
                  <a:lnTo>
                    <a:pt x="6353309" y="5031982"/>
                  </a:lnTo>
                  <a:lnTo>
                    <a:pt x="6355976" y="5027429"/>
                  </a:lnTo>
                  <a:lnTo>
                    <a:pt x="6359709" y="5017456"/>
                  </a:lnTo>
                  <a:lnTo>
                    <a:pt x="6361234" y="5009331"/>
                  </a:lnTo>
                  <a:lnTo>
                    <a:pt x="6361271" y="4998777"/>
                  </a:lnTo>
                  <a:lnTo>
                    <a:pt x="6360043" y="4992662"/>
                  </a:lnTo>
                  <a:lnTo>
                    <a:pt x="6357862" y="4986300"/>
                  </a:lnTo>
                  <a:lnTo>
                    <a:pt x="6357614" y="4982889"/>
                  </a:lnTo>
                  <a:lnTo>
                    <a:pt x="6360185" y="4932759"/>
                  </a:lnTo>
                  <a:lnTo>
                    <a:pt x="6392180" y="4939655"/>
                  </a:lnTo>
                  <a:lnTo>
                    <a:pt x="6405153" y="4940923"/>
                  </a:lnTo>
                  <a:lnTo>
                    <a:pt x="6440748" y="4943552"/>
                  </a:lnTo>
                  <a:lnTo>
                    <a:pt x="6498841" y="4945780"/>
                  </a:lnTo>
                  <a:lnTo>
                    <a:pt x="6546552" y="4947381"/>
                  </a:lnTo>
                  <a:lnTo>
                    <a:pt x="6547247" y="4925244"/>
                  </a:lnTo>
                  <a:lnTo>
                    <a:pt x="6548362" y="4918920"/>
                  </a:lnTo>
                  <a:lnTo>
                    <a:pt x="6556486" y="4897279"/>
                  </a:lnTo>
                  <a:lnTo>
                    <a:pt x="6557420" y="4892479"/>
                  </a:lnTo>
                  <a:lnTo>
                    <a:pt x="6558163" y="4876019"/>
                  </a:lnTo>
                  <a:lnTo>
                    <a:pt x="6609769" y="4877829"/>
                  </a:lnTo>
                  <a:lnTo>
                    <a:pt x="6610884" y="4843225"/>
                  </a:lnTo>
                  <a:lnTo>
                    <a:pt x="6612732" y="4783903"/>
                  </a:lnTo>
                  <a:lnTo>
                    <a:pt x="6616799" y="4768463"/>
                  </a:lnTo>
                  <a:lnTo>
                    <a:pt x="6632725" y="4737221"/>
                  </a:lnTo>
                  <a:lnTo>
                    <a:pt x="6647545" y="4710770"/>
                  </a:lnTo>
                  <a:lnTo>
                    <a:pt x="6659737" y="4697635"/>
                  </a:lnTo>
                  <a:lnTo>
                    <a:pt x="6671196" y="4687624"/>
                  </a:lnTo>
                  <a:lnTo>
                    <a:pt x="6681016" y="4680033"/>
                  </a:lnTo>
                  <a:lnTo>
                    <a:pt x="6705600" y="4661545"/>
                  </a:lnTo>
                  <a:lnTo>
                    <a:pt x="6730804" y="4642695"/>
                  </a:lnTo>
                  <a:lnTo>
                    <a:pt x="6742634" y="4633789"/>
                  </a:lnTo>
                  <a:lnTo>
                    <a:pt x="6766694" y="4614939"/>
                  </a:lnTo>
                  <a:lnTo>
                    <a:pt x="6786611" y="4601013"/>
                  </a:lnTo>
                  <a:lnTo>
                    <a:pt x="6790220" y="4597775"/>
                  </a:lnTo>
                  <a:lnTo>
                    <a:pt x="6799860" y="4589193"/>
                  </a:lnTo>
                  <a:lnTo>
                    <a:pt x="6809137" y="4574743"/>
                  </a:lnTo>
                  <a:lnTo>
                    <a:pt x="6825025" y="4549207"/>
                  </a:lnTo>
                  <a:lnTo>
                    <a:pt x="6825396" y="4518460"/>
                  </a:lnTo>
                  <a:lnTo>
                    <a:pt x="6829130" y="4504430"/>
                  </a:lnTo>
                  <a:lnTo>
                    <a:pt x="6829873" y="4490352"/>
                  </a:lnTo>
                  <a:lnTo>
                    <a:pt x="6827644" y="4473312"/>
                  </a:lnTo>
                  <a:lnTo>
                    <a:pt x="6826167" y="4455938"/>
                  </a:lnTo>
                  <a:lnTo>
                    <a:pt x="6829902" y="4447804"/>
                  </a:lnTo>
                  <a:lnTo>
                    <a:pt x="6841360" y="4432992"/>
                  </a:lnTo>
                  <a:lnTo>
                    <a:pt x="6840246" y="4417057"/>
                  </a:lnTo>
                  <a:lnTo>
                    <a:pt x="6843655" y="4407789"/>
                  </a:lnTo>
                  <a:lnTo>
                    <a:pt x="6861391" y="4381510"/>
                  </a:lnTo>
                  <a:lnTo>
                    <a:pt x="6828644" y="4360374"/>
                  </a:lnTo>
                  <a:lnTo>
                    <a:pt x="6820357" y="4348172"/>
                  </a:lnTo>
                  <a:lnTo>
                    <a:pt x="6814814" y="4331141"/>
                  </a:lnTo>
                  <a:lnTo>
                    <a:pt x="6810985" y="4313806"/>
                  </a:lnTo>
                  <a:lnTo>
                    <a:pt x="6801460" y="4304529"/>
                  </a:lnTo>
                  <a:lnTo>
                    <a:pt x="6791745" y="4309377"/>
                  </a:lnTo>
                  <a:lnTo>
                    <a:pt x="6780286" y="4330475"/>
                  </a:lnTo>
                  <a:lnTo>
                    <a:pt x="6772199" y="4340819"/>
                  </a:lnTo>
                  <a:lnTo>
                    <a:pt x="6762141" y="4333466"/>
                  </a:lnTo>
                  <a:lnTo>
                    <a:pt x="6755121" y="4316797"/>
                  </a:lnTo>
                  <a:lnTo>
                    <a:pt x="6741043" y="4306786"/>
                  </a:lnTo>
                  <a:lnTo>
                    <a:pt x="6732137" y="4293480"/>
                  </a:lnTo>
                  <a:lnTo>
                    <a:pt x="6724374" y="4287193"/>
                  </a:lnTo>
                  <a:lnTo>
                    <a:pt x="6718830" y="4275363"/>
                  </a:lnTo>
                  <a:lnTo>
                    <a:pt x="6710696" y="4272001"/>
                  </a:lnTo>
                  <a:lnTo>
                    <a:pt x="6706715" y="4266467"/>
                  </a:lnTo>
                  <a:lnTo>
                    <a:pt x="6704581" y="4262971"/>
                  </a:lnTo>
                  <a:lnTo>
                    <a:pt x="6698847" y="4253522"/>
                  </a:lnTo>
                  <a:lnTo>
                    <a:pt x="6691894" y="4252046"/>
                  </a:lnTo>
                  <a:lnTo>
                    <a:pt x="6686360" y="4258323"/>
                  </a:lnTo>
                  <a:lnTo>
                    <a:pt x="6672225" y="4274258"/>
                  </a:lnTo>
                  <a:lnTo>
                    <a:pt x="6653022" y="4287955"/>
                  </a:lnTo>
                  <a:lnTo>
                    <a:pt x="6634906" y="4303471"/>
                  </a:lnTo>
                  <a:lnTo>
                    <a:pt x="6620018" y="4313854"/>
                  </a:lnTo>
                  <a:lnTo>
                    <a:pt x="6608569" y="4310539"/>
                  </a:lnTo>
                  <a:lnTo>
                    <a:pt x="6597111" y="4313482"/>
                  </a:lnTo>
                  <a:lnTo>
                    <a:pt x="6589767" y="4309386"/>
                  </a:lnTo>
                  <a:lnTo>
                    <a:pt x="6578565" y="4304910"/>
                  </a:lnTo>
                  <a:lnTo>
                    <a:pt x="6576794" y="4304214"/>
                  </a:lnTo>
                  <a:lnTo>
                    <a:pt x="6569774" y="4295718"/>
                  </a:lnTo>
                  <a:lnTo>
                    <a:pt x="6556801" y="4287584"/>
                  </a:lnTo>
                  <a:lnTo>
                    <a:pt x="6550809" y="4285726"/>
                  </a:lnTo>
                  <a:lnTo>
                    <a:pt x="6515710" y="4270543"/>
                  </a:lnTo>
                  <a:lnTo>
                    <a:pt x="6503680" y="4264924"/>
                  </a:lnTo>
                  <a:lnTo>
                    <a:pt x="6497565" y="4254246"/>
                  </a:lnTo>
                  <a:lnTo>
                    <a:pt x="6499289" y="4239101"/>
                  </a:lnTo>
                  <a:lnTo>
                    <a:pt x="6503270" y="4235530"/>
                  </a:lnTo>
                  <a:lnTo>
                    <a:pt x="6506471" y="4232891"/>
                  </a:lnTo>
                  <a:lnTo>
                    <a:pt x="6491583" y="4215698"/>
                  </a:lnTo>
                  <a:lnTo>
                    <a:pt x="6490888" y="4203459"/>
                  </a:lnTo>
                  <a:lnTo>
                    <a:pt x="6489240" y="4201411"/>
                  </a:lnTo>
                  <a:lnTo>
                    <a:pt x="6485630" y="4196972"/>
                  </a:lnTo>
                  <a:lnTo>
                    <a:pt x="6489364" y="4165444"/>
                  </a:lnTo>
                  <a:lnTo>
                    <a:pt x="6491297" y="4151376"/>
                  </a:lnTo>
                  <a:lnTo>
                    <a:pt x="6501604" y="4127716"/>
                  </a:lnTo>
                  <a:lnTo>
                    <a:pt x="6506404" y="4112533"/>
                  </a:lnTo>
                  <a:lnTo>
                    <a:pt x="6517862" y="4101408"/>
                  </a:lnTo>
                  <a:lnTo>
                    <a:pt x="6532750" y="4095493"/>
                  </a:lnTo>
                  <a:lnTo>
                    <a:pt x="6537836" y="4088102"/>
                  </a:lnTo>
                  <a:lnTo>
                    <a:pt x="6535655" y="4078119"/>
                  </a:lnTo>
                  <a:lnTo>
                    <a:pt x="6527892" y="4071471"/>
                  </a:lnTo>
                  <a:lnTo>
                    <a:pt x="6498165" y="4047773"/>
                  </a:lnTo>
                  <a:lnTo>
                    <a:pt x="6498832" y="4045687"/>
                  </a:lnTo>
                  <a:lnTo>
                    <a:pt x="6544895" y="4044086"/>
                  </a:lnTo>
                  <a:lnTo>
                    <a:pt x="6566326" y="4044296"/>
                  </a:lnTo>
                  <a:lnTo>
                    <a:pt x="6578680" y="4032876"/>
                  </a:lnTo>
                  <a:lnTo>
                    <a:pt x="6577822" y="4024798"/>
                  </a:lnTo>
                  <a:lnTo>
                    <a:pt x="6576832" y="4022798"/>
                  </a:lnTo>
                  <a:lnTo>
                    <a:pt x="6573908" y="4016988"/>
                  </a:lnTo>
                  <a:lnTo>
                    <a:pt x="6570336" y="4006644"/>
                  </a:lnTo>
                  <a:lnTo>
                    <a:pt x="6567707" y="3995109"/>
                  </a:lnTo>
                  <a:lnTo>
                    <a:pt x="6566669" y="3966696"/>
                  </a:lnTo>
                  <a:lnTo>
                    <a:pt x="6570326" y="3950646"/>
                  </a:lnTo>
                  <a:lnTo>
                    <a:pt x="6571021" y="3948475"/>
                  </a:lnTo>
                  <a:lnTo>
                    <a:pt x="6572584" y="3943750"/>
                  </a:lnTo>
                  <a:lnTo>
                    <a:pt x="6576727" y="3931111"/>
                  </a:lnTo>
                  <a:lnTo>
                    <a:pt x="6581042" y="3918052"/>
                  </a:lnTo>
                  <a:lnTo>
                    <a:pt x="6583090" y="3910946"/>
                  </a:lnTo>
                  <a:lnTo>
                    <a:pt x="6583338" y="3910127"/>
                  </a:lnTo>
                  <a:lnTo>
                    <a:pt x="6585100" y="3904098"/>
                  </a:lnTo>
                  <a:lnTo>
                    <a:pt x="6620704" y="3900811"/>
                  </a:lnTo>
                  <a:lnTo>
                    <a:pt x="6638935" y="3860902"/>
                  </a:lnTo>
                  <a:lnTo>
                    <a:pt x="6641192" y="3846814"/>
                  </a:lnTo>
                  <a:lnTo>
                    <a:pt x="6648136" y="3835356"/>
                  </a:lnTo>
                  <a:lnTo>
                    <a:pt x="6647764" y="3824640"/>
                  </a:lnTo>
                  <a:lnTo>
                    <a:pt x="6663033" y="3803494"/>
                  </a:lnTo>
                  <a:lnTo>
                    <a:pt x="6674492" y="3789798"/>
                  </a:lnTo>
                  <a:lnTo>
                    <a:pt x="6691446" y="3773167"/>
                  </a:lnTo>
                  <a:lnTo>
                    <a:pt x="6710696" y="3748754"/>
                  </a:lnTo>
                  <a:lnTo>
                    <a:pt x="6712925" y="3729504"/>
                  </a:lnTo>
                  <a:lnTo>
                    <a:pt x="6718459" y="3718379"/>
                  </a:lnTo>
                  <a:lnTo>
                    <a:pt x="6715925" y="3703558"/>
                  </a:lnTo>
                  <a:lnTo>
                    <a:pt x="6721059" y="3696205"/>
                  </a:lnTo>
                  <a:lnTo>
                    <a:pt x="6738100" y="3693576"/>
                  </a:lnTo>
                  <a:lnTo>
                    <a:pt x="6758093" y="3688404"/>
                  </a:lnTo>
                  <a:lnTo>
                    <a:pt x="6768484" y="3676536"/>
                  </a:lnTo>
                  <a:lnTo>
                    <a:pt x="6755950" y="3656914"/>
                  </a:lnTo>
                  <a:lnTo>
                    <a:pt x="6758855" y="3641769"/>
                  </a:lnTo>
                  <a:lnTo>
                    <a:pt x="6768884" y="3623987"/>
                  </a:lnTo>
                  <a:lnTo>
                    <a:pt x="6768141" y="3605137"/>
                  </a:lnTo>
                  <a:lnTo>
                    <a:pt x="6761855" y="3580333"/>
                  </a:lnTo>
                  <a:lnTo>
                    <a:pt x="6755644" y="3567027"/>
                  </a:lnTo>
                  <a:lnTo>
                    <a:pt x="6759626" y="3562226"/>
                  </a:lnTo>
                  <a:lnTo>
                    <a:pt x="6772275" y="3546662"/>
                  </a:lnTo>
                  <a:lnTo>
                    <a:pt x="6778857" y="3531146"/>
                  </a:lnTo>
                  <a:lnTo>
                    <a:pt x="6792973" y="3511887"/>
                  </a:lnTo>
                  <a:lnTo>
                    <a:pt x="6805175" y="3502981"/>
                  </a:lnTo>
                  <a:lnTo>
                    <a:pt x="6827682" y="3484598"/>
                  </a:lnTo>
                  <a:lnTo>
                    <a:pt x="6840246" y="3471167"/>
                  </a:lnTo>
                  <a:lnTo>
                    <a:pt x="6856543" y="3438239"/>
                  </a:lnTo>
                  <a:lnTo>
                    <a:pt x="6868002" y="3431581"/>
                  </a:lnTo>
                  <a:lnTo>
                    <a:pt x="6882498" y="3406378"/>
                  </a:lnTo>
                  <a:lnTo>
                    <a:pt x="6896710" y="3406750"/>
                  </a:lnTo>
                  <a:lnTo>
                    <a:pt x="6934277" y="3420828"/>
                  </a:lnTo>
                  <a:lnTo>
                    <a:pt x="6946135" y="3413808"/>
                  </a:lnTo>
                  <a:lnTo>
                    <a:pt x="6955012" y="3400873"/>
                  </a:lnTo>
                  <a:lnTo>
                    <a:pt x="6968309" y="3403854"/>
                  </a:lnTo>
                  <a:lnTo>
                    <a:pt x="6980473" y="3401663"/>
                  </a:lnTo>
                  <a:lnTo>
                    <a:pt x="6992665" y="3409407"/>
                  </a:lnTo>
                  <a:lnTo>
                    <a:pt x="7002723" y="3407188"/>
                  </a:lnTo>
                  <a:lnTo>
                    <a:pt x="7017534" y="3403130"/>
                  </a:lnTo>
                  <a:lnTo>
                    <a:pt x="7038185" y="3394262"/>
                  </a:lnTo>
                  <a:lnTo>
                    <a:pt x="7057044" y="3394262"/>
                  </a:lnTo>
                  <a:lnTo>
                    <a:pt x="7071036" y="3396606"/>
                  </a:lnTo>
                  <a:lnTo>
                    <a:pt x="7094144" y="3400511"/>
                  </a:lnTo>
                  <a:lnTo>
                    <a:pt x="7098954" y="3398206"/>
                  </a:lnTo>
                  <a:lnTo>
                    <a:pt x="7088686" y="3381537"/>
                  </a:lnTo>
                  <a:lnTo>
                    <a:pt x="7099897" y="3381909"/>
                  </a:lnTo>
                  <a:lnTo>
                    <a:pt x="7106298" y="3372669"/>
                  </a:lnTo>
                  <a:lnTo>
                    <a:pt x="7145922" y="3364964"/>
                  </a:lnTo>
                  <a:lnTo>
                    <a:pt x="7206424" y="3357858"/>
                  </a:lnTo>
                  <a:lnTo>
                    <a:pt x="7218788" y="3377527"/>
                  </a:lnTo>
                  <a:lnTo>
                    <a:pt x="7230199" y="3369726"/>
                  </a:lnTo>
                  <a:lnTo>
                    <a:pt x="7231018" y="3333141"/>
                  </a:lnTo>
                  <a:lnTo>
                    <a:pt x="7240876" y="3294593"/>
                  </a:lnTo>
                  <a:lnTo>
                    <a:pt x="7261412" y="3271847"/>
                  </a:lnTo>
                  <a:lnTo>
                    <a:pt x="7248763" y="3265037"/>
                  </a:lnTo>
                  <a:lnTo>
                    <a:pt x="7228075" y="3239872"/>
                  </a:lnTo>
                  <a:lnTo>
                    <a:pt x="7203634" y="3220612"/>
                  </a:lnTo>
                  <a:lnTo>
                    <a:pt x="7202939" y="3214459"/>
                  </a:lnTo>
                  <a:lnTo>
                    <a:pt x="7199957" y="3188799"/>
                  </a:lnTo>
                  <a:lnTo>
                    <a:pt x="7203643" y="3134773"/>
                  </a:lnTo>
                  <a:lnTo>
                    <a:pt x="7208082" y="3099988"/>
                  </a:lnTo>
                  <a:lnTo>
                    <a:pt x="7204462" y="3047810"/>
                  </a:lnTo>
                  <a:lnTo>
                    <a:pt x="7185994" y="3030779"/>
                  </a:lnTo>
                  <a:lnTo>
                    <a:pt x="7177078" y="2977486"/>
                  </a:lnTo>
                  <a:lnTo>
                    <a:pt x="7159266" y="2929004"/>
                  </a:lnTo>
                  <a:lnTo>
                    <a:pt x="7163839" y="2887847"/>
                  </a:lnTo>
                  <a:lnTo>
                    <a:pt x="7145274" y="2851194"/>
                  </a:lnTo>
                  <a:lnTo>
                    <a:pt x="7134225" y="2812352"/>
                  </a:lnTo>
                  <a:lnTo>
                    <a:pt x="7100193" y="2745753"/>
                  </a:lnTo>
                  <a:lnTo>
                    <a:pt x="7095754" y="2677678"/>
                  </a:lnTo>
                  <a:lnTo>
                    <a:pt x="7114223" y="2634348"/>
                  </a:lnTo>
                  <a:lnTo>
                    <a:pt x="7117204" y="2627338"/>
                  </a:lnTo>
                  <a:lnTo>
                    <a:pt x="7055634" y="2654113"/>
                  </a:lnTo>
                  <a:lnTo>
                    <a:pt x="6956441" y="2668191"/>
                  </a:lnTo>
                  <a:lnTo>
                    <a:pt x="6880812" y="2731999"/>
                  </a:lnTo>
                  <a:lnTo>
                    <a:pt x="6814347" y="2788120"/>
                  </a:lnTo>
                  <a:lnTo>
                    <a:pt x="6764017" y="2799941"/>
                  </a:lnTo>
                  <a:lnTo>
                    <a:pt x="6729974" y="2844327"/>
                  </a:lnTo>
                  <a:lnTo>
                    <a:pt x="6703943" y="2850080"/>
                  </a:lnTo>
                  <a:lnTo>
                    <a:pt x="6642650" y="2863587"/>
                  </a:lnTo>
                  <a:lnTo>
                    <a:pt x="6598225" y="2896143"/>
                  </a:lnTo>
                  <a:lnTo>
                    <a:pt x="6580699" y="2895734"/>
                  </a:lnTo>
                  <a:lnTo>
                    <a:pt x="6467961" y="2893152"/>
                  </a:lnTo>
                  <a:lnTo>
                    <a:pt x="6369549" y="2925423"/>
                  </a:lnTo>
                  <a:lnTo>
                    <a:pt x="6300702" y="2947921"/>
                  </a:lnTo>
                  <a:lnTo>
                    <a:pt x="6188183" y="3001252"/>
                  </a:lnTo>
                  <a:lnTo>
                    <a:pt x="6122499" y="3058773"/>
                  </a:lnTo>
                  <a:lnTo>
                    <a:pt x="6091790" y="3110789"/>
                  </a:lnTo>
                  <a:lnTo>
                    <a:pt x="6081284" y="3152871"/>
                  </a:lnTo>
                  <a:lnTo>
                    <a:pt x="6023401" y="3136316"/>
                  </a:lnTo>
                  <a:lnTo>
                    <a:pt x="6032297" y="3105150"/>
                  </a:lnTo>
                  <a:lnTo>
                    <a:pt x="6021172" y="3074156"/>
                  </a:lnTo>
                  <a:lnTo>
                    <a:pt x="5989806" y="3074775"/>
                  </a:lnTo>
                  <a:lnTo>
                    <a:pt x="5963536" y="3083309"/>
                  </a:lnTo>
                  <a:lnTo>
                    <a:pt x="5952602" y="3104369"/>
                  </a:lnTo>
                  <a:lnTo>
                    <a:pt x="5945382" y="3118333"/>
                  </a:lnTo>
                  <a:lnTo>
                    <a:pt x="5937209" y="3134097"/>
                  </a:lnTo>
                  <a:lnTo>
                    <a:pt x="5903995" y="3150765"/>
                  </a:lnTo>
                  <a:lnTo>
                    <a:pt x="5887698" y="3173673"/>
                  </a:lnTo>
                  <a:lnTo>
                    <a:pt x="5872087" y="3174045"/>
                  </a:lnTo>
                  <a:lnTo>
                    <a:pt x="5849389" y="3140793"/>
                  </a:lnTo>
                  <a:lnTo>
                    <a:pt x="5848274" y="3113370"/>
                  </a:lnTo>
                  <a:lnTo>
                    <a:pt x="5843026" y="3097692"/>
                  </a:lnTo>
                  <a:lnTo>
                    <a:pt x="5839206" y="3093663"/>
                  </a:lnTo>
                  <a:lnTo>
                    <a:pt x="5822128" y="3075604"/>
                  </a:lnTo>
                  <a:lnTo>
                    <a:pt x="5816213" y="3059345"/>
                  </a:lnTo>
                  <a:lnTo>
                    <a:pt x="5820356" y="3033036"/>
                  </a:lnTo>
                  <a:lnTo>
                    <a:pt x="5837692" y="2975315"/>
                  </a:lnTo>
                  <a:lnTo>
                    <a:pt x="5839121" y="2946083"/>
                  </a:lnTo>
                  <a:lnTo>
                    <a:pt x="5852437" y="2897591"/>
                  </a:lnTo>
                  <a:lnTo>
                    <a:pt x="5853922" y="2873178"/>
                  </a:lnTo>
                  <a:lnTo>
                    <a:pt x="5863562" y="2836155"/>
                  </a:lnTo>
                  <a:lnTo>
                    <a:pt x="5861018" y="2820229"/>
                  </a:lnTo>
                  <a:lnTo>
                    <a:pt x="5849112" y="2810618"/>
                  </a:lnTo>
                  <a:lnTo>
                    <a:pt x="5831415" y="2807256"/>
                  </a:lnTo>
                  <a:lnTo>
                    <a:pt x="5821366" y="2797655"/>
                  </a:lnTo>
                  <a:lnTo>
                    <a:pt x="5811403" y="2786920"/>
                  </a:lnTo>
                  <a:lnTo>
                    <a:pt x="5814384" y="2763222"/>
                  </a:lnTo>
                  <a:lnTo>
                    <a:pt x="5812898" y="2743972"/>
                  </a:lnTo>
                  <a:lnTo>
                    <a:pt x="5816632" y="2731408"/>
                  </a:lnTo>
                  <a:lnTo>
                    <a:pt x="5829196" y="2709939"/>
                  </a:lnTo>
                  <a:lnTo>
                    <a:pt x="5829196" y="2692194"/>
                  </a:lnTo>
                  <a:lnTo>
                    <a:pt x="5843273" y="2672210"/>
                  </a:lnTo>
                  <a:lnTo>
                    <a:pt x="5839540" y="2658904"/>
                  </a:lnTo>
                  <a:lnTo>
                    <a:pt x="5866924" y="2617442"/>
                  </a:lnTo>
                  <a:lnTo>
                    <a:pt x="5913559" y="2592238"/>
                  </a:lnTo>
                  <a:lnTo>
                    <a:pt x="5927636" y="2576722"/>
                  </a:lnTo>
                  <a:lnTo>
                    <a:pt x="5940248" y="2574493"/>
                  </a:lnTo>
                  <a:lnTo>
                    <a:pt x="5947715" y="2562301"/>
                  </a:lnTo>
                  <a:lnTo>
                    <a:pt x="5957983" y="2536727"/>
                  </a:lnTo>
                  <a:lnTo>
                    <a:pt x="5964632" y="2508637"/>
                  </a:lnTo>
                  <a:lnTo>
                    <a:pt x="5969480" y="2471099"/>
                  </a:lnTo>
                  <a:lnTo>
                    <a:pt x="5972109" y="2450526"/>
                  </a:lnTo>
                  <a:lnTo>
                    <a:pt x="5986930" y="2423884"/>
                  </a:lnTo>
                  <a:lnTo>
                    <a:pt x="6007456" y="2386308"/>
                  </a:lnTo>
                  <a:lnTo>
                    <a:pt x="6019114" y="2365077"/>
                  </a:lnTo>
                  <a:lnTo>
                    <a:pt x="6036155" y="2349894"/>
                  </a:lnTo>
                  <a:lnTo>
                    <a:pt x="6056434" y="2343607"/>
                  </a:lnTo>
                  <a:lnTo>
                    <a:pt x="6071959" y="2330291"/>
                  </a:lnTo>
                  <a:lnTo>
                    <a:pt x="6074178" y="2304021"/>
                  </a:lnTo>
                  <a:lnTo>
                    <a:pt x="6070187" y="2275151"/>
                  </a:lnTo>
                  <a:lnTo>
                    <a:pt x="6072378" y="2262921"/>
                  </a:lnTo>
                  <a:lnTo>
                    <a:pt x="6060177" y="2256263"/>
                  </a:lnTo>
                  <a:lnTo>
                    <a:pt x="6050900" y="2250719"/>
                  </a:lnTo>
                  <a:lnTo>
                    <a:pt x="6035307" y="2223373"/>
                  </a:lnTo>
                  <a:lnTo>
                    <a:pt x="6038260" y="2206333"/>
                  </a:lnTo>
                  <a:lnTo>
                    <a:pt x="6052385" y="2185978"/>
                  </a:lnTo>
                  <a:lnTo>
                    <a:pt x="6064206" y="2166357"/>
                  </a:lnTo>
                  <a:lnTo>
                    <a:pt x="6094505" y="2139344"/>
                  </a:lnTo>
                  <a:lnTo>
                    <a:pt x="6106411" y="2133762"/>
                  </a:lnTo>
                  <a:lnTo>
                    <a:pt x="6108954" y="2126780"/>
                  </a:lnTo>
                  <a:lnTo>
                    <a:pt x="6105973" y="2113464"/>
                  </a:lnTo>
                  <a:lnTo>
                    <a:pt x="6105973" y="2097910"/>
                  </a:lnTo>
                  <a:lnTo>
                    <a:pt x="6104163" y="2086823"/>
                  </a:lnTo>
                  <a:lnTo>
                    <a:pt x="6111183" y="2062382"/>
                  </a:lnTo>
                  <a:lnTo>
                    <a:pt x="6111555" y="2043532"/>
                  </a:lnTo>
                  <a:lnTo>
                    <a:pt x="6106049" y="2031664"/>
                  </a:lnTo>
                  <a:lnTo>
                    <a:pt x="6085237" y="2019462"/>
                  </a:lnTo>
                  <a:lnTo>
                    <a:pt x="6085046" y="2007480"/>
                  </a:lnTo>
                  <a:lnTo>
                    <a:pt x="6094648" y="1965398"/>
                  </a:lnTo>
                  <a:lnTo>
                    <a:pt x="6095305" y="1936566"/>
                  </a:lnTo>
                  <a:lnTo>
                    <a:pt x="6085209" y="1894370"/>
                  </a:lnTo>
                  <a:lnTo>
                    <a:pt x="6088190" y="1822599"/>
                  </a:lnTo>
                  <a:lnTo>
                    <a:pt x="6074883" y="1805559"/>
                  </a:lnTo>
                  <a:lnTo>
                    <a:pt x="6071273" y="1786709"/>
                  </a:lnTo>
                  <a:lnTo>
                    <a:pt x="6057843" y="1781908"/>
                  </a:lnTo>
                  <a:lnTo>
                    <a:pt x="6033430" y="1778927"/>
                  </a:lnTo>
                  <a:lnTo>
                    <a:pt x="6002436" y="1765230"/>
                  </a:lnTo>
                  <a:lnTo>
                    <a:pt x="5980719" y="1749876"/>
                  </a:lnTo>
                  <a:lnTo>
                    <a:pt x="5946267" y="1762754"/>
                  </a:lnTo>
                  <a:lnTo>
                    <a:pt x="5909882" y="1759925"/>
                  </a:lnTo>
                  <a:lnTo>
                    <a:pt x="5893784" y="1754343"/>
                  </a:lnTo>
                  <a:lnTo>
                    <a:pt x="5860333" y="1731197"/>
                  </a:lnTo>
                  <a:lnTo>
                    <a:pt x="5856427" y="1706404"/>
                  </a:lnTo>
                  <a:lnTo>
                    <a:pt x="5884878" y="1660750"/>
                  </a:lnTo>
                  <a:lnTo>
                    <a:pt x="5886441" y="1619412"/>
                  </a:lnTo>
                  <a:lnTo>
                    <a:pt x="5932056" y="1583541"/>
                  </a:lnTo>
                  <a:lnTo>
                    <a:pt x="5960926" y="1559100"/>
                  </a:lnTo>
                  <a:lnTo>
                    <a:pt x="5996483" y="1517275"/>
                  </a:lnTo>
                  <a:lnTo>
                    <a:pt x="5997883" y="1486567"/>
                  </a:lnTo>
                  <a:lnTo>
                    <a:pt x="6009009" y="1444371"/>
                  </a:lnTo>
                  <a:lnTo>
                    <a:pt x="6000103" y="1425883"/>
                  </a:lnTo>
                  <a:lnTo>
                    <a:pt x="5992759" y="1365533"/>
                  </a:lnTo>
                  <a:lnTo>
                    <a:pt x="5999331" y="1329662"/>
                  </a:lnTo>
                  <a:lnTo>
                    <a:pt x="5986120" y="1281846"/>
                  </a:lnTo>
                  <a:lnTo>
                    <a:pt x="5963946" y="1253995"/>
                  </a:lnTo>
                  <a:close/>
                </a:path>
              </a:pathLst>
            </a:custGeom>
            <a:solidFill>
              <a:srgbClr val="FEFEE9"/>
            </a:solidFill>
            <a:ln w="28575" cap="flat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4" name="그래픽 2">
              <a:extLst>
                <a:ext uri="{FF2B5EF4-FFF2-40B4-BE49-F238E27FC236}">
                  <a16:creationId xmlns:a16="http://schemas.microsoft.com/office/drawing/2014/main" id="{E17FFE05-B80E-9D90-2FAF-7FE873C0F584}"/>
                </a:ext>
              </a:extLst>
            </p:cNvPr>
            <p:cNvSpPr/>
            <p:nvPr/>
          </p:nvSpPr>
          <p:spPr>
            <a:xfrm>
              <a:off x="8543496" y="1984028"/>
              <a:ext cx="375779" cy="1138323"/>
            </a:xfrm>
            <a:custGeom>
              <a:avLst/>
              <a:gdLst>
                <a:gd name="connsiteX0" fmla="*/ 71942 w 375779"/>
                <a:gd name="connsiteY0" fmla="*/ 0 h 1138323"/>
                <a:gd name="connsiteX1" fmla="*/ 45872 w 375779"/>
                <a:gd name="connsiteY1" fmla="*/ 21431 h 1138323"/>
                <a:gd name="connsiteX2" fmla="*/ 23946 w 375779"/>
                <a:gd name="connsiteY2" fmla="*/ 45949 h 1138323"/>
                <a:gd name="connsiteX3" fmla="*/ 6210 w 375779"/>
                <a:gd name="connsiteY3" fmla="*/ 90602 h 1138323"/>
                <a:gd name="connsiteX4" fmla="*/ 0 w 375779"/>
                <a:gd name="connsiteY4" fmla="*/ 123444 h 1138323"/>
                <a:gd name="connsiteX5" fmla="*/ 1276 w 375779"/>
                <a:gd name="connsiteY5" fmla="*/ 206950 h 1138323"/>
                <a:gd name="connsiteX6" fmla="*/ 8791 w 375779"/>
                <a:gd name="connsiteY6" fmla="*/ 233763 h 1138323"/>
                <a:gd name="connsiteX7" fmla="*/ 31118 w 375779"/>
                <a:gd name="connsiteY7" fmla="*/ 271539 h 1138323"/>
                <a:gd name="connsiteX8" fmla="*/ 70199 w 375779"/>
                <a:gd name="connsiteY8" fmla="*/ 337623 h 1138323"/>
                <a:gd name="connsiteX9" fmla="*/ 85230 w 375779"/>
                <a:gd name="connsiteY9" fmla="*/ 381838 h 1138323"/>
                <a:gd name="connsiteX10" fmla="*/ 86496 w 375779"/>
                <a:gd name="connsiteY10" fmla="*/ 402031 h 1138323"/>
                <a:gd name="connsiteX11" fmla="*/ 82439 w 375779"/>
                <a:gd name="connsiteY11" fmla="*/ 441074 h 1138323"/>
                <a:gd name="connsiteX12" fmla="*/ 85849 w 375779"/>
                <a:gd name="connsiteY12" fmla="*/ 485947 h 1138323"/>
                <a:gd name="connsiteX13" fmla="*/ 101527 w 375779"/>
                <a:gd name="connsiteY13" fmla="*/ 560842 h 1138323"/>
                <a:gd name="connsiteX14" fmla="*/ 118272 w 375779"/>
                <a:gd name="connsiteY14" fmla="*/ 610848 h 1138323"/>
                <a:gd name="connsiteX15" fmla="*/ 133502 w 375779"/>
                <a:gd name="connsiteY15" fmla="*/ 651615 h 1138323"/>
                <a:gd name="connsiteX16" fmla="*/ 149390 w 375779"/>
                <a:gd name="connsiteY16" fmla="*/ 681876 h 1138323"/>
                <a:gd name="connsiteX17" fmla="*/ 177927 w 375779"/>
                <a:gd name="connsiteY17" fmla="*/ 718785 h 1138323"/>
                <a:gd name="connsiteX18" fmla="*/ 206054 w 375779"/>
                <a:gd name="connsiteY18" fmla="*/ 742598 h 1138323"/>
                <a:gd name="connsiteX19" fmla="*/ 222561 w 375779"/>
                <a:gd name="connsiteY19" fmla="*/ 752685 h 1138323"/>
                <a:gd name="connsiteX20" fmla="*/ 258851 w 375779"/>
                <a:gd name="connsiteY20" fmla="*/ 763438 h 1138323"/>
                <a:gd name="connsiteX21" fmla="*/ 295760 w 375779"/>
                <a:gd name="connsiteY21" fmla="*/ 770506 h 1138323"/>
                <a:gd name="connsiteX22" fmla="*/ 331184 w 375779"/>
                <a:gd name="connsiteY22" fmla="*/ 780593 h 1138323"/>
                <a:gd name="connsiteX23" fmla="*/ 355206 w 375779"/>
                <a:gd name="connsiteY23" fmla="*/ 793690 h 1138323"/>
                <a:gd name="connsiteX24" fmla="*/ 369170 w 375779"/>
                <a:gd name="connsiteY24" fmla="*/ 809987 h 1138323"/>
                <a:gd name="connsiteX25" fmla="*/ 373846 w 375779"/>
                <a:gd name="connsiteY25" fmla="*/ 827399 h 1138323"/>
                <a:gd name="connsiteX26" fmla="*/ 375780 w 375779"/>
                <a:gd name="connsiteY26" fmla="*/ 849278 h 1138323"/>
                <a:gd name="connsiteX27" fmla="*/ 367408 w 375779"/>
                <a:gd name="connsiteY27" fmla="*/ 908733 h 1138323"/>
                <a:gd name="connsiteX28" fmla="*/ 357140 w 375779"/>
                <a:gd name="connsiteY28" fmla="*/ 977598 h 1138323"/>
                <a:gd name="connsiteX29" fmla="*/ 348967 w 375779"/>
                <a:gd name="connsiteY29" fmla="*/ 1031700 h 1138323"/>
                <a:gd name="connsiteX30" fmla="*/ 346624 w 375779"/>
                <a:gd name="connsiteY30" fmla="*/ 1070543 h 1138323"/>
                <a:gd name="connsiteX31" fmla="*/ 340185 w 375779"/>
                <a:gd name="connsiteY31" fmla="*/ 1138323 h 113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5779" h="1138323">
                  <a:moveTo>
                    <a:pt x="71942" y="0"/>
                  </a:moveTo>
                  <a:lnTo>
                    <a:pt x="45872" y="21431"/>
                  </a:lnTo>
                  <a:lnTo>
                    <a:pt x="23946" y="45949"/>
                  </a:lnTo>
                  <a:lnTo>
                    <a:pt x="6210" y="90602"/>
                  </a:lnTo>
                  <a:lnTo>
                    <a:pt x="0" y="123444"/>
                  </a:lnTo>
                  <a:lnTo>
                    <a:pt x="1276" y="206950"/>
                  </a:lnTo>
                  <a:lnTo>
                    <a:pt x="8791" y="233763"/>
                  </a:lnTo>
                  <a:lnTo>
                    <a:pt x="31118" y="271539"/>
                  </a:lnTo>
                  <a:lnTo>
                    <a:pt x="70199" y="337623"/>
                  </a:lnTo>
                  <a:lnTo>
                    <a:pt x="85230" y="381838"/>
                  </a:lnTo>
                  <a:lnTo>
                    <a:pt x="86496" y="402031"/>
                  </a:lnTo>
                  <a:lnTo>
                    <a:pt x="82439" y="441074"/>
                  </a:lnTo>
                  <a:lnTo>
                    <a:pt x="85849" y="485947"/>
                  </a:lnTo>
                  <a:lnTo>
                    <a:pt x="101527" y="560842"/>
                  </a:lnTo>
                  <a:lnTo>
                    <a:pt x="118272" y="610848"/>
                  </a:lnTo>
                  <a:lnTo>
                    <a:pt x="133502" y="651615"/>
                  </a:lnTo>
                  <a:lnTo>
                    <a:pt x="149390" y="681876"/>
                  </a:lnTo>
                  <a:lnTo>
                    <a:pt x="177927" y="718785"/>
                  </a:lnTo>
                  <a:lnTo>
                    <a:pt x="206054" y="742598"/>
                  </a:lnTo>
                  <a:lnTo>
                    <a:pt x="222561" y="752685"/>
                  </a:lnTo>
                  <a:lnTo>
                    <a:pt x="258851" y="763438"/>
                  </a:lnTo>
                  <a:lnTo>
                    <a:pt x="295760" y="770506"/>
                  </a:lnTo>
                  <a:lnTo>
                    <a:pt x="331184" y="780593"/>
                  </a:lnTo>
                  <a:lnTo>
                    <a:pt x="355206" y="793690"/>
                  </a:lnTo>
                  <a:lnTo>
                    <a:pt x="369170" y="809987"/>
                  </a:lnTo>
                  <a:lnTo>
                    <a:pt x="373846" y="827399"/>
                  </a:lnTo>
                  <a:lnTo>
                    <a:pt x="375780" y="849278"/>
                  </a:lnTo>
                  <a:lnTo>
                    <a:pt x="367408" y="908733"/>
                  </a:lnTo>
                  <a:lnTo>
                    <a:pt x="357140" y="977598"/>
                  </a:lnTo>
                  <a:lnTo>
                    <a:pt x="348967" y="1031700"/>
                  </a:lnTo>
                  <a:lnTo>
                    <a:pt x="346624" y="1070543"/>
                  </a:lnTo>
                  <a:lnTo>
                    <a:pt x="340185" y="113832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5" name="그래픽 2">
              <a:extLst>
                <a:ext uri="{FF2B5EF4-FFF2-40B4-BE49-F238E27FC236}">
                  <a16:creationId xmlns:a16="http://schemas.microsoft.com/office/drawing/2014/main" id="{32BCA44B-1DC5-E931-5778-74B8C61EF8C2}"/>
                </a:ext>
              </a:extLst>
            </p:cNvPr>
            <p:cNvSpPr/>
            <p:nvPr/>
          </p:nvSpPr>
          <p:spPr>
            <a:xfrm>
              <a:off x="8328050" y="1647148"/>
              <a:ext cx="326192" cy="143941"/>
            </a:xfrm>
            <a:custGeom>
              <a:avLst/>
              <a:gdLst>
                <a:gd name="connsiteX0" fmla="*/ 0 w 326192"/>
                <a:gd name="connsiteY0" fmla="*/ 118215 h 143941"/>
                <a:gd name="connsiteX1" fmla="*/ 9030 w 326192"/>
                <a:gd name="connsiteY1" fmla="*/ 114729 h 143941"/>
                <a:gd name="connsiteX2" fmla="*/ 14040 w 326192"/>
                <a:gd name="connsiteY2" fmla="*/ 107328 h 143941"/>
                <a:gd name="connsiteX3" fmla="*/ 41624 w 326192"/>
                <a:gd name="connsiteY3" fmla="*/ 65503 h 143941"/>
                <a:gd name="connsiteX4" fmla="*/ 45691 w 326192"/>
                <a:gd name="connsiteY4" fmla="*/ 61598 h 143941"/>
                <a:gd name="connsiteX5" fmla="*/ 55340 w 326192"/>
                <a:gd name="connsiteY5" fmla="*/ 61970 h 143941"/>
                <a:gd name="connsiteX6" fmla="*/ 64941 w 326192"/>
                <a:gd name="connsiteY6" fmla="*/ 55683 h 143941"/>
                <a:gd name="connsiteX7" fmla="*/ 75867 w 326192"/>
                <a:gd name="connsiteY7" fmla="*/ 48654 h 143941"/>
                <a:gd name="connsiteX8" fmla="*/ 107318 w 326192"/>
                <a:gd name="connsiteY8" fmla="*/ 41805 h 143941"/>
                <a:gd name="connsiteX9" fmla="*/ 120082 w 326192"/>
                <a:gd name="connsiteY9" fmla="*/ 36824 h 143941"/>
                <a:gd name="connsiteX10" fmla="*/ 140437 w 326192"/>
                <a:gd name="connsiteY10" fmla="*/ 20726 h 143941"/>
                <a:gd name="connsiteX11" fmla="*/ 153010 w 326192"/>
                <a:gd name="connsiteY11" fmla="*/ 8525 h 143941"/>
                <a:gd name="connsiteX12" fmla="*/ 163392 w 326192"/>
                <a:gd name="connsiteY12" fmla="*/ 2791 h 143941"/>
                <a:gd name="connsiteX13" fmla="*/ 178013 w 326192"/>
                <a:gd name="connsiteY13" fmla="*/ 0 h 143941"/>
                <a:gd name="connsiteX14" fmla="*/ 198368 w 326192"/>
                <a:gd name="connsiteY14" fmla="*/ 7963 h 143941"/>
                <a:gd name="connsiteX15" fmla="*/ 218532 w 326192"/>
                <a:gd name="connsiteY15" fmla="*/ 31852 h 143941"/>
                <a:gd name="connsiteX16" fmla="*/ 239439 w 326192"/>
                <a:gd name="connsiteY16" fmla="*/ 43501 h 143941"/>
                <a:gd name="connsiteX17" fmla="*/ 258118 w 326192"/>
                <a:gd name="connsiteY17" fmla="*/ 43310 h 143941"/>
                <a:gd name="connsiteX18" fmla="*/ 274415 w 326192"/>
                <a:gd name="connsiteY18" fmla="*/ 53321 h 143941"/>
                <a:gd name="connsiteX19" fmla="*/ 283816 w 326192"/>
                <a:gd name="connsiteY19" fmla="*/ 71799 h 143941"/>
                <a:gd name="connsiteX20" fmla="*/ 285502 w 326192"/>
                <a:gd name="connsiteY20" fmla="*/ 86049 h 143941"/>
                <a:gd name="connsiteX21" fmla="*/ 297895 w 326192"/>
                <a:gd name="connsiteY21" fmla="*/ 104356 h 143941"/>
                <a:gd name="connsiteX22" fmla="*/ 307343 w 326192"/>
                <a:gd name="connsiteY22" fmla="*/ 121768 h 143941"/>
                <a:gd name="connsiteX23" fmla="*/ 326193 w 326192"/>
                <a:gd name="connsiteY23" fmla="*/ 143942 h 14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92" h="143941">
                  <a:moveTo>
                    <a:pt x="0" y="118215"/>
                  </a:moveTo>
                  <a:lnTo>
                    <a:pt x="9030" y="114729"/>
                  </a:lnTo>
                  <a:lnTo>
                    <a:pt x="14040" y="107328"/>
                  </a:lnTo>
                  <a:lnTo>
                    <a:pt x="41624" y="65503"/>
                  </a:lnTo>
                  <a:lnTo>
                    <a:pt x="45691" y="61598"/>
                  </a:lnTo>
                  <a:lnTo>
                    <a:pt x="55340" y="61970"/>
                  </a:lnTo>
                  <a:lnTo>
                    <a:pt x="64941" y="55683"/>
                  </a:lnTo>
                  <a:lnTo>
                    <a:pt x="75867" y="48654"/>
                  </a:lnTo>
                  <a:lnTo>
                    <a:pt x="107318" y="41805"/>
                  </a:lnTo>
                  <a:lnTo>
                    <a:pt x="120082" y="36824"/>
                  </a:lnTo>
                  <a:lnTo>
                    <a:pt x="140437" y="20726"/>
                  </a:lnTo>
                  <a:lnTo>
                    <a:pt x="153010" y="8525"/>
                  </a:lnTo>
                  <a:lnTo>
                    <a:pt x="163392" y="2791"/>
                  </a:lnTo>
                  <a:lnTo>
                    <a:pt x="178013" y="0"/>
                  </a:lnTo>
                  <a:lnTo>
                    <a:pt x="198368" y="7963"/>
                  </a:lnTo>
                  <a:lnTo>
                    <a:pt x="218532" y="31852"/>
                  </a:lnTo>
                  <a:lnTo>
                    <a:pt x="239439" y="43501"/>
                  </a:lnTo>
                  <a:lnTo>
                    <a:pt x="258118" y="43310"/>
                  </a:lnTo>
                  <a:lnTo>
                    <a:pt x="274415" y="53321"/>
                  </a:lnTo>
                  <a:lnTo>
                    <a:pt x="283816" y="71799"/>
                  </a:lnTo>
                  <a:lnTo>
                    <a:pt x="285502" y="86049"/>
                  </a:lnTo>
                  <a:lnTo>
                    <a:pt x="297895" y="104356"/>
                  </a:lnTo>
                  <a:lnTo>
                    <a:pt x="307343" y="121768"/>
                  </a:lnTo>
                  <a:lnTo>
                    <a:pt x="326193" y="14394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6" name="그래픽 2">
              <a:extLst>
                <a:ext uri="{FF2B5EF4-FFF2-40B4-BE49-F238E27FC236}">
                  <a16:creationId xmlns:a16="http://schemas.microsoft.com/office/drawing/2014/main" id="{E539DBAA-846D-D5D0-BFE4-BA68517CCC65}"/>
                </a:ext>
              </a:extLst>
            </p:cNvPr>
            <p:cNvSpPr/>
            <p:nvPr/>
          </p:nvSpPr>
          <p:spPr>
            <a:xfrm>
              <a:off x="8191500" y="133350"/>
              <a:ext cx="109242" cy="295513"/>
            </a:xfrm>
            <a:custGeom>
              <a:avLst/>
              <a:gdLst>
                <a:gd name="connsiteX0" fmla="*/ 109242 w 109242"/>
                <a:gd name="connsiteY0" fmla="*/ 0 h 295513"/>
                <a:gd name="connsiteX1" fmla="*/ 86211 w 109242"/>
                <a:gd name="connsiteY1" fmla="*/ 3200 h 295513"/>
                <a:gd name="connsiteX2" fmla="*/ 81782 w 109242"/>
                <a:gd name="connsiteY2" fmla="*/ 6182 h 295513"/>
                <a:gd name="connsiteX3" fmla="*/ 82344 w 109242"/>
                <a:gd name="connsiteY3" fmla="*/ 33938 h 295513"/>
                <a:gd name="connsiteX4" fmla="*/ 77743 w 109242"/>
                <a:gd name="connsiteY4" fmla="*/ 49625 h 295513"/>
                <a:gd name="connsiteX5" fmla="*/ 72000 w 109242"/>
                <a:gd name="connsiteY5" fmla="*/ 60017 h 295513"/>
                <a:gd name="connsiteX6" fmla="*/ 56255 w 109242"/>
                <a:gd name="connsiteY6" fmla="*/ 104775 h 295513"/>
                <a:gd name="connsiteX7" fmla="*/ 53092 w 109242"/>
                <a:gd name="connsiteY7" fmla="*/ 121644 h 295513"/>
                <a:gd name="connsiteX8" fmla="*/ 56455 w 109242"/>
                <a:gd name="connsiteY8" fmla="*/ 139208 h 295513"/>
                <a:gd name="connsiteX9" fmla="*/ 54978 w 109242"/>
                <a:gd name="connsiteY9" fmla="*/ 149219 h 295513"/>
                <a:gd name="connsiteX10" fmla="*/ 50540 w 109242"/>
                <a:gd name="connsiteY10" fmla="*/ 157925 h 295513"/>
                <a:gd name="connsiteX11" fmla="*/ 36090 w 109242"/>
                <a:gd name="connsiteY11" fmla="*/ 172326 h 295513"/>
                <a:gd name="connsiteX12" fmla="*/ 30346 w 109242"/>
                <a:gd name="connsiteY12" fmla="*/ 181232 h 295513"/>
                <a:gd name="connsiteX13" fmla="*/ 27556 w 109242"/>
                <a:gd name="connsiteY13" fmla="*/ 192157 h 295513"/>
                <a:gd name="connsiteX14" fmla="*/ 28499 w 109242"/>
                <a:gd name="connsiteY14" fmla="*/ 218980 h 295513"/>
                <a:gd name="connsiteX15" fmla="*/ 27022 w 109242"/>
                <a:gd name="connsiteY15" fmla="*/ 229886 h 295513"/>
                <a:gd name="connsiteX16" fmla="*/ 18888 w 109242"/>
                <a:gd name="connsiteY16" fmla="*/ 243764 h 295513"/>
                <a:gd name="connsiteX17" fmla="*/ 1886 w 109242"/>
                <a:gd name="connsiteY17" fmla="*/ 270043 h 295513"/>
                <a:gd name="connsiteX18" fmla="*/ 0 w 109242"/>
                <a:gd name="connsiteY18" fmla="*/ 277968 h 295513"/>
                <a:gd name="connsiteX19" fmla="*/ 0 w 109242"/>
                <a:gd name="connsiteY19" fmla="*/ 288150 h 295513"/>
                <a:gd name="connsiteX20" fmla="*/ 2048 w 109242"/>
                <a:gd name="connsiteY20" fmla="*/ 295513 h 2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242" h="295513">
                  <a:moveTo>
                    <a:pt x="109242" y="0"/>
                  </a:moveTo>
                  <a:lnTo>
                    <a:pt x="86211" y="3200"/>
                  </a:lnTo>
                  <a:lnTo>
                    <a:pt x="81782" y="6182"/>
                  </a:lnTo>
                  <a:lnTo>
                    <a:pt x="82344" y="33938"/>
                  </a:lnTo>
                  <a:lnTo>
                    <a:pt x="77743" y="49625"/>
                  </a:lnTo>
                  <a:lnTo>
                    <a:pt x="72000" y="60017"/>
                  </a:lnTo>
                  <a:lnTo>
                    <a:pt x="56255" y="104775"/>
                  </a:lnTo>
                  <a:lnTo>
                    <a:pt x="53092" y="121644"/>
                  </a:lnTo>
                  <a:lnTo>
                    <a:pt x="56455" y="139208"/>
                  </a:lnTo>
                  <a:lnTo>
                    <a:pt x="54978" y="149219"/>
                  </a:lnTo>
                  <a:lnTo>
                    <a:pt x="50540" y="157925"/>
                  </a:lnTo>
                  <a:lnTo>
                    <a:pt x="36090" y="172326"/>
                  </a:lnTo>
                  <a:lnTo>
                    <a:pt x="30346" y="181232"/>
                  </a:lnTo>
                  <a:lnTo>
                    <a:pt x="27556" y="192157"/>
                  </a:lnTo>
                  <a:lnTo>
                    <a:pt x="28499" y="218980"/>
                  </a:lnTo>
                  <a:lnTo>
                    <a:pt x="27022" y="229886"/>
                  </a:lnTo>
                  <a:lnTo>
                    <a:pt x="18888" y="243764"/>
                  </a:lnTo>
                  <a:lnTo>
                    <a:pt x="1886" y="270043"/>
                  </a:lnTo>
                  <a:lnTo>
                    <a:pt x="0" y="277968"/>
                  </a:lnTo>
                  <a:lnTo>
                    <a:pt x="0" y="288150"/>
                  </a:lnTo>
                  <a:lnTo>
                    <a:pt x="2048" y="29551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7" name="그래픽 2">
              <a:extLst>
                <a:ext uri="{FF2B5EF4-FFF2-40B4-BE49-F238E27FC236}">
                  <a16:creationId xmlns:a16="http://schemas.microsoft.com/office/drawing/2014/main" id="{892B3DA5-D01B-49BD-A305-9F3597A27499}"/>
                </a:ext>
              </a:extLst>
            </p:cNvPr>
            <p:cNvSpPr/>
            <p:nvPr/>
          </p:nvSpPr>
          <p:spPr>
            <a:xfrm>
              <a:off x="6010131" y="6017580"/>
              <a:ext cx="5419" cy="13715"/>
            </a:xfrm>
            <a:custGeom>
              <a:avLst/>
              <a:gdLst>
                <a:gd name="connsiteX0" fmla="*/ 0 w 5419"/>
                <a:gd name="connsiteY0" fmla="*/ 13715 h 13715"/>
                <a:gd name="connsiteX1" fmla="*/ 1848 w 5419"/>
                <a:gd name="connsiteY1" fmla="*/ 4972 h 13715"/>
                <a:gd name="connsiteX2" fmla="*/ 5420 w 5419"/>
                <a:gd name="connsiteY2" fmla="*/ 0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9" h="13715">
                  <a:moveTo>
                    <a:pt x="0" y="13715"/>
                  </a:moveTo>
                  <a:lnTo>
                    <a:pt x="1848" y="4972"/>
                  </a:lnTo>
                  <a:lnTo>
                    <a:pt x="542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8" name="그래픽 2">
              <a:extLst>
                <a:ext uri="{FF2B5EF4-FFF2-40B4-BE49-F238E27FC236}">
                  <a16:creationId xmlns:a16="http://schemas.microsoft.com/office/drawing/2014/main" id="{82184438-13E3-F499-1860-4B3A8315F726}"/>
                </a:ext>
              </a:extLst>
            </p:cNvPr>
            <p:cNvSpPr/>
            <p:nvPr/>
          </p:nvSpPr>
          <p:spPr>
            <a:xfrm>
              <a:off x="6932552" y="6581660"/>
              <a:ext cx="990" cy="3162"/>
            </a:xfrm>
            <a:custGeom>
              <a:avLst/>
              <a:gdLst>
                <a:gd name="connsiteX0" fmla="*/ 0 w 990"/>
                <a:gd name="connsiteY0" fmla="*/ 3163 h 3162"/>
                <a:gd name="connsiteX1" fmla="*/ 991 w 990"/>
                <a:gd name="connsiteY1" fmla="*/ 0 h 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3162">
                  <a:moveTo>
                    <a:pt x="0" y="3163"/>
                  </a:moveTo>
                  <a:lnTo>
                    <a:pt x="99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19" name="그래픽 2">
              <a:extLst>
                <a:ext uri="{FF2B5EF4-FFF2-40B4-BE49-F238E27FC236}">
                  <a16:creationId xmlns:a16="http://schemas.microsoft.com/office/drawing/2014/main" id="{C3730248-90C7-E885-8712-12CE55319E90}"/>
                </a:ext>
              </a:extLst>
            </p:cNvPr>
            <p:cNvSpPr/>
            <p:nvPr/>
          </p:nvSpPr>
          <p:spPr>
            <a:xfrm>
              <a:off x="7754283" y="5654773"/>
              <a:ext cx="188366" cy="300199"/>
            </a:xfrm>
            <a:custGeom>
              <a:avLst/>
              <a:gdLst>
                <a:gd name="connsiteX0" fmla="*/ 0 w 188366"/>
                <a:gd name="connsiteY0" fmla="*/ 226762 h 300199"/>
                <a:gd name="connsiteX1" fmla="*/ 3657 w 188366"/>
                <a:gd name="connsiteY1" fmla="*/ 230000 h 300199"/>
                <a:gd name="connsiteX2" fmla="*/ 5000 w 188366"/>
                <a:gd name="connsiteY2" fmla="*/ 231438 h 300199"/>
                <a:gd name="connsiteX3" fmla="*/ 6115 w 188366"/>
                <a:gd name="connsiteY3" fmla="*/ 232924 h 300199"/>
                <a:gd name="connsiteX4" fmla="*/ 7058 w 188366"/>
                <a:gd name="connsiteY4" fmla="*/ 234448 h 300199"/>
                <a:gd name="connsiteX5" fmla="*/ 7753 w 188366"/>
                <a:gd name="connsiteY5" fmla="*/ 235420 h 300199"/>
                <a:gd name="connsiteX6" fmla="*/ 9067 w 188366"/>
                <a:gd name="connsiteY6" fmla="*/ 236458 h 300199"/>
                <a:gd name="connsiteX7" fmla="*/ 11249 w 188366"/>
                <a:gd name="connsiteY7" fmla="*/ 237115 h 300199"/>
                <a:gd name="connsiteX8" fmla="*/ 13430 w 188366"/>
                <a:gd name="connsiteY8" fmla="*/ 237611 h 300199"/>
                <a:gd name="connsiteX9" fmla="*/ 15192 w 188366"/>
                <a:gd name="connsiteY9" fmla="*/ 238210 h 300199"/>
                <a:gd name="connsiteX10" fmla="*/ 17536 w 188366"/>
                <a:gd name="connsiteY10" fmla="*/ 238544 h 300199"/>
                <a:gd name="connsiteX11" fmla="*/ 18136 w 188366"/>
                <a:gd name="connsiteY11" fmla="*/ 239811 h 300199"/>
                <a:gd name="connsiteX12" fmla="*/ 18707 w 188366"/>
                <a:gd name="connsiteY12" fmla="*/ 243097 h 300199"/>
                <a:gd name="connsiteX13" fmla="*/ 19374 w 188366"/>
                <a:gd name="connsiteY13" fmla="*/ 244945 h 300199"/>
                <a:gd name="connsiteX14" fmla="*/ 20155 w 188366"/>
                <a:gd name="connsiteY14" fmla="*/ 247212 h 300199"/>
                <a:gd name="connsiteX15" fmla="*/ 22746 w 188366"/>
                <a:gd name="connsiteY15" fmla="*/ 250193 h 300199"/>
                <a:gd name="connsiteX16" fmla="*/ 25746 w 188366"/>
                <a:gd name="connsiteY16" fmla="*/ 250564 h 300199"/>
                <a:gd name="connsiteX17" fmla="*/ 29118 w 188366"/>
                <a:gd name="connsiteY17" fmla="*/ 249993 h 300199"/>
                <a:gd name="connsiteX18" fmla="*/ 31413 w 188366"/>
                <a:gd name="connsiteY18" fmla="*/ 249993 h 300199"/>
                <a:gd name="connsiteX19" fmla="*/ 35319 w 188366"/>
                <a:gd name="connsiteY19" fmla="*/ 248955 h 300199"/>
                <a:gd name="connsiteX20" fmla="*/ 37043 w 188366"/>
                <a:gd name="connsiteY20" fmla="*/ 248593 h 300199"/>
                <a:gd name="connsiteX21" fmla="*/ 37823 w 188366"/>
                <a:gd name="connsiteY21" fmla="*/ 248593 h 300199"/>
                <a:gd name="connsiteX22" fmla="*/ 41138 w 188366"/>
                <a:gd name="connsiteY22" fmla="*/ 248708 h 300199"/>
                <a:gd name="connsiteX23" fmla="*/ 43643 w 188366"/>
                <a:gd name="connsiteY23" fmla="*/ 248183 h 300199"/>
                <a:gd name="connsiteX24" fmla="*/ 46472 w 188366"/>
                <a:gd name="connsiteY24" fmla="*/ 247240 h 300199"/>
                <a:gd name="connsiteX25" fmla="*/ 49263 w 188366"/>
                <a:gd name="connsiteY25" fmla="*/ 246536 h 300199"/>
                <a:gd name="connsiteX26" fmla="*/ 54111 w 188366"/>
                <a:gd name="connsiteY26" fmla="*/ 246126 h 300199"/>
                <a:gd name="connsiteX27" fmla="*/ 59855 w 188366"/>
                <a:gd name="connsiteY27" fmla="*/ 246212 h 300199"/>
                <a:gd name="connsiteX28" fmla="*/ 63303 w 188366"/>
                <a:gd name="connsiteY28" fmla="*/ 245955 h 300199"/>
                <a:gd name="connsiteX29" fmla="*/ 66017 w 188366"/>
                <a:gd name="connsiteY29" fmla="*/ 245755 h 300199"/>
                <a:gd name="connsiteX30" fmla="*/ 68551 w 188366"/>
                <a:gd name="connsiteY30" fmla="*/ 245802 h 300199"/>
                <a:gd name="connsiteX31" fmla="*/ 71637 w 188366"/>
                <a:gd name="connsiteY31" fmla="*/ 246250 h 300199"/>
                <a:gd name="connsiteX32" fmla="*/ 73200 w 188366"/>
                <a:gd name="connsiteY32" fmla="*/ 247031 h 300199"/>
                <a:gd name="connsiteX33" fmla="*/ 75086 w 188366"/>
                <a:gd name="connsiteY33" fmla="*/ 247650 h 300199"/>
                <a:gd name="connsiteX34" fmla="*/ 77057 w 188366"/>
                <a:gd name="connsiteY34" fmla="*/ 248545 h 300199"/>
                <a:gd name="connsiteX35" fmla="*/ 78495 w 188366"/>
                <a:gd name="connsiteY35" fmla="*/ 249288 h 300199"/>
                <a:gd name="connsiteX36" fmla="*/ 79905 w 188366"/>
                <a:gd name="connsiteY36" fmla="*/ 250317 h 300199"/>
                <a:gd name="connsiteX37" fmla="*/ 81096 w 188366"/>
                <a:gd name="connsiteY37" fmla="*/ 251555 h 300199"/>
                <a:gd name="connsiteX38" fmla="*/ 81715 w 188366"/>
                <a:gd name="connsiteY38" fmla="*/ 252746 h 300199"/>
                <a:gd name="connsiteX39" fmla="*/ 82286 w 188366"/>
                <a:gd name="connsiteY39" fmla="*/ 254498 h 300199"/>
                <a:gd name="connsiteX40" fmla="*/ 82810 w 188366"/>
                <a:gd name="connsiteY40" fmla="*/ 256184 h 300199"/>
                <a:gd name="connsiteX41" fmla="*/ 83144 w 188366"/>
                <a:gd name="connsiteY41" fmla="*/ 257661 h 300199"/>
                <a:gd name="connsiteX42" fmla="*/ 83429 w 188366"/>
                <a:gd name="connsiteY42" fmla="*/ 259013 h 300199"/>
                <a:gd name="connsiteX43" fmla="*/ 84211 w 188366"/>
                <a:gd name="connsiteY43" fmla="*/ 261395 h 300199"/>
                <a:gd name="connsiteX44" fmla="*/ 87001 w 188366"/>
                <a:gd name="connsiteY44" fmla="*/ 263119 h 300199"/>
                <a:gd name="connsiteX45" fmla="*/ 92297 w 188366"/>
                <a:gd name="connsiteY45" fmla="*/ 263528 h 300199"/>
                <a:gd name="connsiteX46" fmla="*/ 96317 w 188366"/>
                <a:gd name="connsiteY46" fmla="*/ 264271 h 300199"/>
                <a:gd name="connsiteX47" fmla="*/ 101375 w 188366"/>
                <a:gd name="connsiteY47" fmla="*/ 265614 h 300199"/>
                <a:gd name="connsiteX48" fmla="*/ 104080 w 188366"/>
                <a:gd name="connsiteY48" fmla="*/ 267005 h 300199"/>
                <a:gd name="connsiteX49" fmla="*/ 110737 w 188366"/>
                <a:gd name="connsiteY49" fmla="*/ 277835 h 300199"/>
                <a:gd name="connsiteX50" fmla="*/ 112995 w 188366"/>
                <a:gd name="connsiteY50" fmla="*/ 280292 h 300199"/>
                <a:gd name="connsiteX51" fmla="*/ 114852 w 188366"/>
                <a:gd name="connsiteY51" fmla="*/ 281568 h 300199"/>
                <a:gd name="connsiteX52" fmla="*/ 115995 w 188366"/>
                <a:gd name="connsiteY52" fmla="*/ 283616 h 300199"/>
                <a:gd name="connsiteX53" fmla="*/ 117757 w 188366"/>
                <a:gd name="connsiteY53" fmla="*/ 286445 h 300199"/>
                <a:gd name="connsiteX54" fmla="*/ 118462 w 188366"/>
                <a:gd name="connsiteY54" fmla="*/ 288989 h 300199"/>
                <a:gd name="connsiteX55" fmla="*/ 118205 w 188366"/>
                <a:gd name="connsiteY55" fmla="*/ 292036 h 300199"/>
                <a:gd name="connsiteX56" fmla="*/ 120805 w 188366"/>
                <a:gd name="connsiteY56" fmla="*/ 295723 h 300199"/>
                <a:gd name="connsiteX57" fmla="*/ 122148 w 188366"/>
                <a:gd name="connsiteY57" fmla="*/ 296913 h 300199"/>
                <a:gd name="connsiteX58" fmla="*/ 124320 w 188366"/>
                <a:gd name="connsiteY58" fmla="*/ 297618 h 300199"/>
                <a:gd name="connsiteX59" fmla="*/ 134588 w 188366"/>
                <a:gd name="connsiteY59" fmla="*/ 300199 h 300199"/>
                <a:gd name="connsiteX60" fmla="*/ 136884 w 188366"/>
                <a:gd name="connsiteY60" fmla="*/ 299533 h 300199"/>
                <a:gd name="connsiteX61" fmla="*/ 141161 w 188366"/>
                <a:gd name="connsiteY61" fmla="*/ 298971 h 300199"/>
                <a:gd name="connsiteX62" fmla="*/ 145180 w 188366"/>
                <a:gd name="connsiteY62" fmla="*/ 298304 h 300199"/>
                <a:gd name="connsiteX63" fmla="*/ 147818 w 188366"/>
                <a:gd name="connsiteY63" fmla="*/ 296999 h 300199"/>
                <a:gd name="connsiteX64" fmla="*/ 151466 w 188366"/>
                <a:gd name="connsiteY64" fmla="*/ 293227 h 300199"/>
                <a:gd name="connsiteX65" fmla="*/ 152866 w 188366"/>
                <a:gd name="connsiteY65" fmla="*/ 289370 h 300199"/>
                <a:gd name="connsiteX66" fmla="*/ 153524 w 188366"/>
                <a:gd name="connsiteY66" fmla="*/ 285798 h 300199"/>
                <a:gd name="connsiteX67" fmla="*/ 157219 w 188366"/>
                <a:gd name="connsiteY67" fmla="*/ 254308 h 300199"/>
                <a:gd name="connsiteX68" fmla="*/ 158486 w 188366"/>
                <a:gd name="connsiteY68" fmla="*/ 243344 h 300199"/>
                <a:gd name="connsiteX69" fmla="*/ 161648 w 188366"/>
                <a:gd name="connsiteY69" fmla="*/ 226143 h 300199"/>
                <a:gd name="connsiteX70" fmla="*/ 163620 w 188366"/>
                <a:gd name="connsiteY70" fmla="*/ 209474 h 300199"/>
                <a:gd name="connsiteX71" fmla="*/ 165963 w 188366"/>
                <a:gd name="connsiteY71" fmla="*/ 196748 h 300199"/>
                <a:gd name="connsiteX72" fmla="*/ 167440 w 188366"/>
                <a:gd name="connsiteY72" fmla="*/ 183947 h 300199"/>
                <a:gd name="connsiteX73" fmla="*/ 169087 w 188366"/>
                <a:gd name="connsiteY73" fmla="*/ 175079 h 300199"/>
                <a:gd name="connsiteX74" fmla="*/ 173850 w 188366"/>
                <a:gd name="connsiteY74" fmla="*/ 139246 h 300199"/>
                <a:gd name="connsiteX75" fmla="*/ 177793 w 188366"/>
                <a:gd name="connsiteY75" fmla="*/ 111261 h 300199"/>
                <a:gd name="connsiteX76" fmla="*/ 178727 w 188366"/>
                <a:gd name="connsiteY76" fmla="*/ 103927 h 300199"/>
                <a:gd name="connsiteX77" fmla="*/ 178889 w 188366"/>
                <a:gd name="connsiteY77" fmla="*/ 101346 h 300199"/>
                <a:gd name="connsiteX78" fmla="*/ 178403 w 188366"/>
                <a:gd name="connsiteY78" fmla="*/ 98717 h 300199"/>
                <a:gd name="connsiteX79" fmla="*/ 177498 w 188366"/>
                <a:gd name="connsiteY79" fmla="*/ 95231 h 300199"/>
                <a:gd name="connsiteX80" fmla="*/ 178403 w 188366"/>
                <a:gd name="connsiteY80" fmla="*/ 87554 h 300199"/>
                <a:gd name="connsiteX81" fmla="*/ 181403 w 188366"/>
                <a:gd name="connsiteY81" fmla="*/ 61113 h 300199"/>
                <a:gd name="connsiteX82" fmla="*/ 184718 w 188366"/>
                <a:gd name="connsiteY82" fmla="*/ 28394 h 300199"/>
                <a:gd name="connsiteX83" fmla="*/ 185756 w 188366"/>
                <a:gd name="connsiteY83" fmla="*/ 14697 h 300199"/>
                <a:gd name="connsiteX84" fmla="*/ 186575 w 188366"/>
                <a:gd name="connsiteY84" fmla="*/ 5696 h 300199"/>
                <a:gd name="connsiteX85" fmla="*/ 188366 w 188366"/>
                <a:gd name="connsiteY85" fmla="*/ 0 h 30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88366" h="300199">
                  <a:moveTo>
                    <a:pt x="0" y="226762"/>
                  </a:moveTo>
                  <a:lnTo>
                    <a:pt x="3657" y="230000"/>
                  </a:lnTo>
                  <a:lnTo>
                    <a:pt x="5000" y="231438"/>
                  </a:lnTo>
                  <a:lnTo>
                    <a:pt x="6115" y="232924"/>
                  </a:lnTo>
                  <a:lnTo>
                    <a:pt x="7058" y="234448"/>
                  </a:lnTo>
                  <a:lnTo>
                    <a:pt x="7753" y="235420"/>
                  </a:lnTo>
                  <a:lnTo>
                    <a:pt x="9067" y="236458"/>
                  </a:lnTo>
                  <a:lnTo>
                    <a:pt x="11249" y="237115"/>
                  </a:lnTo>
                  <a:lnTo>
                    <a:pt x="13430" y="237611"/>
                  </a:lnTo>
                  <a:lnTo>
                    <a:pt x="15192" y="238210"/>
                  </a:lnTo>
                  <a:lnTo>
                    <a:pt x="17536" y="238544"/>
                  </a:lnTo>
                  <a:lnTo>
                    <a:pt x="18136" y="239811"/>
                  </a:lnTo>
                  <a:lnTo>
                    <a:pt x="18707" y="243097"/>
                  </a:lnTo>
                  <a:lnTo>
                    <a:pt x="19374" y="244945"/>
                  </a:lnTo>
                  <a:lnTo>
                    <a:pt x="20155" y="247212"/>
                  </a:lnTo>
                  <a:lnTo>
                    <a:pt x="22746" y="250193"/>
                  </a:lnTo>
                  <a:lnTo>
                    <a:pt x="25746" y="250564"/>
                  </a:lnTo>
                  <a:lnTo>
                    <a:pt x="29118" y="249993"/>
                  </a:lnTo>
                  <a:lnTo>
                    <a:pt x="31413" y="249993"/>
                  </a:lnTo>
                  <a:lnTo>
                    <a:pt x="35319" y="248955"/>
                  </a:lnTo>
                  <a:lnTo>
                    <a:pt x="37043" y="248593"/>
                  </a:lnTo>
                  <a:lnTo>
                    <a:pt x="37823" y="248593"/>
                  </a:lnTo>
                  <a:lnTo>
                    <a:pt x="41138" y="248708"/>
                  </a:lnTo>
                  <a:lnTo>
                    <a:pt x="43643" y="248183"/>
                  </a:lnTo>
                  <a:lnTo>
                    <a:pt x="46472" y="247240"/>
                  </a:lnTo>
                  <a:lnTo>
                    <a:pt x="49263" y="246536"/>
                  </a:lnTo>
                  <a:lnTo>
                    <a:pt x="54111" y="246126"/>
                  </a:lnTo>
                  <a:lnTo>
                    <a:pt x="59855" y="246212"/>
                  </a:lnTo>
                  <a:lnTo>
                    <a:pt x="63303" y="245955"/>
                  </a:lnTo>
                  <a:lnTo>
                    <a:pt x="66017" y="245755"/>
                  </a:lnTo>
                  <a:lnTo>
                    <a:pt x="68551" y="245802"/>
                  </a:lnTo>
                  <a:lnTo>
                    <a:pt x="71637" y="246250"/>
                  </a:lnTo>
                  <a:lnTo>
                    <a:pt x="73200" y="247031"/>
                  </a:lnTo>
                  <a:lnTo>
                    <a:pt x="75086" y="247650"/>
                  </a:lnTo>
                  <a:lnTo>
                    <a:pt x="77057" y="248545"/>
                  </a:lnTo>
                  <a:lnTo>
                    <a:pt x="78495" y="249288"/>
                  </a:lnTo>
                  <a:lnTo>
                    <a:pt x="79905" y="250317"/>
                  </a:lnTo>
                  <a:lnTo>
                    <a:pt x="81096" y="251555"/>
                  </a:lnTo>
                  <a:lnTo>
                    <a:pt x="81715" y="252746"/>
                  </a:lnTo>
                  <a:lnTo>
                    <a:pt x="82286" y="254498"/>
                  </a:lnTo>
                  <a:lnTo>
                    <a:pt x="82810" y="256184"/>
                  </a:lnTo>
                  <a:lnTo>
                    <a:pt x="83144" y="257661"/>
                  </a:lnTo>
                  <a:lnTo>
                    <a:pt x="83429" y="259013"/>
                  </a:lnTo>
                  <a:lnTo>
                    <a:pt x="84211" y="261395"/>
                  </a:lnTo>
                  <a:lnTo>
                    <a:pt x="87001" y="263119"/>
                  </a:lnTo>
                  <a:lnTo>
                    <a:pt x="92297" y="263528"/>
                  </a:lnTo>
                  <a:lnTo>
                    <a:pt x="96317" y="264271"/>
                  </a:lnTo>
                  <a:lnTo>
                    <a:pt x="101375" y="265614"/>
                  </a:lnTo>
                  <a:lnTo>
                    <a:pt x="104080" y="267005"/>
                  </a:lnTo>
                  <a:lnTo>
                    <a:pt x="110737" y="277835"/>
                  </a:lnTo>
                  <a:lnTo>
                    <a:pt x="112995" y="280292"/>
                  </a:lnTo>
                  <a:lnTo>
                    <a:pt x="114852" y="281568"/>
                  </a:lnTo>
                  <a:lnTo>
                    <a:pt x="115995" y="283616"/>
                  </a:lnTo>
                  <a:lnTo>
                    <a:pt x="117757" y="286445"/>
                  </a:lnTo>
                  <a:lnTo>
                    <a:pt x="118462" y="288989"/>
                  </a:lnTo>
                  <a:lnTo>
                    <a:pt x="118205" y="292036"/>
                  </a:lnTo>
                  <a:lnTo>
                    <a:pt x="120805" y="295723"/>
                  </a:lnTo>
                  <a:lnTo>
                    <a:pt x="122148" y="296913"/>
                  </a:lnTo>
                  <a:lnTo>
                    <a:pt x="124320" y="297618"/>
                  </a:lnTo>
                  <a:lnTo>
                    <a:pt x="134588" y="300199"/>
                  </a:lnTo>
                  <a:lnTo>
                    <a:pt x="136884" y="299533"/>
                  </a:lnTo>
                  <a:lnTo>
                    <a:pt x="141161" y="298971"/>
                  </a:lnTo>
                  <a:lnTo>
                    <a:pt x="145180" y="298304"/>
                  </a:lnTo>
                  <a:lnTo>
                    <a:pt x="147818" y="296999"/>
                  </a:lnTo>
                  <a:lnTo>
                    <a:pt x="151466" y="293227"/>
                  </a:lnTo>
                  <a:lnTo>
                    <a:pt x="152866" y="289370"/>
                  </a:lnTo>
                  <a:lnTo>
                    <a:pt x="153524" y="285798"/>
                  </a:lnTo>
                  <a:lnTo>
                    <a:pt x="157219" y="254308"/>
                  </a:lnTo>
                  <a:lnTo>
                    <a:pt x="158486" y="243344"/>
                  </a:lnTo>
                  <a:lnTo>
                    <a:pt x="161648" y="226143"/>
                  </a:lnTo>
                  <a:lnTo>
                    <a:pt x="163620" y="209474"/>
                  </a:lnTo>
                  <a:lnTo>
                    <a:pt x="165963" y="196748"/>
                  </a:lnTo>
                  <a:lnTo>
                    <a:pt x="167440" y="183947"/>
                  </a:lnTo>
                  <a:lnTo>
                    <a:pt x="169087" y="175079"/>
                  </a:lnTo>
                  <a:lnTo>
                    <a:pt x="173850" y="139246"/>
                  </a:lnTo>
                  <a:lnTo>
                    <a:pt x="177793" y="111261"/>
                  </a:lnTo>
                  <a:lnTo>
                    <a:pt x="178727" y="103927"/>
                  </a:lnTo>
                  <a:lnTo>
                    <a:pt x="178889" y="101346"/>
                  </a:lnTo>
                  <a:lnTo>
                    <a:pt x="178403" y="98717"/>
                  </a:lnTo>
                  <a:lnTo>
                    <a:pt x="177498" y="95231"/>
                  </a:lnTo>
                  <a:lnTo>
                    <a:pt x="178403" y="87554"/>
                  </a:lnTo>
                  <a:lnTo>
                    <a:pt x="181403" y="61113"/>
                  </a:lnTo>
                  <a:lnTo>
                    <a:pt x="184718" y="28394"/>
                  </a:lnTo>
                  <a:lnTo>
                    <a:pt x="185756" y="14697"/>
                  </a:lnTo>
                  <a:lnTo>
                    <a:pt x="186575" y="5696"/>
                  </a:lnTo>
                  <a:lnTo>
                    <a:pt x="188366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0" name="그래픽 2">
              <a:extLst>
                <a:ext uri="{FF2B5EF4-FFF2-40B4-BE49-F238E27FC236}">
                  <a16:creationId xmlns:a16="http://schemas.microsoft.com/office/drawing/2014/main" id="{AA6DA012-2515-84BA-05D8-C22B10408272}"/>
                </a:ext>
              </a:extLst>
            </p:cNvPr>
            <p:cNvSpPr/>
            <p:nvPr/>
          </p:nvSpPr>
          <p:spPr>
            <a:xfrm>
              <a:off x="8613048" y="133350"/>
              <a:ext cx="666273" cy="1850716"/>
            </a:xfrm>
            <a:custGeom>
              <a:avLst/>
              <a:gdLst>
                <a:gd name="connsiteX0" fmla="*/ 666273 w 666273"/>
                <a:gd name="connsiteY0" fmla="*/ 0 h 1850716"/>
                <a:gd name="connsiteX1" fmla="*/ 647509 w 666273"/>
                <a:gd name="connsiteY1" fmla="*/ 29242 h 1850716"/>
                <a:gd name="connsiteX2" fmla="*/ 566957 w 666273"/>
                <a:gd name="connsiteY2" fmla="*/ 72733 h 1850716"/>
                <a:gd name="connsiteX3" fmla="*/ 485422 w 666273"/>
                <a:gd name="connsiteY3" fmla="*/ 147780 h 1850716"/>
                <a:gd name="connsiteX4" fmla="*/ 413908 w 666273"/>
                <a:gd name="connsiteY4" fmla="*/ 216427 h 1850716"/>
                <a:gd name="connsiteX5" fmla="*/ 324688 w 666273"/>
                <a:gd name="connsiteY5" fmla="*/ 303381 h 1850716"/>
                <a:gd name="connsiteX6" fmla="*/ 291512 w 666273"/>
                <a:gd name="connsiteY6" fmla="*/ 371361 h 1850716"/>
                <a:gd name="connsiteX7" fmla="*/ 301818 w 666273"/>
                <a:gd name="connsiteY7" fmla="*/ 436436 h 1850716"/>
                <a:gd name="connsiteX8" fmla="*/ 288274 w 666273"/>
                <a:gd name="connsiteY8" fmla="*/ 501215 h 1850716"/>
                <a:gd name="connsiteX9" fmla="*/ 287293 w 666273"/>
                <a:gd name="connsiteY9" fmla="*/ 521827 h 1850716"/>
                <a:gd name="connsiteX10" fmla="*/ 333060 w 666273"/>
                <a:gd name="connsiteY10" fmla="*/ 632631 h 1850716"/>
                <a:gd name="connsiteX11" fmla="*/ 360121 w 666273"/>
                <a:gd name="connsiteY11" fmla="*/ 699021 h 1850716"/>
                <a:gd name="connsiteX12" fmla="*/ 363026 w 666273"/>
                <a:gd name="connsiteY12" fmla="*/ 729310 h 1850716"/>
                <a:gd name="connsiteX13" fmla="*/ 347882 w 666273"/>
                <a:gd name="connsiteY13" fmla="*/ 770201 h 1850716"/>
                <a:gd name="connsiteX14" fmla="*/ 292827 w 666273"/>
                <a:gd name="connsiteY14" fmla="*/ 861679 h 1850716"/>
                <a:gd name="connsiteX15" fmla="*/ 263176 w 666273"/>
                <a:gd name="connsiteY15" fmla="*/ 887139 h 1850716"/>
                <a:gd name="connsiteX16" fmla="*/ 213255 w 666273"/>
                <a:gd name="connsiteY16" fmla="*/ 913895 h 1850716"/>
                <a:gd name="connsiteX17" fmla="*/ 135293 w 666273"/>
                <a:gd name="connsiteY17" fmla="*/ 953186 h 1850716"/>
                <a:gd name="connsiteX18" fmla="*/ 106261 w 666273"/>
                <a:gd name="connsiteY18" fmla="*/ 976408 h 1850716"/>
                <a:gd name="connsiteX19" fmla="*/ 88563 w 666273"/>
                <a:gd name="connsiteY19" fmla="*/ 1008640 h 1850716"/>
                <a:gd name="connsiteX20" fmla="*/ 77934 w 666273"/>
                <a:gd name="connsiteY20" fmla="*/ 1065981 h 1850716"/>
                <a:gd name="connsiteX21" fmla="*/ 66027 w 666273"/>
                <a:gd name="connsiteY21" fmla="*/ 1136190 h 1850716"/>
                <a:gd name="connsiteX22" fmla="*/ 9325 w 666273"/>
                <a:gd name="connsiteY22" fmla="*/ 1205465 h 1850716"/>
                <a:gd name="connsiteX23" fmla="*/ 3524 w 666273"/>
                <a:gd name="connsiteY23" fmla="*/ 1231249 h 1850716"/>
                <a:gd name="connsiteX24" fmla="*/ 0 w 666273"/>
                <a:gd name="connsiteY24" fmla="*/ 1244127 h 1850716"/>
                <a:gd name="connsiteX25" fmla="*/ 324 w 666273"/>
                <a:gd name="connsiteY25" fmla="*/ 1276683 h 1850716"/>
                <a:gd name="connsiteX26" fmla="*/ 47577 w 666273"/>
                <a:gd name="connsiteY26" fmla="*/ 1351283 h 1850716"/>
                <a:gd name="connsiteX27" fmla="*/ 72171 w 666273"/>
                <a:gd name="connsiteY27" fmla="*/ 1402290 h 1850716"/>
                <a:gd name="connsiteX28" fmla="*/ 88925 w 666273"/>
                <a:gd name="connsiteY28" fmla="*/ 1452544 h 1850716"/>
                <a:gd name="connsiteX29" fmla="*/ 84411 w 666273"/>
                <a:gd name="connsiteY29" fmla="*/ 1524057 h 1850716"/>
                <a:gd name="connsiteX30" fmla="*/ 68313 w 666273"/>
                <a:gd name="connsiteY30" fmla="*/ 1590113 h 1850716"/>
                <a:gd name="connsiteX31" fmla="*/ 41214 w 666273"/>
                <a:gd name="connsiteY31" fmla="*/ 1657760 h 1850716"/>
                <a:gd name="connsiteX32" fmla="*/ 24469 w 666273"/>
                <a:gd name="connsiteY32" fmla="*/ 1796615 h 1850716"/>
                <a:gd name="connsiteX33" fmla="*/ 2419 w 666273"/>
                <a:gd name="connsiteY33" fmla="*/ 1850717 h 18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273" h="1850716">
                  <a:moveTo>
                    <a:pt x="666273" y="0"/>
                  </a:moveTo>
                  <a:lnTo>
                    <a:pt x="647509" y="29242"/>
                  </a:lnTo>
                  <a:lnTo>
                    <a:pt x="566957" y="72733"/>
                  </a:lnTo>
                  <a:lnTo>
                    <a:pt x="485422" y="147780"/>
                  </a:lnTo>
                  <a:lnTo>
                    <a:pt x="413908" y="216427"/>
                  </a:lnTo>
                  <a:lnTo>
                    <a:pt x="324688" y="303381"/>
                  </a:lnTo>
                  <a:lnTo>
                    <a:pt x="291512" y="371361"/>
                  </a:lnTo>
                  <a:lnTo>
                    <a:pt x="301818" y="436436"/>
                  </a:lnTo>
                  <a:lnTo>
                    <a:pt x="288274" y="501215"/>
                  </a:lnTo>
                  <a:lnTo>
                    <a:pt x="287293" y="521827"/>
                  </a:lnTo>
                  <a:lnTo>
                    <a:pt x="333060" y="632631"/>
                  </a:lnTo>
                  <a:lnTo>
                    <a:pt x="360121" y="699021"/>
                  </a:lnTo>
                  <a:lnTo>
                    <a:pt x="363026" y="729310"/>
                  </a:lnTo>
                  <a:lnTo>
                    <a:pt x="347882" y="770201"/>
                  </a:lnTo>
                  <a:lnTo>
                    <a:pt x="292827" y="861679"/>
                  </a:lnTo>
                  <a:lnTo>
                    <a:pt x="263176" y="887139"/>
                  </a:lnTo>
                  <a:lnTo>
                    <a:pt x="213255" y="913895"/>
                  </a:lnTo>
                  <a:lnTo>
                    <a:pt x="135293" y="953186"/>
                  </a:lnTo>
                  <a:lnTo>
                    <a:pt x="106261" y="976408"/>
                  </a:lnTo>
                  <a:lnTo>
                    <a:pt x="88563" y="1008640"/>
                  </a:lnTo>
                  <a:lnTo>
                    <a:pt x="77934" y="1065981"/>
                  </a:lnTo>
                  <a:lnTo>
                    <a:pt x="66027" y="1136190"/>
                  </a:lnTo>
                  <a:lnTo>
                    <a:pt x="9325" y="1205465"/>
                  </a:lnTo>
                  <a:lnTo>
                    <a:pt x="3524" y="1231249"/>
                  </a:lnTo>
                  <a:lnTo>
                    <a:pt x="0" y="1244127"/>
                  </a:lnTo>
                  <a:lnTo>
                    <a:pt x="324" y="1276683"/>
                  </a:lnTo>
                  <a:lnTo>
                    <a:pt x="47577" y="1351283"/>
                  </a:lnTo>
                  <a:lnTo>
                    <a:pt x="72171" y="1402290"/>
                  </a:lnTo>
                  <a:lnTo>
                    <a:pt x="88925" y="1452544"/>
                  </a:lnTo>
                  <a:lnTo>
                    <a:pt x="84411" y="1524057"/>
                  </a:lnTo>
                  <a:lnTo>
                    <a:pt x="68313" y="1590113"/>
                  </a:lnTo>
                  <a:lnTo>
                    <a:pt x="41214" y="1657760"/>
                  </a:lnTo>
                  <a:lnTo>
                    <a:pt x="24469" y="1796615"/>
                  </a:lnTo>
                  <a:lnTo>
                    <a:pt x="2419" y="185071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1" name="그래픽 2">
              <a:extLst>
                <a:ext uri="{FF2B5EF4-FFF2-40B4-BE49-F238E27FC236}">
                  <a16:creationId xmlns:a16="http://schemas.microsoft.com/office/drawing/2014/main" id="{6731F8A4-D116-3F6F-5AFC-4E27FD23EEEC}"/>
                </a:ext>
              </a:extLst>
            </p:cNvPr>
            <p:cNvSpPr/>
            <p:nvPr/>
          </p:nvSpPr>
          <p:spPr>
            <a:xfrm>
              <a:off x="5694216" y="4692529"/>
              <a:ext cx="413546" cy="170211"/>
            </a:xfrm>
            <a:custGeom>
              <a:avLst/>
              <a:gdLst>
                <a:gd name="connsiteX0" fmla="*/ 413547 w 413546"/>
                <a:gd name="connsiteY0" fmla="*/ 99289 h 170211"/>
                <a:gd name="connsiteX1" fmla="*/ 332289 w 413546"/>
                <a:gd name="connsiteY1" fmla="*/ 140218 h 170211"/>
                <a:gd name="connsiteX2" fmla="*/ 318126 w 413546"/>
                <a:gd name="connsiteY2" fmla="*/ 147038 h 170211"/>
                <a:gd name="connsiteX3" fmla="*/ 293332 w 413546"/>
                <a:gd name="connsiteY3" fmla="*/ 157553 h 170211"/>
                <a:gd name="connsiteX4" fmla="*/ 286112 w 413546"/>
                <a:gd name="connsiteY4" fmla="*/ 159601 h 170211"/>
                <a:gd name="connsiteX5" fmla="*/ 278187 w 413546"/>
                <a:gd name="connsiteY5" fmla="*/ 161697 h 170211"/>
                <a:gd name="connsiteX6" fmla="*/ 274530 w 413546"/>
                <a:gd name="connsiteY6" fmla="*/ 162182 h 170211"/>
                <a:gd name="connsiteX7" fmla="*/ 271824 w 413546"/>
                <a:gd name="connsiteY7" fmla="*/ 161973 h 170211"/>
                <a:gd name="connsiteX8" fmla="*/ 237296 w 413546"/>
                <a:gd name="connsiteY8" fmla="*/ 149495 h 170211"/>
                <a:gd name="connsiteX9" fmla="*/ 233020 w 413546"/>
                <a:gd name="connsiteY9" fmla="*/ 148895 h 170211"/>
                <a:gd name="connsiteX10" fmla="*/ 229981 w 413546"/>
                <a:gd name="connsiteY10" fmla="*/ 149019 h 170211"/>
                <a:gd name="connsiteX11" fmla="*/ 205302 w 413546"/>
                <a:gd name="connsiteY11" fmla="*/ 158049 h 170211"/>
                <a:gd name="connsiteX12" fmla="*/ 182118 w 413546"/>
                <a:gd name="connsiteY12" fmla="*/ 166469 h 170211"/>
                <a:gd name="connsiteX13" fmla="*/ 176117 w 413546"/>
                <a:gd name="connsiteY13" fmla="*/ 168650 h 170211"/>
                <a:gd name="connsiteX14" fmla="*/ 172469 w 413546"/>
                <a:gd name="connsiteY14" fmla="*/ 169755 h 170211"/>
                <a:gd name="connsiteX15" fmla="*/ 167916 w 413546"/>
                <a:gd name="connsiteY15" fmla="*/ 170164 h 170211"/>
                <a:gd name="connsiteX16" fmla="*/ 164182 w 413546"/>
                <a:gd name="connsiteY16" fmla="*/ 170212 h 170211"/>
                <a:gd name="connsiteX17" fmla="*/ 153591 w 413546"/>
                <a:gd name="connsiteY17" fmla="*/ 168526 h 170211"/>
                <a:gd name="connsiteX18" fmla="*/ 151047 w 413546"/>
                <a:gd name="connsiteY18" fmla="*/ 167830 h 170211"/>
                <a:gd name="connsiteX19" fmla="*/ 147142 w 413546"/>
                <a:gd name="connsiteY19" fmla="*/ 166068 h 170211"/>
                <a:gd name="connsiteX20" fmla="*/ 145875 w 413546"/>
                <a:gd name="connsiteY20" fmla="*/ 165325 h 170211"/>
                <a:gd name="connsiteX21" fmla="*/ 144932 w 413546"/>
                <a:gd name="connsiteY21" fmla="*/ 164544 h 170211"/>
                <a:gd name="connsiteX22" fmla="*/ 142885 w 413546"/>
                <a:gd name="connsiteY22" fmla="*/ 162611 h 170211"/>
                <a:gd name="connsiteX23" fmla="*/ 138408 w 413546"/>
                <a:gd name="connsiteY23" fmla="*/ 157849 h 170211"/>
                <a:gd name="connsiteX24" fmla="*/ 136398 w 413546"/>
                <a:gd name="connsiteY24" fmla="*/ 155467 h 170211"/>
                <a:gd name="connsiteX25" fmla="*/ 122777 w 413546"/>
                <a:gd name="connsiteY25" fmla="*/ 139170 h 170211"/>
                <a:gd name="connsiteX26" fmla="*/ 117643 w 413546"/>
                <a:gd name="connsiteY26" fmla="*/ 133474 h 170211"/>
                <a:gd name="connsiteX27" fmla="*/ 114691 w 413546"/>
                <a:gd name="connsiteY27" fmla="*/ 130312 h 170211"/>
                <a:gd name="connsiteX28" fmla="*/ 109071 w 413546"/>
                <a:gd name="connsiteY28" fmla="*/ 125587 h 170211"/>
                <a:gd name="connsiteX29" fmla="*/ 98108 w 413546"/>
                <a:gd name="connsiteY29" fmla="*/ 117662 h 170211"/>
                <a:gd name="connsiteX30" fmla="*/ 81477 w 413546"/>
                <a:gd name="connsiteY30" fmla="*/ 106537 h 170211"/>
                <a:gd name="connsiteX31" fmla="*/ 70638 w 413546"/>
                <a:gd name="connsiteY31" fmla="*/ 98650 h 170211"/>
                <a:gd name="connsiteX32" fmla="*/ 64932 w 413546"/>
                <a:gd name="connsiteY32" fmla="*/ 95326 h 170211"/>
                <a:gd name="connsiteX33" fmla="*/ 47854 w 413546"/>
                <a:gd name="connsiteY33" fmla="*/ 87249 h 170211"/>
                <a:gd name="connsiteX34" fmla="*/ 41043 w 413546"/>
                <a:gd name="connsiteY34" fmla="*/ 83677 h 170211"/>
                <a:gd name="connsiteX35" fmla="*/ 39405 w 413546"/>
                <a:gd name="connsiteY35" fmla="*/ 82525 h 170211"/>
                <a:gd name="connsiteX36" fmla="*/ 38662 w 413546"/>
                <a:gd name="connsiteY36" fmla="*/ 81620 h 170211"/>
                <a:gd name="connsiteX37" fmla="*/ 36614 w 413546"/>
                <a:gd name="connsiteY37" fmla="*/ 78305 h 170211"/>
                <a:gd name="connsiteX38" fmla="*/ 30537 w 413546"/>
                <a:gd name="connsiteY38" fmla="*/ 67294 h 170211"/>
                <a:gd name="connsiteX39" fmla="*/ 25156 w 413546"/>
                <a:gd name="connsiteY39" fmla="*/ 56579 h 170211"/>
                <a:gd name="connsiteX40" fmla="*/ 17802 w 413546"/>
                <a:gd name="connsiteY40" fmla="*/ 37729 h 170211"/>
                <a:gd name="connsiteX41" fmla="*/ 14821 w 413546"/>
                <a:gd name="connsiteY41" fmla="*/ 30623 h 170211"/>
                <a:gd name="connsiteX42" fmla="*/ 5210 w 413546"/>
                <a:gd name="connsiteY42" fmla="*/ 16335 h 170211"/>
                <a:gd name="connsiteX43" fmla="*/ 3362 w 413546"/>
                <a:gd name="connsiteY43" fmla="*/ 11621 h 170211"/>
                <a:gd name="connsiteX44" fmla="*/ 0 w 413546"/>
                <a:gd name="connsiteY44" fmla="*/ 0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3546" h="170211">
                  <a:moveTo>
                    <a:pt x="413547" y="99289"/>
                  </a:moveTo>
                  <a:lnTo>
                    <a:pt x="332289" y="140218"/>
                  </a:lnTo>
                  <a:lnTo>
                    <a:pt x="318126" y="147038"/>
                  </a:lnTo>
                  <a:lnTo>
                    <a:pt x="293332" y="157553"/>
                  </a:lnTo>
                  <a:lnTo>
                    <a:pt x="286112" y="159601"/>
                  </a:lnTo>
                  <a:lnTo>
                    <a:pt x="278187" y="161697"/>
                  </a:lnTo>
                  <a:lnTo>
                    <a:pt x="274530" y="162182"/>
                  </a:lnTo>
                  <a:lnTo>
                    <a:pt x="271824" y="161973"/>
                  </a:lnTo>
                  <a:lnTo>
                    <a:pt x="237296" y="149495"/>
                  </a:lnTo>
                  <a:lnTo>
                    <a:pt x="233020" y="148895"/>
                  </a:lnTo>
                  <a:lnTo>
                    <a:pt x="229981" y="149019"/>
                  </a:lnTo>
                  <a:lnTo>
                    <a:pt x="205302" y="158049"/>
                  </a:lnTo>
                  <a:lnTo>
                    <a:pt x="182118" y="166469"/>
                  </a:lnTo>
                  <a:lnTo>
                    <a:pt x="176117" y="168650"/>
                  </a:lnTo>
                  <a:lnTo>
                    <a:pt x="172469" y="169755"/>
                  </a:lnTo>
                  <a:lnTo>
                    <a:pt x="167916" y="170164"/>
                  </a:lnTo>
                  <a:lnTo>
                    <a:pt x="164182" y="170212"/>
                  </a:lnTo>
                  <a:lnTo>
                    <a:pt x="153591" y="168526"/>
                  </a:lnTo>
                  <a:lnTo>
                    <a:pt x="151047" y="167830"/>
                  </a:lnTo>
                  <a:lnTo>
                    <a:pt x="147142" y="166068"/>
                  </a:lnTo>
                  <a:lnTo>
                    <a:pt x="145875" y="165325"/>
                  </a:lnTo>
                  <a:lnTo>
                    <a:pt x="144932" y="164544"/>
                  </a:lnTo>
                  <a:lnTo>
                    <a:pt x="142885" y="162611"/>
                  </a:lnTo>
                  <a:lnTo>
                    <a:pt x="138408" y="157849"/>
                  </a:lnTo>
                  <a:lnTo>
                    <a:pt x="136398" y="155467"/>
                  </a:lnTo>
                  <a:lnTo>
                    <a:pt x="122777" y="139170"/>
                  </a:lnTo>
                  <a:lnTo>
                    <a:pt x="117643" y="133474"/>
                  </a:lnTo>
                  <a:lnTo>
                    <a:pt x="114691" y="130312"/>
                  </a:lnTo>
                  <a:lnTo>
                    <a:pt x="109071" y="125587"/>
                  </a:lnTo>
                  <a:lnTo>
                    <a:pt x="98108" y="117662"/>
                  </a:lnTo>
                  <a:lnTo>
                    <a:pt x="81477" y="106537"/>
                  </a:lnTo>
                  <a:lnTo>
                    <a:pt x="70638" y="98650"/>
                  </a:lnTo>
                  <a:lnTo>
                    <a:pt x="64932" y="95326"/>
                  </a:lnTo>
                  <a:lnTo>
                    <a:pt x="47854" y="87249"/>
                  </a:lnTo>
                  <a:lnTo>
                    <a:pt x="41043" y="83677"/>
                  </a:lnTo>
                  <a:lnTo>
                    <a:pt x="39405" y="82525"/>
                  </a:lnTo>
                  <a:lnTo>
                    <a:pt x="38662" y="81620"/>
                  </a:lnTo>
                  <a:lnTo>
                    <a:pt x="36614" y="78305"/>
                  </a:lnTo>
                  <a:lnTo>
                    <a:pt x="30537" y="67294"/>
                  </a:lnTo>
                  <a:lnTo>
                    <a:pt x="25156" y="56579"/>
                  </a:lnTo>
                  <a:lnTo>
                    <a:pt x="17802" y="37729"/>
                  </a:lnTo>
                  <a:lnTo>
                    <a:pt x="14821" y="30623"/>
                  </a:lnTo>
                  <a:lnTo>
                    <a:pt x="5210" y="16335"/>
                  </a:lnTo>
                  <a:lnTo>
                    <a:pt x="3362" y="1162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2" name="그래픽 2">
              <a:extLst>
                <a:ext uri="{FF2B5EF4-FFF2-40B4-BE49-F238E27FC236}">
                  <a16:creationId xmlns:a16="http://schemas.microsoft.com/office/drawing/2014/main" id="{030FD80D-55B2-73DD-DAE7-1460A28F7788}"/>
                </a:ext>
              </a:extLst>
            </p:cNvPr>
            <p:cNvSpPr/>
            <p:nvPr/>
          </p:nvSpPr>
          <p:spPr>
            <a:xfrm>
              <a:off x="6789677" y="3265589"/>
              <a:ext cx="184556" cy="419261"/>
            </a:xfrm>
            <a:custGeom>
              <a:avLst/>
              <a:gdLst>
                <a:gd name="connsiteX0" fmla="*/ 0 w 184556"/>
                <a:gd name="connsiteY0" fmla="*/ 0 h 419261"/>
                <a:gd name="connsiteX1" fmla="*/ 10392 w 184556"/>
                <a:gd name="connsiteY1" fmla="*/ 3734 h 419261"/>
                <a:gd name="connsiteX2" fmla="*/ 38766 w 184556"/>
                <a:gd name="connsiteY2" fmla="*/ 17650 h 419261"/>
                <a:gd name="connsiteX3" fmla="*/ 53673 w 184556"/>
                <a:gd name="connsiteY3" fmla="*/ 27213 h 419261"/>
                <a:gd name="connsiteX4" fmla="*/ 77771 w 184556"/>
                <a:gd name="connsiteY4" fmla="*/ 43958 h 419261"/>
                <a:gd name="connsiteX5" fmla="*/ 96040 w 184556"/>
                <a:gd name="connsiteY5" fmla="*/ 85430 h 419261"/>
                <a:gd name="connsiteX6" fmla="*/ 180365 w 184556"/>
                <a:gd name="connsiteY6" fmla="*/ 299047 h 419261"/>
                <a:gd name="connsiteX7" fmla="*/ 184556 w 184556"/>
                <a:gd name="connsiteY7" fmla="*/ 344700 h 419261"/>
                <a:gd name="connsiteX8" fmla="*/ 162506 w 184556"/>
                <a:gd name="connsiteY8" fmla="*/ 419262 h 41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56" h="419261">
                  <a:moveTo>
                    <a:pt x="0" y="0"/>
                  </a:moveTo>
                  <a:lnTo>
                    <a:pt x="10392" y="3734"/>
                  </a:lnTo>
                  <a:lnTo>
                    <a:pt x="38766" y="17650"/>
                  </a:lnTo>
                  <a:lnTo>
                    <a:pt x="53673" y="27213"/>
                  </a:lnTo>
                  <a:lnTo>
                    <a:pt x="77771" y="43958"/>
                  </a:lnTo>
                  <a:lnTo>
                    <a:pt x="96040" y="85430"/>
                  </a:lnTo>
                  <a:lnTo>
                    <a:pt x="180365" y="299047"/>
                  </a:lnTo>
                  <a:lnTo>
                    <a:pt x="184556" y="344700"/>
                  </a:lnTo>
                  <a:lnTo>
                    <a:pt x="162506" y="41926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3" name="그래픽 2">
              <a:extLst>
                <a:ext uri="{FF2B5EF4-FFF2-40B4-BE49-F238E27FC236}">
                  <a16:creationId xmlns:a16="http://schemas.microsoft.com/office/drawing/2014/main" id="{E7070B0B-2895-4317-37FA-883AC29D101C}"/>
                </a:ext>
              </a:extLst>
            </p:cNvPr>
            <p:cNvSpPr/>
            <p:nvPr/>
          </p:nvSpPr>
          <p:spPr>
            <a:xfrm>
              <a:off x="10641625" y="6672205"/>
              <a:ext cx="83533" cy="52444"/>
            </a:xfrm>
            <a:custGeom>
              <a:avLst/>
              <a:gdLst>
                <a:gd name="connsiteX0" fmla="*/ 0 w 83533"/>
                <a:gd name="connsiteY0" fmla="*/ 52444 h 52444"/>
                <a:gd name="connsiteX1" fmla="*/ 49416 w 83533"/>
                <a:gd name="connsiteY1" fmla="*/ 7401 h 52444"/>
                <a:gd name="connsiteX2" fmla="*/ 76066 w 83533"/>
                <a:gd name="connsiteY2" fmla="*/ 0 h 52444"/>
                <a:gd name="connsiteX3" fmla="*/ 83534 w 83533"/>
                <a:gd name="connsiteY3" fmla="*/ 533 h 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33" h="52444">
                  <a:moveTo>
                    <a:pt x="0" y="52444"/>
                  </a:moveTo>
                  <a:lnTo>
                    <a:pt x="49416" y="7401"/>
                  </a:lnTo>
                  <a:lnTo>
                    <a:pt x="76066" y="0"/>
                  </a:lnTo>
                  <a:lnTo>
                    <a:pt x="83534" y="53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4" name="그래픽 2">
              <a:extLst>
                <a:ext uri="{FF2B5EF4-FFF2-40B4-BE49-F238E27FC236}">
                  <a16:creationId xmlns:a16="http://schemas.microsoft.com/office/drawing/2014/main" id="{B5CD712C-63E5-3C83-16C8-505BF122FA5F}"/>
                </a:ext>
              </a:extLst>
            </p:cNvPr>
            <p:cNvSpPr/>
            <p:nvPr/>
          </p:nvSpPr>
          <p:spPr>
            <a:xfrm>
              <a:off x="2744800" y="2603973"/>
              <a:ext cx="2548270" cy="1818836"/>
            </a:xfrm>
            <a:custGeom>
              <a:avLst/>
              <a:gdLst>
                <a:gd name="connsiteX0" fmla="*/ 2548271 w 2548270"/>
                <a:gd name="connsiteY0" fmla="*/ 1818837 h 1818836"/>
                <a:gd name="connsiteX1" fmla="*/ 2470137 w 2548270"/>
                <a:gd name="connsiteY1" fmla="*/ 1782547 h 1818836"/>
                <a:gd name="connsiteX2" fmla="*/ 2231851 w 2548270"/>
                <a:gd name="connsiteY2" fmla="*/ 1488539 h 1818836"/>
                <a:gd name="connsiteX3" fmla="*/ 2038683 w 2548270"/>
                <a:gd name="connsiteY3" fmla="*/ 1397480 h 1818836"/>
                <a:gd name="connsiteX4" fmla="*/ 1791853 w 2548270"/>
                <a:gd name="connsiteY4" fmla="*/ 1367504 h 1818836"/>
                <a:gd name="connsiteX5" fmla="*/ 1463859 w 2548270"/>
                <a:gd name="connsiteY5" fmla="*/ 1111891 h 1818836"/>
                <a:gd name="connsiteX6" fmla="*/ 309077 w 2548270"/>
                <a:gd name="connsiteY6" fmla="*/ 288684 h 1818836"/>
                <a:gd name="connsiteX7" fmla="*/ 161392 w 2548270"/>
                <a:gd name="connsiteY7" fmla="*/ 181194 h 1818836"/>
                <a:gd name="connsiteX8" fmla="*/ 0 w 2548270"/>
                <a:gd name="connsiteY8" fmla="*/ 0 h 181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270" h="1818836">
                  <a:moveTo>
                    <a:pt x="2548271" y="1818837"/>
                  </a:moveTo>
                  <a:lnTo>
                    <a:pt x="2470137" y="1782547"/>
                  </a:lnTo>
                  <a:lnTo>
                    <a:pt x="2231851" y="1488539"/>
                  </a:lnTo>
                  <a:lnTo>
                    <a:pt x="2038683" y="1397480"/>
                  </a:lnTo>
                  <a:lnTo>
                    <a:pt x="1791853" y="1367504"/>
                  </a:lnTo>
                  <a:lnTo>
                    <a:pt x="1463859" y="1111891"/>
                  </a:lnTo>
                  <a:lnTo>
                    <a:pt x="309077" y="288684"/>
                  </a:lnTo>
                  <a:lnTo>
                    <a:pt x="161392" y="18119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5" name="그래픽 2">
              <a:extLst>
                <a:ext uri="{FF2B5EF4-FFF2-40B4-BE49-F238E27FC236}">
                  <a16:creationId xmlns:a16="http://schemas.microsoft.com/office/drawing/2014/main" id="{94B47D4D-9313-720F-E932-11FE9EA7B490}"/>
                </a:ext>
              </a:extLst>
            </p:cNvPr>
            <p:cNvSpPr/>
            <p:nvPr/>
          </p:nvSpPr>
          <p:spPr>
            <a:xfrm>
              <a:off x="5293071" y="2920565"/>
              <a:ext cx="4589344" cy="1687239"/>
            </a:xfrm>
            <a:custGeom>
              <a:avLst/>
              <a:gdLst>
                <a:gd name="connsiteX0" fmla="*/ 4589345 w 4589344"/>
                <a:gd name="connsiteY0" fmla="*/ 486594 h 1687239"/>
                <a:gd name="connsiteX1" fmla="*/ 4426849 w 4589344"/>
                <a:gd name="connsiteY1" fmla="*/ 275444 h 1687239"/>
                <a:gd name="connsiteX2" fmla="*/ 4318426 w 4589344"/>
                <a:gd name="connsiteY2" fmla="*/ 139503 h 1687239"/>
                <a:gd name="connsiteX3" fmla="*/ 4177560 w 4589344"/>
                <a:gd name="connsiteY3" fmla="*/ 21879 h 1687239"/>
                <a:gd name="connsiteX4" fmla="*/ 4021665 w 4589344"/>
                <a:gd name="connsiteY4" fmla="*/ 0 h 1687239"/>
                <a:gd name="connsiteX5" fmla="*/ 3856206 w 4589344"/>
                <a:gd name="connsiteY5" fmla="*/ 62903 h 1687239"/>
                <a:gd name="connsiteX6" fmla="*/ 3590534 w 4589344"/>
                <a:gd name="connsiteY6" fmla="*/ 201759 h 1687239"/>
                <a:gd name="connsiteX7" fmla="*/ 3372126 w 4589344"/>
                <a:gd name="connsiteY7" fmla="*/ 328174 h 1687239"/>
                <a:gd name="connsiteX8" fmla="*/ 3135516 w 4589344"/>
                <a:gd name="connsiteY8" fmla="*/ 377400 h 1687239"/>
                <a:gd name="connsiteX9" fmla="*/ 2982383 w 4589344"/>
                <a:gd name="connsiteY9" fmla="*/ 455362 h 1687239"/>
                <a:gd name="connsiteX10" fmla="*/ 2856586 w 4589344"/>
                <a:gd name="connsiteY10" fmla="*/ 600332 h 1687239"/>
                <a:gd name="connsiteX11" fmla="*/ 2730903 w 4589344"/>
                <a:gd name="connsiteY11" fmla="*/ 957186 h 1687239"/>
                <a:gd name="connsiteX12" fmla="*/ 2466061 w 4589344"/>
                <a:gd name="connsiteY12" fmla="*/ 1300867 h 1687239"/>
                <a:gd name="connsiteX13" fmla="*/ 2329996 w 4589344"/>
                <a:gd name="connsiteY13" fmla="*/ 1396565 h 1687239"/>
                <a:gd name="connsiteX14" fmla="*/ 2152107 w 4589344"/>
                <a:gd name="connsiteY14" fmla="*/ 1416844 h 1687239"/>
                <a:gd name="connsiteX15" fmla="*/ 1943252 w 4589344"/>
                <a:gd name="connsiteY15" fmla="*/ 1384954 h 1687239"/>
                <a:gd name="connsiteX16" fmla="*/ 1717329 w 4589344"/>
                <a:gd name="connsiteY16" fmla="*/ 1223143 h 1687239"/>
                <a:gd name="connsiteX17" fmla="*/ 1318879 w 4589344"/>
                <a:gd name="connsiteY17" fmla="*/ 1088317 h 1687239"/>
                <a:gd name="connsiteX18" fmla="*/ 1225963 w 4589344"/>
                <a:gd name="connsiteY18" fmla="*/ 1084955 h 1687239"/>
                <a:gd name="connsiteX19" fmla="*/ 1154573 w 4589344"/>
                <a:gd name="connsiteY19" fmla="*/ 1122721 h 1687239"/>
                <a:gd name="connsiteX20" fmla="*/ 988333 w 4589344"/>
                <a:gd name="connsiteY20" fmla="*/ 1327547 h 1687239"/>
                <a:gd name="connsiteX21" fmla="*/ 764372 w 4589344"/>
                <a:gd name="connsiteY21" fmla="*/ 1538916 h 1687239"/>
                <a:gd name="connsiteX22" fmla="*/ 578558 w 4589344"/>
                <a:gd name="connsiteY22" fmla="*/ 1669180 h 1687239"/>
                <a:gd name="connsiteX23" fmla="*/ 363541 w 4589344"/>
                <a:gd name="connsiteY23" fmla="*/ 1687240 h 1687239"/>
                <a:gd name="connsiteX24" fmla="*/ 131750 w 4589344"/>
                <a:gd name="connsiteY24" fmla="*/ 1563491 h 1687239"/>
                <a:gd name="connsiteX25" fmla="*/ 90030 w 4589344"/>
                <a:gd name="connsiteY25" fmla="*/ 1565177 h 1687239"/>
                <a:gd name="connsiteX26" fmla="*/ 657 w 4589344"/>
                <a:gd name="connsiteY26" fmla="*/ 1520047 h 1687239"/>
                <a:gd name="connsiteX27" fmla="*/ 0 w 4589344"/>
                <a:gd name="connsiteY27" fmla="*/ 1502273 h 16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89344" h="1687239">
                  <a:moveTo>
                    <a:pt x="4589345" y="486594"/>
                  </a:moveTo>
                  <a:lnTo>
                    <a:pt x="4426849" y="275444"/>
                  </a:lnTo>
                  <a:lnTo>
                    <a:pt x="4318426" y="139503"/>
                  </a:lnTo>
                  <a:lnTo>
                    <a:pt x="4177560" y="21879"/>
                  </a:lnTo>
                  <a:lnTo>
                    <a:pt x="4021665" y="0"/>
                  </a:lnTo>
                  <a:lnTo>
                    <a:pt x="3856206" y="62903"/>
                  </a:lnTo>
                  <a:lnTo>
                    <a:pt x="3590534" y="201759"/>
                  </a:lnTo>
                  <a:lnTo>
                    <a:pt x="3372126" y="328174"/>
                  </a:lnTo>
                  <a:lnTo>
                    <a:pt x="3135516" y="377400"/>
                  </a:lnTo>
                  <a:lnTo>
                    <a:pt x="2982383" y="455362"/>
                  </a:lnTo>
                  <a:lnTo>
                    <a:pt x="2856586" y="600332"/>
                  </a:lnTo>
                  <a:lnTo>
                    <a:pt x="2730903" y="957186"/>
                  </a:lnTo>
                  <a:lnTo>
                    <a:pt x="2466061" y="1300867"/>
                  </a:lnTo>
                  <a:lnTo>
                    <a:pt x="2329996" y="1396565"/>
                  </a:lnTo>
                  <a:lnTo>
                    <a:pt x="2152107" y="1416844"/>
                  </a:lnTo>
                  <a:lnTo>
                    <a:pt x="1943252" y="1384954"/>
                  </a:lnTo>
                  <a:lnTo>
                    <a:pt x="1717329" y="1223143"/>
                  </a:lnTo>
                  <a:lnTo>
                    <a:pt x="1318879" y="1088317"/>
                  </a:lnTo>
                  <a:lnTo>
                    <a:pt x="1225963" y="1084955"/>
                  </a:lnTo>
                  <a:lnTo>
                    <a:pt x="1154573" y="1122721"/>
                  </a:lnTo>
                  <a:lnTo>
                    <a:pt x="988333" y="1327547"/>
                  </a:lnTo>
                  <a:lnTo>
                    <a:pt x="764372" y="1538916"/>
                  </a:lnTo>
                  <a:lnTo>
                    <a:pt x="578558" y="1669180"/>
                  </a:lnTo>
                  <a:lnTo>
                    <a:pt x="363541" y="1687240"/>
                  </a:lnTo>
                  <a:lnTo>
                    <a:pt x="131750" y="1563491"/>
                  </a:lnTo>
                  <a:lnTo>
                    <a:pt x="90030" y="1565177"/>
                  </a:lnTo>
                  <a:lnTo>
                    <a:pt x="657" y="1520047"/>
                  </a:lnTo>
                  <a:lnTo>
                    <a:pt x="0" y="150227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6" name="그래픽 2">
              <a:extLst>
                <a:ext uri="{FF2B5EF4-FFF2-40B4-BE49-F238E27FC236}">
                  <a16:creationId xmlns:a16="http://schemas.microsoft.com/office/drawing/2014/main" id="{A1694B2D-A453-3443-9AFB-39968A3C8460}"/>
                </a:ext>
              </a:extLst>
            </p:cNvPr>
            <p:cNvSpPr/>
            <p:nvPr/>
          </p:nvSpPr>
          <p:spPr>
            <a:xfrm>
              <a:off x="6970014" y="5596232"/>
              <a:ext cx="244754" cy="209263"/>
            </a:xfrm>
            <a:custGeom>
              <a:avLst/>
              <a:gdLst>
                <a:gd name="connsiteX0" fmla="*/ 244754 w 244754"/>
                <a:gd name="connsiteY0" fmla="*/ 0 h 209263"/>
                <a:gd name="connsiteX1" fmla="*/ 243564 w 244754"/>
                <a:gd name="connsiteY1" fmla="*/ 3572 h 209263"/>
                <a:gd name="connsiteX2" fmla="*/ 242221 w 244754"/>
                <a:gd name="connsiteY2" fmla="*/ 5743 h 209263"/>
                <a:gd name="connsiteX3" fmla="*/ 240496 w 244754"/>
                <a:gd name="connsiteY3" fmla="*/ 9887 h 209263"/>
                <a:gd name="connsiteX4" fmla="*/ 240249 w 244754"/>
                <a:gd name="connsiteY4" fmla="*/ 11039 h 209263"/>
                <a:gd name="connsiteX5" fmla="*/ 238153 w 244754"/>
                <a:gd name="connsiteY5" fmla="*/ 15916 h 209263"/>
                <a:gd name="connsiteX6" fmla="*/ 236763 w 244754"/>
                <a:gd name="connsiteY6" fmla="*/ 18145 h 209263"/>
                <a:gd name="connsiteX7" fmla="*/ 234582 w 244754"/>
                <a:gd name="connsiteY7" fmla="*/ 20679 h 209263"/>
                <a:gd name="connsiteX8" fmla="*/ 230191 w 244754"/>
                <a:gd name="connsiteY8" fmla="*/ 22774 h 209263"/>
                <a:gd name="connsiteX9" fmla="*/ 228676 w 244754"/>
                <a:gd name="connsiteY9" fmla="*/ 24174 h 209263"/>
                <a:gd name="connsiteX10" fmla="*/ 226133 w 244754"/>
                <a:gd name="connsiteY10" fmla="*/ 26146 h 209263"/>
                <a:gd name="connsiteX11" fmla="*/ 224609 w 244754"/>
                <a:gd name="connsiteY11" fmla="*/ 27937 h 209263"/>
                <a:gd name="connsiteX12" fmla="*/ 223714 w 244754"/>
                <a:gd name="connsiteY12" fmla="*/ 29689 h 209263"/>
                <a:gd name="connsiteX13" fmla="*/ 223380 w 244754"/>
                <a:gd name="connsiteY13" fmla="*/ 30518 h 209263"/>
                <a:gd name="connsiteX14" fmla="*/ 223218 w 244754"/>
                <a:gd name="connsiteY14" fmla="*/ 32328 h 209263"/>
                <a:gd name="connsiteX15" fmla="*/ 223008 w 244754"/>
                <a:gd name="connsiteY15" fmla="*/ 33185 h 209263"/>
                <a:gd name="connsiteX16" fmla="*/ 222152 w 244754"/>
                <a:gd name="connsiteY16" fmla="*/ 34414 h 209263"/>
                <a:gd name="connsiteX17" fmla="*/ 221170 w 244754"/>
                <a:gd name="connsiteY17" fmla="*/ 35528 h 209263"/>
                <a:gd name="connsiteX18" fmla="*/ 219856 w 244754"/>
                <a:gd name="connsiteY18" fmla="*/ 36966 h 209263"/>
                <a:gd name="connsiteX19" fmla="*/ 219199 w 244754"/>
                <a:gd name="connsiteY19" fmla="*/ 37785 h 209263"/>
                <a:gd name="connsiteX20" fmla="*/ 219313 w 244754"/>
                <a:gd name="connsiteY20" fmla="*/ 38900 h 209263"/>
                <a:gd name="connsiteX21" fmla="*/ 219437 w 244754"/>
                <a:gd name="connsiteY21" fmla="*/ 40053 h 209263"/>
                <a:gd name="connsiteX22" fmla="*/ 219399 w 244754"/>
                <a:gd name="connsiteY22" fmla="*/ 41729 h 209263"/>
                <a:gd name="connsiteX23" fmla="*/ 218799 w 244754"/>
                <a:gd name="connsiteY23" fmla="*/ 42967 h 209263"/>
                <a:gd name="connsiteX24" fmla="*/ 217484 w 244754"/>
                <a:gd name="connsiteY24" fmla="*/ 43662 h 209263"/>
                <a:gd name="connsiteX25" fmla="*/ 215065 w 244754"/>
                <a:gd name="connsiteY25" fmla="*/ 44605 h 209263"/>
                <a:gd name="connsiteX26" fmla="*/ 213874 w 244754"/>
                <a:gd name="connsiteY26" fmla="*/ 44758 h 209263"/>
                <a:gd name="connsiteX27" fmla="*/ 212646 w 244754"/>
                <a:gd name="connsiteY27" fmla="*/ 44510 h 209263"/>
                <a:gd name="connsiteX28" fmla="*/ 210712 w 244754"/>
                <a:gd name="connsiteY28" fmla="*/ 46111 h 209263"/>
                <a:gd name="connsiteX29" fmla="*/ 210302 w 244754"/>
                <a:gd name="connsiteY29" fmla="*/ 47101 h 209263"/>
                <a:gd name="connsiteX30" fmla="*/ 210588 w 244754"/>
                <a:gd name="connsiteY30" fmla="*/ 52978 h 209263"/>
                <a:gd name="connsiteX31" fmla="*/ 210341 w 244754"/>
                <a:gd name="connsiteY31" fmla="*/ 55197 h 209263"/>
                <a:gd name="connsiteX32" fmla="*/ 209969 w 244754"/>
                <a:gd name="connsiteY32" fmla="*/ 57702 h 209263"/>
                <a:gd name="connsiteX33" fmla="*/ 209369 w 244754"/>
                <a:gd name="connsiteY33" fmla="*/ 59341 h 209263"/>
                <a:gd name="connsiteX34" fmla="*/ 209045 w 244754"/>
                <a:gd name="connsiteY34" fmla="*/ 61513 h 209263"/>
                <a:gd name="connsiteX35" fmla="*/ 208750 w 244754"/>
                <a:gd name="connsiteY35" fmla="*/ 63894 h 209263"/>
                <a:gd name="connsiteX36" fmla="*/ 208674 w 244754"/>
                <a:gd name="connsiteY36" fmla="*/ 65704 h 209263"/>
                <a:gd name="connsiteX37" fmla="*/ 207445 w 244754"/>
                <a:gd name="connsiteY37" fmla="*/ 68123 h 209263"/>
                <a:gd name="connsiteX38" fmla="*/ 206035 w 244754"/>
                <a:gd name="connsiteY38" fmla="*/ 68789 h 209263"/>
                <a:gd name="connsiteX39" fmla="*/ 204245 w 244754"/>
                <a:gd name="connsiteY39" fmla="*/ 68828 h 209263"/>
                <a:gd name="connsiteX40" fmla="*/ 202320 w 244754"/>
                <a:gd name="connsiteY40" fmla="*/ 68580 h 209263"/>
                <a:gd name="connsiteX41" fmla="*/ 200310 w 244754"/>
                <a:gd name="connsiteY41" fmla="*/ 68009 h 209263"/>
                <a:gd name="connsiteX42" fmla="*/ 198863 w 244754"/>
                <a:gd name="connsiteY42" fmla="*/ 67637 h 209263"/>
                <a:gd name="connsiteX43" fmla="*/ 197386 w 244754"/>
                <a:gd name="connsiteY43" fmla="*/ 67037 h 209263"/>
                <a:gd name="connsiteX44" fmla="*/ 195996 w 244754"/>
                <a:gd name="connsiteY44" fmla="*/ 67037 h 209263"/>
                <a:gd name="connsiteX45" fmla="*/ 194272 w 244754"/>
                <a:gd name="connsiteY45" fmla="*/ 67408 h 209263"/>
                <a:gd name="connsiteX46" fmla="*/ 192548 w 244754"/>
                <a:gd name="connsiteY46" fmla="*/ 68389 h 209263"/>
                <a:gd name="connsiteX47" fmla="*/ 191728 w 244754"/>
                <a:gd name="connsiteY47" fmla="*/ 69866 h 209263"/>
                <a:gd name="connsiteX48" fmla="*/ 190795 w 244754"/>
                <a:gd name="connsiteY48" fmla="*/ 70904 h 209263"/>
                <a:gd name="connsiteX49" fmla="*/ 189757 w 244754"/>
                <a:gd name="connsiteY49" fmla="*/ 71971 h 209263"/>
                <a:gd name="connsiteX50" fmla="*/ 188452 w 244754"/>
                <a:gd name="connsiteY50" fmla="*/ 73123 h 209263"/>
                <a:gd name="connsiteX51" fmla="*/ 186690 w 244754"/>
                <a:gd name="connsiteY51" fmla="*/ 73819 h 209263"/>
                <a:gd name="connsiteX52" fmla="*/ 185251 w 244754"/>
                <a:gd name="connsiteY52" fmla="*/ 74152 h 209263"/>
                <a:gd name="connsiteX53" fmla="*/ 184099 w 244754"/>
                <a:gd name="connsiteY53" fmla="*/ 74523 h 209263"/>
                <a:gd name="connsiteX54" fmla="*/ 182946 w 244754"/>
                <a:gd name="connsiteY54" fmla="*/ 75381 h 209263"/>
                <a:gd name="connsiteX55" fmla="*/ 182346 w 244754"/>
                <a:gd name="connsiteY55" fmla="*/ 76276 h 209263"/>
                <a:gd name="connsiteX56" fmla="*/ 182137 w 244754"/>
                <a:gd name="connsiteY56" fmla="*/ 77467 h 209263"/>
                <a:gd name="connsiteX57" fmla="*/ 182346 w 244754"/>
                <a:gd name="connsiteY57" fmla="*/ 78820 h 209263"/>
                <a:gd name="connsiteX58" fmla="*/ 182632 w 244754"/>
                <a:gd name="connsiteY58" fmla="*/ 79763 h 209263"/>
                <a:gd name="connsiteX59" fmla="*/ 182718 w 244754"/>
                <a:gd name="connsiteY59" fmla="*/ 80839 h 209263"/>
                <a:gd name="connsiteX60" fmla="*/ 182346 w 244754"/>
                <a:gd name="connsiteY60" fmla="*/ 81867 h 209263"/>
                <a:gd name="connsiteX61" fmla="*/ 182146 w 244754"/>
                <a:gd name="connsiteY61" fmla="*/ 82686 h 209263"/>
                <a:gd name="connsiteX62" fmla="*/ 182223 w 244754"/>
                <a:gd name="connsiteY62" fmla="*/ 83505 h 209263"/>
                <a:gd name="connsiteX63" fmla="*/ 182718 w 244754"/>
                <a:gd name="connsiteY63" fmla="*/ 84325 h 209263"/>
                <a:gd name="connsiteX64" fmla="*/ 183785 w 244754"/>
                <a:gd name="connsiteY64" fmla="*/ 84820 h 209263"/>
                <a:gd name="connsiteX65" fmla="*/ 184861 w 244754"/>
                <a:gd name="connsiteY65" fmla="*/ 84820 h 209263"/>
                <a:gd name="connsiteX66" fmla="*/ 186052 w 244754"/>
                <a:gd name="connsiteY66" fmla="*/ 84325 h 209263"/>
                <a:gd name="connsiteX67" fmla="*/ 186576 w 244754"/>
                <a:gd name="connsiteY67" fmla="*/ 84125 h 209263"/>
                <a:gd name="connsiteX68" fmla="*/ 187243 w 244754"/>
                <a:gd name="connsiteY68" fmla="*/ 84163 h 209263"/>
                <a:gd name="connsiteX69" fmla="*/ 187861 w 244754"/>
                <a:gd name="connsiteY69" fmla="*/ 84658 h 209263"/>
                <a:gd name="connsiteX70" fmla="*/ 187661 w 244754"/>
                <a:gd name="connsiteY70" fmla="*/ 85687 h 209263"/>
                <a:gd name="connsiteX71" fmla="*/ 187500 w 244754"/>
                <a:gd name="connsiteY71" fmla="*/ 86544 h 209263"/>
                <a:gd name="connsiteX72" fmla="*/ 187537 w 244754"/>
                <a:gd name="connsiteY72" fmla="*/ 88268 h 209263"/>
                <a:gd name="connsiteX73" fmla="*/ 190490 w 244754"/>
                <a:gd name="connsiteY73" fmla="*/ 93402 h 209263"/>
                <a:gd name="connsiteX74" fmla="*/ 191471 w 244754"/>
                <a:gd name="connsiteY74" fmla="*/ 95745 h 209263"/>
                <a:gd name="connsiteX75" fmla="*/ 192986 w 244754"/>
                <a:gd name="connsiteY75" fmla="*/ 98203 h 209263"/>
                <a:gd name="connsiteX76" fmla="*/ 193977 w 244754"/>
                <a:gd name="connsiteY76" fmla="*/ 101184 h 209263"/>
                <a:gd name="connsiteX77" fmla="*/ 194539 w 244754"/>
                <a:gd name="connsiteY77" fmla="*/ 102975 h 209263"/>
                <a:gd name="connsiteX78" fmla="*/ 194663 w 244754"/>
                <a:gd name="connsiteY78" fmla="*/ 104204 h 209263"/>
                <a:gd name="connsiteX79" fmla="*/ 193805 w 244754"/>
                <a:gd name="connsiteY79" fmla="*/ 105480 h 209263"/>
                <a:gd name="connsiteX80" fmla="*/ 192614 w 244754"/>
                <a:gd name="connsiteY80" fmla="*/ 107232 h 209263"/>
                <a:gd name="connsiteX81" fmla="*/ 190681 w 244754"/>
                <a:gd name="connsiteY81" fmla="*/ 110614 h 209263"/>
                <a:gd name="connsiteX82" fmla="*/ 189119 w 244754"/>
                <a:gd name="connsiteY82" fmla="*/ 113281 h 209263"/>
                <a:gd name="connsiteX83" fmla="*/ 187890 w 244754"/>
                <a:gd name="connsiteY83" fmla="*/ 115414 h 209263"/>
                <a:gd name="connsiteX84" fmla="*/ 187290 w 244754"/>
                <a:gd name="connsiteY84" fmla="*/ 116310 h 209263"/>
                <a:gd name="connsiteX85" fmla="*/ 186842 w 244754"/>
                <a:gd name="connsiteY85" fmla="*/ 118072 h 209263"/>
                <a:gd name="connsiteX86" fmla="*/ 186918 w 244754"/>
                <a:gd name="connsiteY86" fmla="*/ 119758 h 209263"/>
                <a:gd name="connsiteX87" fmla="*/ 186918 w 244754"/>
                <a:gd name="connsiteY87" fmla="*/ 121644 h 209263"/>
                <a:gd name="connsiteX88" fmla="*/ 186842 w 244754"/>
                <a:gd name="connsiteY88" fmla="*/ 122796 h 209263"/>
                <a:gd name="connsiteX89" fmla="*/ 186309 w 244754"/>
                <a:gd name="connsiteY89" fmla="*/ 124196 h 209263"/>
                <a:gd name="connsiteX90" fmla="*/ 184461 w 244754"/>
                <a:gd name="connsiteY90" fmla="*/ 127435 h 209263"/>
                <a:gd name="connsiteX91" fmla="*/ 183518 w 244754"/>
                <a:gd name="connsiteY91" fmla="*/ 129159 h 209263"/>
                <a:gd name="connsiteX92" fmla="*/ 183109 w 244754"/>
                <a:gd name="connsiteY92" fmla="*/ 130635 h 209263"/>
                <a:gd name="connsiteX93" fmla="*/ 182689 w 244754"/>
                <a:gd name="connsiteY93" fmla="*/ 132493 h 209263"/>
                <a:gd name="connsiteX94" fmla="*/ 181994 w 244754"/>
                <a:gd name="connsiteY94" fmla="*/ 134055 h 209263"/>
                <a:gd name="connsiteX95" fmla="*/ 181299 w 244754"/>
                <a:gd name="connsiteY95" fmla="*/ 135160 h 209263"/>
                <a:gd name="connsiteX96" fmla="*/ 180061 w 244754"/>
                <a:gd name="connsiteY96" fmla="*/ 135941 h 209263"/>
                <a:gd name="connsiteX97" fmla="*/ 177841 w 244754"/>
                <a:gd name="connsiteY97" fmla="*/ 136931 h 209263"/>
                <a:gd name="connsiteX98" fmla="*/ 175127 w 244754"/>
                <a:gd name="connsiteY98" fmla="*/ 138456 h 209263"/>
                <a:gd name="connsiteX99" fmla="*/ 172831 w 244754"/>
                <a:gd name="connsiteY99" fmla="*/ 139198 h 209263"/>
                <a:gd name="connsiteX100" fmla="*/ 171888 w 244754"/>
                <a:gd name="connsiteY100" fmla="*/ 139894 h 209263"/>
                <a:gd name="connsiteX101" fmla="*/ 170736 w 244754"/>
                <a:gd name="connsiteY101" fmla="*/ 141208 h 209263"/>
                <a:gd name="connsiteX102" fmla="*/ 169469 w 244754"/>
                <a:gd name="connsiteY102" fmla="*/ 142275 h 209263"/>
                <a:gd name="connsiteX103" fmla="*/ 168278 w 244754"/>
                <a:gd name="connsiteY103" fmla="*/ 143018 h 209263"/>
                <a:gd name="connsiteX104" fmla="*/ 165039 w 244754"/>
                <a:gd name="connsiteY104" fmla="*/ 144580 h 209263"/>
                <a:gd name="connsiteX105" fmla="*/ 164049 w 244754"/>
                <a:gd name="connsiteY105" fmla="*/ 146256 h 209263"/>
                <a:gd name="connsiteX106" fmla="*/ 152257 w 244754"/>
                <a:gd name="connsiteY106" fmla="*/ 168097 h 209263"/>
                <a:gd name="connsiteX107" fmla="*/ 151638 w 244754"/>
                <a:gd name="connsiteY107" fmla="*/ 169136 h 209263"/>
                <a:gd name="connsiteX108" fmla="*/ 145561 w 244754"/>
                <a:gd name="connsiteY108" fmla="*/ 178127 h 209263"/>
                <a:gd name="connsiteX109" fmla="*/ 143751 w 244754"/>
                <a:gd name="connsiteY109" fmla="*/ 179356 h 209263"/>
                <a:gd name="connsiteX110" fmla="*/ 140713 w 244754"/>
                <a:gd name="connsiteY110" fmla="*/ 181166 h 209263"/>
                <a:gd name="connsiteX111" fmla="*/ 138293 w 244754"/>
                <a:gd name="connsiteY111" fmla="*/ 182556 h 209263"/>
                <a:gd name="connsiteX112" fmla="*/ 133198 w 244754"/>
                <a:gd name="connsiteY112" fmla="*/ 185881 h 209263"/>
                <a:gd name="connsiteX113" fmla="*/ 129416 w 244754"/>
                <a:gd name="connsiteY113" fmla="*/ 188386 h 209263"/>
                <a:gd name="connsiteX114" fmla="*/ 121739 w 244754"/>
                <a:gd name="connsiteY114" fmla="*/ 193720 h 209263"/>
                <a:gd name="connsiteX115" fmla="*/ 118834 w 244754"/>
                <a:gd name="connsiteY115" fmla="*/ 196253 h 209263"/>
                <a:gd name="connsiteX116" fmla="*/ 103394 w 244754"/>
                <a:gd name="connsiteY116" fmla="*/ 207130 h 209263"/>
                <a:gd name="connsiteX117" fmla="*/ 100975 w 244754"/>
                <a:gd name="connsiteY117" fmla="*/ 208359 h 209263"/>
                <a:gd name="connsiteX118" fmla="*/ 97603 w 244754"/>
                <a:gd name="connsiteY118" fmla="*/ 209264 h 209263"/>
                <a:gd name="connsiteX119" fmla="*/ 80676 w 244754"/>
                <a:gd name="connsiteY119" fmla="*/ 208483 h 209263"/>
                <a:gd name="connsiteX120" fmla="*/ 77600 w 244754"/>
                <a:gd name="connsiteY120" fmla="*/ 208607 h 209263"/>
                <a:gd name="connsiteX121" fmla="*/ 72180 w 244754"/>
                <a:gd name="connsiteY121" fmla="*/ 208350 h 209263"/>
                <a:gd name="connsiteX122" fmla="*/ 67827 w 244754"/>
                <a:gd name="connsiteY122" fmla="*/ 208312 h 209263"/>
                <a:gd name="connsiteX123" fmla="*/ 59407 w 244754"/>
                <a:gd name="connsiteY123" fmla="*/ 207864 h 209263"/>
                <a:gd name="connsiteX124" fmla="*/ 55550 w 244754"/>
                <a:gd name="connsiteY124" fmla="*/ 208312 h 209263"/>
                <a:gd name="connsiteX125" fmla="*/ 49596 w 244754"/>
                <a:gd name="connsiteY125" fmla="*/ 208759 h 209263"/>
                <a:gd name="connsiteX126" fmla="*/ 45282 w 244754"/>
                <a:gd name="connsiteY126" fmla="*/ 208959 h 209263"/>
                <a:gd name="connsiteX127" fmla="*/ 40034 w 244754"/>
                <a:gd name="connsiteY127" fmla="*/ 208550 h 209263"/>
                <a:gd name="connsiteX128" fmla="*/ 36376 w 244754"/>
                <a:gd name="connsiteY128" fmla="*/ 207359 h 209263"/>
                <a:gd name="connsiteX129" fmla="*/ 33394 w 244754"/>
                <a:gd name="connsiteY129" fmla="*/ 204864 h 209263"/>
                <a:gd name="connsiteX130" fmla="*/ 27813 w 244754"/>
                <a:gd name="connsiteY130" fmla="*/ 198949 h 209263"/>
                <a:gd name="connsiteX131" fmla="*/ 26661 w 244754"/>
                <a:gd name="connsiteY131" fmla="*/ 197682 h 209263"/>
                <a:gd name="connsiteX132" fmla="*/ 25022 w 244754"/>
                <a:gd name="connsiteY132" fmla="*/ 197110 h 209263"/>
                <a:gd name="connsiteX133" fmla="*/ 23231 w 244754"/>
                <a:gd name="connsiteY133" fmla="*/ 197225 h 209263"/>
                <a:gd name="connsiteX134" fmla="*/ 20812 w 244754"/>
                <a:gd name="connsiteY134" fmla="*/ 197634 h 209263"/>
                <a:gd name="connsiteX135" fmla="*/ 17526 w 244754"/>
                <a:gd name="connsiteY135" fmla="*/ 198911 h 209263"/>
                <a:gd name="connsiteX136" fmla="*/ 14288 w 244754"/>
                <a:gd name="connsiteY136" fmla="*/ 200720 h 209263"/>
                <a:gd name="connsiteX137" fmla="*/ 6734 w 244754"/>
                <a:gd name="connsiteY137" fmla="*/ 203921 h 209263"/>
                <a:gd name="connsiteX138" fmla="*/ 4639 w 244754"/>
                <a:gd name="connsiteY138" fmla="*/ 204701 h 209263"/>
                <a:gd name="connsiteX139" fmla="*/ 1934 w 244754"/>
                <a:gd name="connsiteY139" fmla="*/ 205730 h 209263"/>
                <a:gd name="connsiteX140" fmla="*/ 0 w 244754"/>
                <a:gd name="connsiteY140" fmla="*/ 20594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44754" h="209263">
                  <a:moveTo>
                    <a:pt x="244754" y="0"/>
                  </a:moveTo>
                  <a:lnTo>
                    <a:pt x="243564" y="3572"/>
                  </a:lnTo>
                  <a:lnTo>
                    <a:pt x="242221" y="5743"/>
                  </a:lnTo>
                  <a:lnTo>
                    <a:pt x="240496" y="9887"/>
                  </a:lnTo>
                  <a:lnTo>
                    <a:pt x="240249" y="11039"/>
                  </a:lnTo>
                  <a:lnTo>
                    <a:pt x="238153" y="15916"/>
                  </a:lnTo>
                  <a:lnTo>
                    <a:pt x="236763" y="18145"/>
                  </a:lnTo>
                  <a:lnTo>
                    <a:pt x="234582" y="20679"/>
                  </a:lnTo>
                  <a:lnTo>
                    <a:pt x="230191" y="22774"/>
                  </a:lnTo>
                  <a:lnTo>
                    <a:pt x="228676" y="24174"/>
                  </a:lnTo>
                  <a:lnTo>
                    <a:pt x="226133" y="26146"/>
                  </a:lnTo>
                  <a:lnTo>
                    <a:pt x="224609" y="27937"/>
                  </a:lnTo>
                  <a:lnTo>
                    <a:pt x="223714" y="29689"/>
                  </a:lnTo>
                  <a:lnTo>
                    <a:pt x="223380" y="30518"/>
                  </a:lnTo>
                  <a:lnTo>
                    <a:pt x="223218" y="32328"/>
                  </a:lnTo>
                  <a:lnTo>
                    <a:pt x="223008" y="33185"/>
                  </a:lnTo>
                  <a:lnTo>
                    <a:pt x="222152" y="34414"/>
                  </a:lnTo>
                  <a:lnTo>
                    <a:pt x="221170" y="35528"/>
                  </a:lnTo>
                  <a:lnTo>
                    <a:pt x="219856" y="36966"/>
                  </a:lnTo>
                  <a:lnTo>
                    <a:pt x="219199" y="37785"/>
                  </a:lnTo>
                  <a:lnTo>
                    <a:pt x="219313" y="38900"/>
                  </a:lnTo>
                  <a:lnTo>
                    <a:pt x="219437" y="40053"/>
                  </a:lnTo>
                  <a:lnTo>
                    <a:pt x="219399" y="41729"/>
                  </a:lnTo>
                  <a:lnTo>
                    <a:pt x="218799" y="42967"/>
                  </a:lnTo>
                  <a:lnTo>
                    <a:pt x="217484" y="43662"/>
                  </a:lnTo>
                  <a:lnTo>
                    <a:pt x="215065" y="44605"/>
                  </a:lnTo>
                  <a:lnTo>
                    <a:pt x="213874" y="44758"/>
                  </a:lnTo>
                  <a:lnTo>
                    <a:pt x="212646" y="44510"/>
                  </a:lnTo>
                  <a:lnTo>
                    <a:pt x="210712" y="46111"/>
                  </a:lnTo>
                  <a:lnTo>
                    <a:pt x="210302" y="47101"/>
                  </a:lnTo>
                  <a:lnTo>
                    <a:pt x="210588" y="52978"/>
                  </a:lnTo>
                  <a:lnTo>
                    <a:pt x="210341" y="55197"/>
                  </a:lnTo>
                  <a:lnTo>
                    <a:pt x="209969" y="57702"/>
                  </a:lnTo>
                  <a:lnTo>
                    <a:pt x="209369" y="59341"/>
                  </a:lnTo>
                  <a:lnTo>
                    <a:pt x="209045" y="61513"/>
                  </a:lnTo>
                  <a:lnTo>
                    <a:pt x="208750" y="63894"/>
                  </a:lnTo>
                  <a:lnTo>
                    <a:pt x="208674" y="65704"/>
                  </a:lnTo>
                  <a:lnTo>
                    <a:pt x="207445" y="68123"/>
                  </a:lnTo>
                  <a:lnTo>
                    <a:pt x="206035" y="68789"/>
                  </a:lnTo>
                  <a:lnTo>
                    <a:pt x="204245" y="68828"/>
                  </a:lnTo>
                  <a:lnTo>
                    <a:pt x="202320" y="68580"/>
                  </a:lnTo>
                  <a:lnTo>
                    <a:pt x="200310" y="68009"/>
                  </a:lnTo>
                  <a:lnTo>
                    <a:pt x="198863" y="67637"/>
                  </a:lnTo>
                  <a:lnTo>
                    <a:pt x="197386" y="67037"/>
                  </a:lnTo>
                  <a:lnTo>
                    <a:pt x="195996" y="67037"/>
                  </a:lnTo>
                  <a:lnTo>
                    <a:pt x="194272" y="67408"/>
                  </a:lnTo>
                  <a:lnTo>
                    <a:pt x="192548" y="68389"/>
                  </a:lnTo>
                  <a:lnTo>
                    <a:pt x="191728" y="69866"/>
                  </a:lnTo>
                  <a:lnTo>
                    <a:pt x="190795" y="70904"/>
                  </a:lnTo>
                  <a:lnTo>
                    <a:pt x="189757" y="71971"/>
                  </a:lnTo>
                  <a:lnTo>
                    <a:pt x="188452" y="73123"/>
                  </a:lnTo>
                  <a:lnTo>
                    <a:pt x="186690" y="73819"/>
                  </a:lnTo>
                  <a:lnTo>
                    <a:pt x="185251" y="74152"/>
                  </a:lnTo>
                  <a:lnTo>
                    <a:pt x="184099" y="74523"/>
                  </a:lnTo>
                  <a:lnTo>
                    <a:pt x="182946" y="75381"/>
                  </a:lnTo>
                  <a:lnTo>
                    <a:pt x="182346" y="76276"/>
                  </a:lnTo>
                  <a:lnTo>
                    <a:pt x="182137" y="77467"/>
                  </a:lnTo>
                  <a:lnTo>
                    <a:pt x="182346" y="78820"/>
                  </a:lnTo>
                  <a:lnTo>
                    <a:pt x="182632" y="79763"/>
                  </a:lnTo>
                  <a:lnTo>
                    <a:pt x="182718" y="80839"/>
                  </a:lnTo>
                  <a:lnTo>
                    <a:pt x="182346" y="81867"/>
                  </a:lnTo>
                  <a:lnTo>
                    <a:pt x="182146" y="82686"/>
                  </a:lnTo>
                  <a:lnTo>
                    <a:pt x="182223" y="83505"/>
                  </a:lnTo>
                  <a:lnTo>
                    <a:pt x="182718" y="84325"/>
                  </a:lnTo>
                  <a:lnTo>
                    <a:pt x="183785" y="84820"/>
                  </a:lnTo>
                  <a:lnTo>
                    <a:pt x="184861" y="84820"/>
                  </a:lnTo>
                  <a:lnTo>
                    <a:pt x="186052" y="84325"/>
                  </a:lnTo>
                  <a:lnTo>
                    <a:pt x="186576" y="84125"/>
                  </a:lnTo>
                  <a:lnTo>
                    <a:pt x="187243" y="84163"/>
                  </a:lnTo>
                  <a:lnTo>
                    <a:pt x="187861" y="84658"/>
                  </a:lnTo>
                  <a:lnTo>
                    <a:pt x="187661" y="85687"/>
                  </a:lnTo>
                  <a:lnTo>
                    <a:pt x="187500" y="86544"/>
                  </a:lnTo>
                  <a:lnTo>
                    <a:pt x="187537" y="88268"/>
                  </a:lnTo>
                  <a:lnTo>
                    <a:pt x="190490" y="93402"/>
                  </a:lnTo>
                  <a:lnTo>
                    <a:pt x="191471" y="95745"/>
                  </a:lnTo>
                  <a:lnTo>
                    <a:pt x="192986" y="98203"/>
                  </a:lnTo>
                  <a:lnTo>
                    <a:pt x="193977" y="101184"/>
                  </a:lnTo>
                  <a:lnTo>
                    <a:pt x="194539" y="102975"/>
                  </a:lnTo>
                  <a:lnTo>
                    <a:pt x="194663" y="104204"/>
                  </a:lnTo>
                  <a:lnTo>
                    <a:pt x="193805" y="105480"/>
                  </a:lnTo>
                  <a:lnTo>
                    <a:pt x="192614" y="107232"/>
                  </a:lnTo>
                  <a:lnTo>
                    <a:pt x="190681" y="110614"/>
                  </a:lnTo>
                  <a:lnTo>
                    <a:pt x="189119" y="113281"/>
                  </a:lnTo>
                  <a:lnTo>
                    <a:pt x="187890" y="115414"/>
                  </a:lnTo>
                  <a:lnTo>
                    <a:pt x="187290" y="116310"/>
                  </a:lnTo>
                  <a:lnTo>
                    <a:pt x="186842" y="118072"/>
                  </a:lnTo>
                  <a:lnTo>
                    <a:pt x="186918" y="119758"/>
                  </a:lnTo>
                  <a:lnTo>
                    <a:pt x="186918" y="121644"/>
                  </a:lnTo>
                  <a:lnTo>
                    <a:pt x="186842" y="122796"/>
                  </a:lnTo>
                  <a:lnTo>
                    <a:pt x="186309" y="124196"/>
                  </a:lnTo>
                  <a:lnTo>
                    <a:pt x="184461" y="127435"/>
                  </a:lnTo>
                  <a:lnTo>
                    <a:pt x="183518" y="129159"/>
                  </a:lnTo>
                  <a:lnTo>
                    <a:pt x="183109" y="130635"/>
                  </a:lnTo>
                  <a:lnTo>
                    <a:pt x="182689" y="132493"/>
                  </a:lnTo>
                  <a:lnTo>
                    <a:pt x="181994" y="134055"/>
                  </a:lnTo>
                  <a:lnTo>
                    <a:pt x="181299" y="135160"/>
                  </a:lnTo>
                  <a:lnTo>
                    <a:pt x="180061" y="135941"/>
                  </a:lnTo>
                  <a:lnTo>
                    <a:pt x="177841" y="136931"/>
                  </a:lnTo>
                  <a:lnTo>
                    <a:pt x="175127" y="138456"/>
                  </a:lnTo>
                  <a:lnTo>
                    <a:pt x="172831" y="139198"/>
                  </a:lnTo>
                  <a:lnTo>
                    <a:pt x="171888" y="139894"/>
                  </a:lnTo>
                  <a:lnTo>
                    <a:pt x="170736" y="141208"/>
                  </a:lnTo>
                  <a:lnTo>
                    <a:pt x="169469" y="142275"/>
                  </a:lnTo>
                  <a:lnTo>
                    <a:pt x="168278" y="143018"/>
                  </a:lnTo>
                  <a:lnTo>
                    <a:pt x="165039" y="144580"/>
                  </a:lnTo>
                  <a:lnTo>
                    <a:pt x="164049" y="146256"/>
                  </a:lnTo>
                  <a:lnTo>
                    <a:pt x="152257" y="168097"/>
                  </a:lnTo>
                  <a:lnTo>
                    <a:pt x="151638" y="169136"/>
                  </a:lnTo>
                  <a:lnTo>
                    <a:pt x="145561" y="178127"/>
                  </a:lnTo>
                  <a:lnTo>
                    <a:pt x="143751" y="179356"/>
                  </a:lnTo>
                  <a:lnTo>
                    <a:pt x="140713" y="181166"/>
                  </a:lnTo>
                  <a:lnTo>
                    <a:pt x="138293" y="182556"/>
                  </a:lnTo>
                  <a:lnTo>
                    <a:pt x="133198" y="185881"/>
                  </a:lnTo>
                  <a:lnTo>
                    <a:pt x="129416" y="188386"/>
                  </a:lnTo>
                  <a:lnTo>
                    <a:pt x="121739" y="193720"/>
                  </a:lnTo>
                  <a:lnTo>
                    <a:pt x="118834" y="196253"/>
                  </a:lnTo>
                  <a:lnTo>
                    <a:pt x="103394" y="207130"/>
                  </a:lnTo>
                  <a:lnTo>
                    <a:pt x="100975" y="208359"/>
                  </a:lnTo>
                  <a:lnTo>
                    <a:pt x="97603" y="209264"/>
                  </a:lnTo>
                  <a:lnTo>
                    <a:pt x="80676" y="208483"/>
                  </a:lnTo>
                  <a:lnTo>
                    <a:pt x="77600" y="208607"/>
                  </a:lnTo>
                  <a:lnTo>
                    <a:pt x="72180" y="208350"/>
                  </a:lnTo>
                  <a:lnTo>
                    <a:pt x="67827" y="208312"/>
                  </a:lnTo>
                  <a:lnTo>
                    <a:pt x="59407" y="207864"/>
                  </a:lnTo>
                  <a:lnTo>
                    <a:pt x="55550" y="208312"/>
                  </a:lnTo>
                  <a:lnTo>
                    <a:pt x="49596" y="208759"/>
                  </a:lnTo>
                  <a:lnTo>
                    <a:pt x="45282" y="208959"/>
                  </a:lnTo>
                  <a:lnTo>
                    <a:pt x="40034" y="208550"/>
                  </a:lnTo>
                  <a:lnTo>
                    <a:pt x="36376" y="207359"/>
                  </a:lnTo>
                  <a:lnTo>
                    <a:pt x="33394" y="204864"/>
                  </a:lnTo>
                  <a:lnTo>
                    <a:pt x="27813" y="198949"/>
                  </a:lnTo>
                  <a:lnTo>
                    <a:pt x="26661" y="197682"/>
                  </a:lnTo>
                  <a:lnTo>
                    <a:pt x="25022" y="197110"/>
                  </a:lnTo>
                  <a:lnTo>
                    <a:pt x="23231" y="197225"/>
                  </a:lnTo>
                  <a:lnTo>
                    <a:pt x="20812" y="197634"/>
                  </a:lnTo>
                  <a:lnTo>
                    <a:pt x="17526" y="198911"/>
                  </a:lnTo>
                  <a:lnTo>
                    <a:pt x="14288" y="200720"/>
                  </a:lnTo>
                  <a:lnTo>
                    <a:pt x="6734" y="203921"/>
                  </a:lnTo>
                  <a:lnTo>
                    <a:pt x="4639" y="204701"/>
                  </a:lnTo>
                  <a:lnTo>
                    <a:pt x="1934" y="205730"/>
                  </a:lnTo>
                  <a:lnTo>
                    <a:pt x="0" y="20594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7" name="그래픽 2">
              <a:extLst>
                <a:ext uri="{FF2B5EF4-FFF2-40B4-BE49-F238E27FC236}">
                  <a16:creationId xmlns:a16="http://schemas.microsoft.com/office/drawing/2014/main" id="{2925C418-F912-0BDA-192E-134F90F31A4B}"/>
                </a:ext>
              </a:extLst>
            </p:cNvPr>
            <p:cNvSpPr/>
            <p:nvPr/>
          </p:nvSpPr>
          <p:spPr>
            <a:xfrm>
              <a:off x="3350123" y="133350"/>
              <a:ext cx="2191778" cy="999391"/>
            </a:xfrm>
            <a:custGeom>
              <a:avLst/>
              <a:gdLst>
                <a:gd name="connsiteX0" fmla="*/ 2191779 w 2191778"/>
                <a:gd name="connsiteY0" fmla="*/ 0 h 999391"/>
                <a:gd name="connsiteX1" fmla="*/ 2186121 w 2191778"/>
                <a:gd name="connsiteY1" fmla="*/ 6172 h 999391"/>
                <a:gd name="connsiteX2" fmla="*/ 2182349 w 2191778"/>
                <a:gd name="connsiteY2" fmla="*/ 14430 h 999391"/>
                <a:gd name="connsiteX3" fmla="*/ 2178777 w 2191778"/>
                <a:gd name="connsiteY3" fmla="*/ 25356 h 999391"/>
                <a:gd name="connsiteX4" fmla="*/ 2177549 w 2191778"/>
                <a:gd name="connsiteY4" fmla="*/ 35176 h 999391"/>
                <a:gd name="connsiteX5" fmla="*/ 2179396 w 2191778"/>
                <a:gd name="connsiteY5" fmla="*/ 42767 h 999391"/>
                <a:gd name="connsiteX6" fmla="*/ 2179511 w 2191778"/>
                <a:gd name="connsiteY6" fmla="*/ 53854 h 999391"/>
                <a:gd name="connsiteX7" fmla="*/ 2177091 w 2191778"/>
                <a:gd name="connsiteY7" fmla="*/ 58026 h 999391"/>
                <a:gd name="connsiteX8" fmla="*/ 2165642 w 2191778"/>
                <a:gd name="connsiteY8" fmla="*/ 80448 h 999391"/>
                <a:gd name="connsiteX9" fmla="*/ 2160099 w 2191778"/>
                <a:gd name="connsiteY9" fmla="*/ 88706 h 999391"/>
                <a:gd name="connsiteX10" fmla="*/ 2156327 w 2191778"/>
                <a:gd name="connsiteY10" fmla="*/ 92526 h 999391"/>
                <a:gd name="connsiteX11" fmla="*/ 2151517 w 2191778"/>
                <a:gd name="connsiteY11" fmla="*/ 94012 h 999391"/>
                <a:gd name="connsiteX12" fmla="*/ 2140353 w 2191778"/>
                <a:gd name="connsiteY12" fmla="*/ 94545 h 999391"/>
                <a:gd name="connsiteX13" fmla="*/ 2122942 w 2191778"/>
                <a:gd name="connsiteY13" fmla="*/ 93678 h 999391"/>
                <a:gd name="connsiteX14" fmla="*/ 2104263 w 2191778"/>
                <a:gd name="connsiteY14" fmla="*/ 92983 h 999391"/>
                <a:gd name="connsiteX15" fmla="*/ 2087556 w 2191778"/>
                <a:gd name="connsiteY15" fmla="*/ 91088 h 999391"/>
                <a:gd name="connsiteX16" fmla="*/ 2070440 w 2191778"/>
                <a:gd name="connsiteY16" fmla="*/ 86811 h 999391"/>
                <a:gd name="connsiteX17" fmla="*/ 2064487 w 2191778"/>
                <a:gd name="connsiteY17" fmla="*/ 83687 h 999391"/>
                <a:gd name="connsiteX18" fmla="*/ 2063144 w 2191778"/>
                <a:gd name="connsiteY18" fmla="*/ 77438 h 999391"/>
                <a:gd name="connsiteX19" fmla="*/ 2060429 w 2191778"/>
                <a:gd name="connsiteY19" fmla="*/ 75143 h 999391"/>
                <a:gd name="connsiteX20" fmla="*/ 2053733 w 2191778"/>
                <a:gd name="connsiteY20" fmla="*/ 66808 h 999391"/>
                <a:gd name="connsiteX21" fmla="*/ 2045513 w 2191778"/>
                <a:gd name="connsiteY21" fmla="*/ 56579 h 999391"/>
                <a:gd name="connsiteX22" fmla="*/ 2033807 w 2191778"/>
                <a:gd name="connsiteY22" fmla="*/ 50511 h 999391"/>
                <a:gd name="connsiteX23" fmla="*/ 2026625 w 2191778"/>
                <a:gd name="connsiteY23" fmla="*/ 47558 h 999391"/>
                <a:gd name="connsiteX24" fmla="*/ 2013442 w 2191778"/>
                <a:gd name="connsiteY24" fmla="*/ 45291 h 999391"/>
                <a:gd name="connsiteX25" fmla="*/ 2002612 w 2191778"/>
                <a:gd name="connsiteY25" fmla="*/ 43853 h 999391"/>
                <a:gd name="connsiteX26" fmla="*/ 1992268 w 2191778"/>
                <a:gd name="connsiteY26" fmla="*/ 45491 h 999391"/>
                <a:gd name="connsiteX27" fmla="*/ 1980810 w 2191778"/>
                <a:gd name="connsiteY27" fmla="*/ 48435 h 999391"/>
                <a:gd name="connsiteX28" fmla="*/ 1969837 w 2191778"/>
                <a:gd name="connsiteY28" fmla="*/ 54683 h 999391"/>
                <a:gd name="connsiteX29" fmla="*/ 1957816 w 2191778"/>
                <a:gd name="connsiteY29" fmla="*/ 61493 h 999391"/>
                <a:gd name="connsiteX30" fmla="*/ 1947510 w 2191778"/>
                <a:gd name="connsiteY30" fmla="*/ 65027 h 999391"/>
                <a:gd name="connsiteX31" fmla="*/ 1936252 w 2191778"/>
                <a:gd name="connsiteY31" fmla="*/ 65970 h 999391"/>
                <a:gd name="connsiteX32" fmla="*/ 1928622 w 2191778"/>
                <a:gd name="connsiteY32" fmla="*/ 62551 h 999391"/>
                <a:gd name="connsiteX33" fmla="*/ 1923288 w 2191778"/>
                <a:gd name="connsiteY33" fmla="*/ 58779 h 999391"/>
                <a:gd name="connsiteX34" fmla="*/ 1921202 w 2191778"/>
                <a:gd name="connsiteY34" fmla="*/ 54683 h 999391"/>
                <a:gd name="connsiteX35" fmla="*/ 1918078 w 2191778"/>
                <a:gd name="connsiteY35" fmla="*/ 42996 h 999391"/>
                <a:gd name="connsiteX36" fmla="*/ 1915897 w 2191778"/>
                <a:gd name="connsiteY36" fmla="*/ 34128 h 999391"/>
                <a:gd name="connsiteX37" fmla="*/ 1911325 w 2191778"/>
                <a:gd name="connsiteY37" fmla="*/ 25051 h 999391"/>
                <a:gd name="connsiteX38" fmla="*/ 1907991 w 2191778"/>
                <a:gd name="connsiteY38" fmla="*/ 17145 h 999391"/>
                <a:gd name="connsiteX39" fmla="*/ 1901504 w 2191778"/>
                <a:gd name="connsiteY39" fmla="*/ 4382 h 999391"/>
                <a:gd name="connsiteX40" fmla="*/ 1898342 w 2191778"/>
                <a:gd name="connsiteY40" fmla="*/ 0 h 999391"/>
                <a:gd name="connsiteX41" fmla="*/ 1835087 w 2191778"/>
                <a:gd name="connsiteY41" fmla="*/ 0 h 999391"/>
                <a:gd name="connsiteX42" fmla="*/ 1835572 w 2191778"/>
                <a:gd name="connsiteY42" fmla="*/ 4924 h 999391"/>
                <a:gd name="connsiteX43" fmla="*/ 1837992 w 2191778"/>
                <a:gd name="connsiteY43" fmla="*/ 14640 h 999391"/>
                <a:gd name="connsiteX44" fmla="*/ 1842973 w 2191778"/>
                <a:gd name="connsiteY44" fmla="*/ 22565 h 999391"/>
                <a:gd name="connsiteX45" fmla="*/ 1853841 w 2191778"/>
                <a:gd name="connsiteY45" fmla="*/ 40129 h 999391"/>
                <a:gd name="connsiteX46" fmla="*/ 1861652 w 2191778"/>
                <a:gd name="connsiteY46" fmla="*/ 51473 h 999391"/>
                <a:gd name="connsiteX47" fmla="*/ 1870643 w 2191778"/>
                <a:gd name="connsiteY47" fmla="*/ 60436 h 999391"/>
                <a:gd name="connsiteX48" fmla="*/ 1882750 w 2191778"/>
                <a:gd name="connsiteY48" fmla="*/ 72457 h 999391"/>
                <a:gd name="connsiteX49" fmla="*/ 1891827 w 2191778"/>
                <a:gd name="connsiteY49" fmla="*/ 83096 h 999391"/>
                <a:gd name="connsiteX50" fmla="*/ 1898599 w 2191778"/>
                <a:gd name="connsiteY50" fmla="*/ 91878 h 999391"/>
                <a:gd name="connsiteX51" fmla="*/ 1905076 w 2191778"/>
                <a:gd name="connsiteY51" fmla="*/ 103661 h 999391"/>
                <a:gd name="connsiteX52" fmla="*/ 1910734 w 2191778"/>
                <a:gd name="connsiteY52" fmla="*/ 108471 h 999391"/>
                <a:gd name="connsiteX53" fmla="*/ 1920964 w 2191778"/>
                <a:gd name="connsiteY53" fmla="*/ 128178 h 999391"/>
                <a:gd name="connsiteX54" fmla="*/ 1933165 w 2191778"/>
                <a:gd name="connsiteY54" fmla="*/ 154905 h 999391"/>
                <a:gd name="connsiteX55" fmla="*/ 1936290 w 2191778"/>
                <a:gd name="connsiteY55" fmla="*/ 168897 h 999391"/>
                <a:gd name="connsiteX56" fmla="*/ 1933242 w 2191778"/>
                <a:gd name="connsiteY56" fmla="*/ 177232 h 999391"/>
                <a:gd name="connsiteX57" fmla="*/ 1926803 w 2191778"/>
                <a:gd name="connsiteY57" fmla="*/ 186538 h 999391"/>
                <a:gd name="connsiteX58" fmla="*/ 1910096 w 2191778"/>
                <a:gd name="connsiteY58" fmla="*/ 204997 h 999391"/>
                <a:gd name="connsiteX59" fmla="*/ 1900904 w 2191778"/>
                <a:gd name="connsiteY59" fmla="*/ 217113 h 999391"/>
                <a:gd name="connsiteX60" fmla="*/ 1896837 w 2191778"/>
                <a:gd name="connsiteY60" fmla="*/ 223771 h 999391"/>
                <a:gd name="connsiteX61" fmla="*/ 1893151 w 2191778"/>
                <a:gd name="connsiteY61" fmla="*/ 231400 h 999391"/>
                <a:gd name="connsiteX62" fmla="*/ 1888465 w 2191778"/>
                <a:gd name="connsiteY62" fmla="*/ 235791 h 999391"/>
                <a:gd name="connsiteX63" fmla="*/ 1884293 w 2191778"/>
                <a:gd name="connsiteY63" fmla="*/ 239211 h 999391"/>
                <a:gd name="connsiteX64" fmla="*/ 1878340 w 2191778"/>
                <a:gd name="connsiteY64" fmla="*/ 239954 h 999391"/>
                <a:gd name="connsiteX65" fmla="*/ 1873768 w 2191778"/>
                <a:gd name="connsiteY65" fmla="*/ 236182 h 999391"/>
                <a:gd name="connsiteX66" fmla="*/ 1868853 w 2191778"/>
                <a:gd name="connsiteY66" fmla="*/ 229705 h 999391"/>
                <a:gd name="connsiteX67" fmla="*/ 1866138 w 2191778"/>
                <a:gd name="connsiteY67" fmla="*/ 221780 h 999391"/>
                <a:gd name="connsiteX68" fmla="*/ 1864462 w 2191778"/>
                <a:gd name="connsiteY68" fmla="*/ 215084 h 999391"/>
                <a:gd name="connsiteX69" fmla="*/ 1863109 w 2191778"/>
                <a:gd name="connsiteY69" fmla="*/ 205311 h 999391"/>
                <a:gd name="connsiteX70" fmla="*/ 1859871 w 2191778"/>
                <a:gd name="connsiteY70" fmla="*/ 194224 h 999391"/>
                <a:gd name="connsiteX71" fmla="*/ 1857575 w 2191778"/>
                <a:gd name="connsiteY71" fmla="*/ 181089 h 999391"/>
                <a:gd name="connsiteX72" fmla="*/ 1857690 w 2191778"/>
                <a:gd name="connsiteY72" fmla="*/ 166268 h 999391"/>
                <a:gd name="connsiteX73" fmla="*/ 1856537 w 2191778"/>
                <a:gd name="connsiteY73" fmla="*/ 159163 h 999391"/>
                <a:gd name="connsiteX74" fmla="*/ 1854746 w 2191778"/>
                <a:gd name="connsiteY74" fmla="*/ 151238 h 999391"/>
                <a:gd name="connsiteX75" fmla="*/ 1851212 w 2191778"/>
                <a:gd name="connsiteY75" fmla="*/ 142342 h 999391"/>
                <a:gd name="connsiteX76" fmla="*/ 1847450 w 2191778"/>
                <a:gd name="connsiteY76" fmla="*/ 133379 h 999391"/>
                <a:gd name="connsiteX77" fmla="*/ 1844507 w 2191778"/>
                <a:gd name="connsiteY77" fmla="*/ 123158 h 999391"/>
                <a:gd name="connsiteX78" fmla="*/ 1841497 w 2191778"/>
                <a:gd name="connsiteY78" fmla="*/ 119624 h 999391"/>
                <a:gd name="connsiteX79" fmla="*/ 1836696 w 2191778"/>
                <a:gd name="connsiteY79" fmla="*/ 118996 h 999391"/>
                <a:gd name="connsiteX80" fmla="*/ 1829067 w 2191778"/>
                <a:gd name="connsiteY80" fmla="*/ 119739 h 999391"/>
                <a:gd name="connsiteX81" fmla="*/ 1821256 w 2191778"/>
                <a:gd name="connsiteY81" fmla="*/ 123796 h 999391"/>
                <a:gd name="connsiteX82" fmla="*/ 1815637 w 2191778"/>
                <a:gd name="connsiteY82" fmla="*/ 130283 h 999391"/>
                <a:gd name="connsiteX83" fmla="*/ 1812922 w 2191778"/>
                <a:gd name="connsiteY83" fmla="*/ 143218 h 999391"/>
                <a:gd name="connsiteX84" fmla="*/ 1802987 w 2191778"/>
                <a:gd name="connsiteY84" fmla="*/ 177746 h 999391"/>
                <a:gd name="connsiteX85" fmla="*/ 1795586 w 2191778"/>
                <a:gd name="connsiteY85" fmla="*/ 192891 h 999391"/>
                <a:gd name="connsiteX86" fmla="*/ 1788481 w 2191778"/>
                <a:gd name="connsiteY86" fmla="*/ 198968 h 999391"/>
                <a:gd name="connsiteX87" fmla="*/ 1782118 w 2191778"/>
                <a:gd name="connsiteY87" fmla="*/ 202082 h 999391"/>
                <a:gd name="connsiteX88" fmla="*/ 1779003 w 2191778"/>
                <a:gd name="connsiteY88" fmla="*/ 207826 h 999391"/>
                <a:gd name="connsiteX89" fmla="*/ 1777213 w 2191778"/>
                <a:gd name="connsiteY89" fmla="*/ 216160 h 999391"/>
                <a:gd name="connsiteX90" fmla="*/ 1780670 w 2191778"/>
                <a:gd name="connsiteY90" fmla="*/ 223152 h 999391"/>
                <a:gd name="connsiteX91" fmla="*/ 1792243 w 2191778"/>
                <a:gd name="connsiteY91" fmla="*/ 227752 h 999391"/>
                <a:gd name="connsiteX92" fmla="*/ 1810626 w 2191778"/>
                <a:gd name="connsiteY92" fmla="*/ 233258 h 999391"/>
                <a:gd name="connsiteX93" fmla="*/ 1826067 w 2191778"/>
                <a:gd name="connsiteY93" fmla="*/ 239011 h 999391"/>
                <a:gd name="connsiteX94" fmla="*/ 1833877 w 2191778"/>
                <a:gd name="connsiteY94" fmla="*/ 243478 h 999391"/>
                <a:gd name="connsiteX95" fmla="*/ 1843183 w 2191778"/>
                <a:gd name="connsiteY95" fmla="*/ 249212 h 999391"/>
                <a:gd name="connsiteX96" fmla="*/ 1850584 w 2191778"/>
                <a:gd name="connsiteY96" fmla="*/ 254232 h 999391"/>
                <a:gd name="connsiteX97" fmla="*/ 1855499 w 2191778"/>
                <a:gd name="connsiteY97" fmla="*/ 262271 h 999391"/>
                <a:gd name="connsiteX98" fmla="*/ 1855089 w 2191778"/>
                <a:gd name="connsiteY98" fmla="*/ 271234 h 999391"/>
                <a:gd name="connsiteX99" fmla="*/ 1857470 w 2191778"/>
                <a:gd name="connsiteY99" fmla="*/ 283759 h 999391"/>
                <a:gd name="connsiteX100" fmla="*/ 1856032 w 2191778"/>
                <a:gd name="connsiteY100" fmla="*/ 300352 h 999391"/>
                <a:gd name="connsiteX101" fmla="*/ 1849784 w 2191778"/>
                <a:gd name="connsiteY101" fmla="*/ 319850 h 999391"/>
                <a:gd name="connsiteX102" fmla="*/ 1841002 w 2191778"/>
                <a:gd name="connsiteY102" fmla="*/ 330956 h 999391"/>
                <a:gd name="connsiteX103" fmla="*/ 1829715 w 2191778"/>
                <a:gd name="connsiteY103" fmla="*/ 340033 h 999391"/>
                <a:gd name="connsiteX104" fmla="*/ 1816875 w 2191778"/>
                <a:gd name="connsiteY104" fmla="*/ 345653 h 999391"/>
                <a:gd name="connsiteX105" fmla="*/ 1805940 w 2191778"/>
                <a:gd name="connsiteY105" fmla="*/ 349110 h 999391"/>
                <a:gd name="connsiteX106" fmla="*/ 1794329 w 2191778"/>
                <a:gd name="connsiteY106" fmla="*/ 347548 h 999391"/>
                <a:gd name="connsiteX107" fmla="*/ 1786738 w 2191778"/>
                <a:gd name="connsiteY107" fmla="*/ 343976 h 999391"/>
                <a:gd name="connsiteX108" fmla="*/ 1782347 w 2191778"/>
                <a:gd name="connsiteY108" fmla="*/ 336166 h 999391"/>
                <a:gd name="connsiteX109" fmla="*/ 1779746 w 2191778"/>
                <a:gd name="connsiteY109" fmla="*/ 326565 h 999391"/>
                <a:gd name="connsiteX110" fmla="*/ 1783404 w 2191778"/>
                <a:gd name="connsiteY110" fmla="*/ 313506 h 999391"/>
                <a:gd name="connsiteX111" fmla="*/ 1784337 w 2191778"/>
                <a:gd name="connsiteY111" fmla="*/ 301819 h 999391"/>
                <a:gd name="connsiteX112" fmla="*/ 1784223 w 2191778"/>
                <a:gd name="connsiteY112" fmla="*/ 282512 h 999391"/>
                <a:gd name="connsiteX113" fmla="*/ 1784023 w 2191778"/>
                <a:gd name="connsiteY113" fmla="*/ 273320 h 999391"/>
                <a:gd name="connsiteX114" fmla="*/ 1784099 w 2191778"/>
                <a:gd name="connsiteY114" fmla="*/ 258737 h 999391"/>
                <a:gd name="connsiteX115" fmla="*/ 1780337 w 2191778"/>
                <a:gd name="connsiteY115" fmla="*/ 245564 h 999391"/>
                <a:gd name="connsiteX116" fmla="*/ 1775355 w 2191778"/>
                <a:gd name="connsiteY116" fmla="*/ 240649 h 999391"/>
                <a:gd name="connsiteX117" fmla="*/ 1765421 w 2191778"/>
                <a:gd name="connsiteY117" fmla="*/ 239611 h 999391"/>
                <a:gd name="connsiteX118" fmla="*/ 1748419 w 2191778"/>
                <a:gd name="connsiteY118" fmla="*/ 243183 h 999391"/>
                <a:gd name="connsiteX119" fmla="*/ 1738198 w 2191778"/>
                <a:gd name="connsiteY119" fmla="*/ 250174 h 999391"/>
                <a:gd name="connsiteX120" fmla="*/ 1717662 w 2191778"/>
                <a:gd name="connsiteY120" fmla="*/ 274977 h 999391"/>
                <a:gd name="connsiteX121" fmla="*/ 1707728 w 2191778"/>
                <a:gd name="connsiteY121" fmla="*/ 288331 h 999391"/>
                <a:gd name="connsiteX122" fmla="*/ 1703451 w 2191778"/>
                <a:gd name="connsiteY122" fmla="*/ 307124 h 999391"/>
                <a:gd name="connsiteX123" fmla="*/ 1696269 w 2191778"/>
                <a:gd name="connsiteY123" fmla="*/ 324012 h 999391"/>
                <a:gd name="connsiteX124" fmla="*/ 1693736 w 2191778"/>
                <a:gd name="connsiteY124" fmla="*/ 336947 h 999391"/>
                <a:gd name="connsiteX125" fmla="*/ 1688402 w 2191778"/>
                <a:gd name="connsiteY125" fmla="*/ 350949 h 999391"/>
                <a:gd name="connsiteX126" fmla="*/ 1680363 w 2191778"/>
                <a:gd name="connsiteY126" fmla="*/ 369332 h 999391"/>
                <a:gd name="connsiteX127" fmla="*/ 1665037 w 2191778"/>
                <a:gd name="connsiteY127" fmla="*/ 394592 h 999391"/>
                <a:gd name="connsiteX128" fmla="*/ 1653874 w 2191778"/>
                <a:gd name="connsiteY128" fmla="*/ 409289 h 999391"/>
                <a:gd name="connsiteX129" fmla="*/ 1641853 w 2191778"/>
                <a:gd name="connsiteY129" fmla="*/ 411080 h 999391"/>
                <a:gd name="connsiteX130" fmla="*/ 1618193 w 2191778"/>
                <a:gd name="connsiteY130" fmla="*/ 416414 h 999391"/>
                <a:gd name="connsiteX131" fmla="*/ 1589913 w 2191778"/>
                <a:gd name="connsiteY131" fmla="*/ 422148 h 999391"/>
                <a:gd name="connsiteX132" fmla="*/ 1558290 w 2191778"/>
                <a:gd name="connsiteY132" fmla="*/ 423301 h 999391"/>
                <a:gd name="connsiteX133" fmla="*/ 1535106 w 2191778"/>
                <a:gd name="connsiteY133" fmla="*/ 435397 h 999391"/>
                <a:gd name="connsiteX134" fmla="*/ 1516647 w 2191778"/>
                <a:gd name="connsiteY134" fmla="*/ 449809 h 999391"/>
                <a:gd name="connsiteX135" fmla="*/ 1496997 w 2191778"/>
                <a:gd name="connsiteY135" fmla="*/ 465477 h 999391"/>
                <a:gd name="connsiteX136" fmla="*/ 1483862 w 2191778"/>
                <a:gd name="connsiteY136" fmla="*/ 486756 h 999391"/>
                <a:gd name="connsiteX137" fmla="*/ 1472479 w 2191778"/>
                <a:gd name="connsiteY137" fmla="*/ 507330 h 999391"/>
                <a:gd name="connsiteX138" fmla="*/ 1467793 w 2191778"/>
                <a:gd name="connsiteY138" fmla="*/ 526294 h 999391"/>
                <a:gd name="connsiteX139" fmla="*/ 1466002 w 2191778"/>
                <a:gd name="connsiteY139" fmla="*/ 553431 h 999391"/>
                <a:gd name="connsiteX140" fmla="*/ 1473222 w 2191778"/>
                <a:gd name="connsiteY140" fmla="*/ 566718 h 999391"/>
                <a:gd name="connsiteX141" fmla="*/ 1483862 w 2191778"/>
                <a:gd name="connsiteY141" fmla="*/ 579034 h 999391"/>
                <a:gd name="connsiteX142" fmla="*/ 1498035 w 2191778"/>
                <a:gd name="connsiteY142" fmla="*/ 588521 h 999391"/>
                <a:gd name="connsiteX143" fmla="*/ 1504436 w 2191778"/>
                <a:gd name="connsiteY143" fmla="*/ 594884 h 999391"/>
                <a:gd name="connsiteX144" fmla="*/ 1520476 w 2191778"/>
                <a:gd name="connsiteY144" fmla="*/ 607200 h 999391"/>
                <a:gd name="connsiteX145" fmla="*/ 1535335 w 2191778"/>
                <a:gd name="connsiteY145" fmla="*/ 626916 h 999391"/>
                <a:gd name="connsiteX146" fmla="*/ 1541888 w 2191778"/>
                <a:gd name="connsiteY146" fmla="*/ 636108 h 999391"/>
                <a:gd name="connsiteX147" fmla="*/ 1538469 w 2191778"/>
                <a:gd name="connsiteY147" fmla="*/ 644147 h 999391"/>
                <a:gd name="connsiteX148" fmla="*/ 1537326 w 2191778"/>
                <a:gd name="connsiteY148" fmla="*/ 651662 h 999391"/>
                <a:gd name="connsiteX149" fmla="*/ 1528125 w 2191778"/>
                <a:gd name="connsiteY149" fmla="*/ 664921 h 999391"/>
                <a:gd name="connsiteX150" fmla="*/ 1520495 w 2191778"/>
                <a:gd name="connsiteY150" fmla="*/ 673875 h 999391"/>
                <a:gd name="connsiteX151" fmla="*/ 1514875 w 2191778"/>
                <a:gd name="connsiteY151" fmla="*/ 675142 h 999391"/>
                <a:gd name="connsiteX152" fmla="*/ 1506836 w 2191778"/>
                <a:gd name="connsiteY152" fmla="*/ 673703 h 999391"/>
                <a:gd name="connsiteX153" fmla="*/ 1481261 w 2191778"/>
                <a:gd name="connsiteY153" fmla="*/ 660854 h 999391"/>
                <a:gd name="connsiteX154" fmla="*/ 1454039 w 2191778"/>
                <a:gd name="connsiteY154" fmla="*/ 650710 h 999391"/>
                <a:gd name="connsiteX155" fmla="*/ 1416796 w 2191778"/>
                <a:gd name="connsiteY155" fmla="*/ 635889 h 999391"/>
                <a:gd name="connsiteX156" fmla="*/ 1378696 w 2191778"/>
                <a:gd name="connsiteY156" fmla="*/ 629745 h 999391"/>
                <a:gd name="connsiteX157" fmla="*/ 1350826 w 2191778"/>
                <a:gd name="connsiteY157" fmla="*/ 624088 h 999391"/>
                <a:gd name="connsiteX158" fmla="*/ 1340187 w 2191778"/>
                <a:gd name="connsiteY158" fmla="*/ 619516 h 999391"/>
                <a:gd name="connsiteX159" fmla="*/ 1328280 w 2191778"/>
                <a:gd name="connsiteY159" fmla="*/ 612219 h 999391"/>
                <a:gd name="connsiteX160" fmla="*/ 1303239 w 2191778"/>
                <a:gd name="connsiteY160" fmla="*/ 600313 h 999391"/>
                <a:gd name="connsiteX161" fmla="*/ 1282665 w 2191778"/>
                <a:gd name="connsiteY161" fmla="*/ 596332 h 999391"/>
                <a:gd name="connsiteX162" fmla="*/ 1277160 w 2191778"/>
                <a:gd name="connsiteY162" fmla="*/ 597265 h 999391"/>
                <a:gd name="connsiteX163" fmla="*/ 1270578 w 2191778"/>
                <a:gd name="connsiteY163" fmla="*/ 608238 h 999391"/>
                <a:gd name="connsiteX164" fmla="*/ 1261101 w 2191778"/>
                <a:gd name="connsiteY164" fmla="*/ 632536 h 999391"/>
                <a:gd name="connsiteX165" fmla="*/ 1258262 w 2191778"/>
                <a:gd name="connsiteY165" fmla="*/ 657387 h 999391"/>
                <a:gd name="connsiteX166" fmla="*/ 1256414 w 2191778"/>
                <a:gd name="connsiteY166" fmla="*/ 706412 h 999391"/>
                <a:gd name="connsiteX167" fmla="*/ 1248899 w 2191778"/>
                <a:gd name="connsiteY167" fmla="*/ 773944 h 999391"/>
                <a:gd name="connsiteX168" fmla="*/ 1246070 w 2191778"/>
                <a:gd name="connsiteY168" fmla="*/ 790423 h 999391"/>
                <a:gd name="connsiteX169" fmla="*/ 1245737 w 2191778"/>
                <a:gd name="connsiteY169" fmla="*/ 802110 h 999391"/>
                <a:gd name="connsiteX170" fmla="*/ 1236250 w 2191778"/>
                <a:gd name="connsiteY170" fmla="*/ 824894 h 999391"/>
                <a:gd name="connsiteX171" fmla="*/ 1217571 w 2191778"/>
                <a:gd name="connsiteY171" fmla="*/ 861508 h 999391"/>
                <a:gd name="connsiteX172" fmla="*/ 1213514 w 2191778"/>
                <a:gd name="connsiteY172" fmla="*/ 870918 h 999391"/>
                <a:gd name="connsiteX173" fmla="*/ 1209942 w 2191778"/>
                <a:gd name="connsiteY173" fmla="*/ 883758 h 999391"/>
                <a:gd name="connsiteX174" fmla="*/ 1204198 w 2191778"/>
                <a:gd name="connsiteY174" fmla="*/ 899722 h 999391"/>
                <a:gd name="connsiteX175" fmla="*/ 1192101 w 2191778"/>
                <a:gd name="connsiteY175" fmla="*/ 910476 h 999391"/>
                <a:gd name="connsiteX176" fmla="*/ 1183548 w 2191778"/>
                <a:gd name="connsiteY176" fmla="*/ 914829 h 999391"/>
                <a:gd name="connsiteX177" fmla="*/ 1172461 w 2191778"/>
                <a:gd name="connsiteY177" fmla="*/ 917019 h 999391"/>
                <a:gd name="connsiteX178" fmla="*/ 1164755 w 2191778"/>
                <a:gd name="connsiteY178" fmla="*/ 919734 h 999391"/>
                <a:gd name="connsiteX179" fmla="*/ 1148677 w 2191778"/>
                <a:gd name="connsiteY179" fmla="*/ 916086 h 999391"/>
                <a:gd name="connsiteX180" fmla="*/ 1134056 w 2191778"/>
                <a:gd name="connsiteY180" fmla="*/ 912838 h 999391"/>
                <a:gd name="connsiteX181" fmla="*/ 1126255 w 2191778"/>
                <a:gd name="connsiteY181" fmla="*/ 896464 h 999391"/>
                <a:gd name="connsiteX182" fmla="*/ 1120416 w 2191778"/>
                <a:gd name="connsiteY182" fmla="*/ 880281 h 999391"/>
                <a:gd name="connsiteX183" fmla="*/ 1108624 w 2191778"/>
                <a:gd name="connsiteY183" fmla="*/ 858698 h 999391"/>
                <a:gd name="connsiteX184" fmla="*/ 1100376 w 2191778"/>
                <a:gd name="connsiteY184" fmla="*/ 841991 h 999391"/>
                <a:gd name="connsiteX185" fmla="*/ 1089203 w 2191778"/>
                <a:gd name="connsiteY185" fmla="*/ 827780 h 999391"/>
                <a:gd name="connsiteX186" fmla="*/ 1077754 w 2191778"/>
                <a:gd name="connsiteY186" fmla="*/ 818293 h 999391"/>
                <a:gd name="connsiteX187" fmla="*/ 1058742 w 2191778"/>
                <a:gd name="connsiteY187" fmla="*/ 811187 h 999391"/>
                <a:gd name="connsiteX188" fmla="*/ 1042769 w 2191778"/>
                <a:gd name="connsiteY188" fmla="*/ 809749 h 999391"/>
                <a:gd name="connsiteX189" fmla="*/ 1031319 w 2191778"/>
                <a:gd name="connsiteY189" fmla="*/ 812863 h 999391"/>
                <a:gd name="connsiteX190" fmla="*/ 1022413 w 2191778"/>
                <a:gd name="connsiteY190" fmla="*/ 820607 h 999391"/>
                <a:gd name="connsiteX191" fmla="*/ 1012698 w 2191778"/>
                <a:gd name="connsiteY191" fmla="*/ 835009 h 999391"/>
                <a:gd name="connsiteX192" fmla="*/ 995458 w 2191778"/>
                <a:gd name="connsiteY192" fmla="*/ 880701 h 999391"/>
                <a:gd name="connsiteX193" fmla="*/ 982437 w 2191778"/>
                <a:gd name="connsiteY193" fmla="*/ 904808 h 999391"/>
                <a:gd name="connsiteX194" fmla="*/ 966883 w 2191778"/>
                <a:gd name="connsiteY194" fmla="*/ 939260 h 999391"/>
                <a:gd name="connsiteX195" fmla="*/ 952386 w 2191778"/>
                <a:gd name="connsiteY195" fmla="*/ 961806 h 999391"/>
                <a:gd name="connsiteX196" fmla="*/ 935088 w 2191778"/>
                <a:gd name="connsiteY196" fmla="*/ 976379 h 999391"/>
                <a:gd name="connsiteX197" fmla="*/ 919944 w 2191778"/>
                <a:gd name="connsiteY197" fmla="*/ 984761 h 999391"/>
                <a:gd name="connsiteX198" fmla="*/ 892264 w 2191778"/>
                <a:gd name="connsiteY198" fmla="*/ 987142 h 999391"/>
                <a:gd name="connsiteX199" fmla="*/ 871242 w 2191778"/>
                <a:gd name="connsiteY199" fmla="*/ 989362 h 999391"/>
                <a:gd name="connsiteX200" fmla="*/ 847916 w 2191778"/>
                <a:gd name="connsiteY200" fmla="*/ 990771 h 999391"/>
                <a:gd name="connsiteX201" fmla="*/ 824808 w 2191778"/>
                <a:gd name="connsiteY201" fmla="*/ 989867 h 999391"/>
                <a:gd name="connsiteX202" fmla="*/ 801586 w 2191778"/>
                <a:gd name="connsiteY202" fmla="*/ 997306 h 999391"/>
                <a:gd name="connsiteX203" fmla="*/ 773535 w 2191778"/>
                <a:gd name="connsiteY203" fmla="*/ 999392 h 999391"/>
                <a:gd name="connsiteX204" fmla="*/ 759323 w 2191778"/>
                <a:gd name="connsiteY204" fmla="*/ 994962 h 999391"/>
                <a:gd name="connsiteX205" fmla="*/ 745255 w 2191778"/>
                <a:gd name="connsiteY205" fmla="*/ 987000 h 999391"/>
                <a:gd name="connsiteX206" fmla="*/ 736111 w 2191778"/>
                <a:gd name="connsiteY206" fmla="*/ 975512 h 999391"/>
                <a:gd name="connsiteX207" fmla="*/ 725681 w 2191778"/>
                <a:gd name="connsiteY207" fmla="*/ 961815 h 999391"/>
                <a:gd name="connsiteX208" fmla="*/ 715223 w 2191778"/>
                <a:gd name="connsiteY208" fmla="*/ 957129 h 999391"/>
                <a:gd name="connsiteX209" fmla="*/ 709079 w 2191778"/>
                <a:gd name="connsiteY209" fmla="*/ 948128 h 999391"/>
                <a:gd name="connsiteX210" fmla="*/ 701402 w 2191778"/>
                <a:gd name="connsiteY210" fmla="*/ 931050 h 999391"/>
                <a:gd name="connsiteX211" fmla="*/ 696935 w 2191778"/>
                <a:gd name="connsiteY211" fmla="*/ 915495 h 999391"/>
                <a:gd name="connsiteX212" fmla="*/ 697935 w 2191778"/>
                <a:gd name="connsiteY212" fmla="*/ 891197 h 999391"/>
                <a:gd name="connsiteX213" fmla="*/ 699278 w 2191778"/>
                <a:gd name="connsiteY213" fmla="*/ 876386 h 999391"/>
                <a:gd name="connsiteX214" fmla="*/ 710699 w 2191778"/>
                <a:gd name="connsiteY214" fmla="*/ 845582 h 999391"/>
                <a:gd name="connsiteX215" fmla="*/ 722405 w 2191778"/>
                <a:gd name="connsiteY215" fmla="*/ 819464 h 999391"/>
                <a:gd name="connsiteX216" fmla="*/ 731234 w 2191778"/>
                <a:gd name="connsiteY216" fmla="*/ 792566 h 999391"/>
                <a:gd name="connsiteX217" fmla="*/ 730082 w 2191778"/>
                <a:gd name="connsiteY217" fmla="*/ 777088 h 999391"/>
                <a:gd name="connsiteX218" fmla="*/ 741007 w 2191778"/>
                <a:gd name="connsiteY218" fmla="*/ 763876 h 999391"/>
                <a:gd name="connsiteX219" fmla="*/ 754552 w 2191778"/>
                <a:gd name="connsiteY219" fmla="*/ 743341 h 999391"/>
                <a:gd name="connsiteX220" fmla="*/ 757971 w 2191778"/>
                <a:gd name="connsiteY220" fmla="*/ 727205 h 999391"/>
                <a:gd name="connsiteX221" fmla="*/ 752580 w 2191778"/>
                <a:gd name="connsiteY221" fmla="*/ 707955 h 999391"/>
                <a:gd name="connsiteX222" fmla="*/ 738416 w 2191778"/>
                <a:gd name="connsiteY222" fmla="*/ 690172 h 999391"/>
                <a:gd name="connsiteX223" fmla="*/ 710213 w 2191778"/>
                <a:gd name="connsiteY223" fmla="*/ 681876 h 999391"/>
                <a:gd name="connsiteX224" fmla="*/ 680857 w 2191778"/>
                <a:gd name="connsiteY224" fmla="*/ 670598 h 999391"/>
                <a:gd name="connsiteX225" fmla="*/ 651339 w 2191778"/>
                <a:gd name="connsiteY225" fmla="*/ 655453 h 999391"/>
                <a:gd name="connsiteX226" fmla="*/ 639728 w 2191778"/>
                <a:gd name="connsiteY226" fmla="*/ 652034 h 999391"/>
                <a:gd name="connsiteX227" fmla="*/ 632393 w 2191778"/>
                <a:gd name="connsiteY227" fmla="*/ 656092 h 999391"/>
                <a:gd name="connsiteX228" fmla="*/ 618839 w 2191778"/>
                <a:gd name="connsiteY228" fmla="*/ 653148 h 999391"/>
                <a:gd name="connsiteX229" fmla="*/ 582835 w 2191778"/>
                <a:gd name="connsiteY229" fmla="*/ 640423 h 999391"/>
                <a:gd name="connsiteX230" fmla="*/ 555450 w 2191778"/>
                <a:gd name="connsiteY230" fmla="*/ 629822 h 999391"/>
                <a:gd name="connsiteX231" fmla="*/ 530819 w 2191778"/>
                <a:gd name="connsiteY231" fmla="*/ 627288 h 999391"/>
                <a:gd name="connsiteX232" fmla="*/ 506844 w 2191778"/>
                <a:gd name="connsiteY232" fmla="*/ 634394 h 999391"/>
                <a:gd name="connsiteX233" fmla="*/ 494119 w 2191778"/>
                <a:gd name="connsiteY233" fmla="*/ 636184 h 999391"/>
                <a:gd name="connsiteX234" fmla="*/ 479089 w 2191778"/>
                <a:gd name="connsiteY234" fmla="*/ 634175 h 999391"/>
                <a:gd name="connsiteX235" fmla="*/ 454657 w 2191778"/>
                <a:gd name="connsiteY235" fmla="*/ 646119 h 999391"/>
                <a:gd name="connsiteX236" fmla="*/ 429435 w 2191778"/>
                <a:gd name="connsiteY236" fmla="*/ 667026 h 999391"/>
                <a:gd name="connsiteX237" fmla="*/ 403441 w 2191778"/>
                <a:gd name="connsiteY237" fmla="*/ 676961 h 999391"/>
                <a:gd name="connsiteX238" fmla="*/ 378181 w 2191778"/>
                <a:gd name="connsiteY238" fmla="*/ 682466 h 999391"/>
                <a:gd name="connsiteX239" fmla="*/ 357531 w 2191778"/>
                <a:gd name="connsiteY239" fmla="*/ 682352 h 999391"/>
                <a:gd name="connsiteX240" fmla="*/ 332375 w 2191778"/>
                <a:gd name="connsiteY240" fmla="*/ 677780 h 999391"/>
                <a:gd name="connsiteX241" fmla="*/ 298133 w 2191778"/>
                <a:gd name="connsiteY241" fmla="*/ 658359 h 999391"/>
                <a:gd name="connsiteX242" fmla="*/ 285074 w 2191778"/>
                <a:gd name="connsiteY242" fmla="*/ 633727 h 999391"/>
                <a:gd name="connsiteX243" fmla="*/ 273215 w 2191778"/>
                <a:gd name="connsiteY243" fmla="*/ 621001 h 999391"/>
                <a:gd name="connsiteX244" fmla="*/ 259623 w 2191778"/>
                <a:gd name="connsiteY244" fmla="*/ 593769 h 999391"/>
                <a:gd name="connsiteX245" fmla="*/ 250022 w 2191778"/>
                <a:gd name="connsiteY245" fmla="*/ 570081 h 999391"/>
                <a:gd name="connsiteX246" fmla="*/ 247079 w 2191778"/>
                <a:gd name="connsiteY246" fmla="*/ 554641 h 999391"/>
                <a:gd name="connsiteX247" fmla="*/ 239678 w 2191778"/>
                <a:gd name="connsiteY247" fmla="*/ 509549 h 999391"/>
                <a:gd name="connsiteX248" fmla="*/ 226019 w 2191778"/>
                <a:gd name="connsiteY248" fmla="*/ 469478 h 999391"/>
                <a:gd name="connsiteX249" fmla="*/ 216294 w 2191778"/>
                <a:gd name="connsiteY249" fmla="*/ 440617 h 999391"/>
                <a:gd name="connsiteX250" fmla="*/ 197615 w 2191778"/>
                <a:gd name="connsiteY250" fmla="*/ 418890 h 999391"/>
                <a:gd name="connsiteX251" fmla="*/ 180089 w 2191778"/>
                <a:gd name="connsiteY251" fmla="*/ 405755 h 999391"/>
                <a:gd name="connsiteX252" fmla="*/ 153153 w 2191778"/>
                <a:gd name="connsiteY252" fmla="*/ 394468 h 999391"/>
                <a:gd name="connsiteX253" fmla="*/ 135922 w 2191778"/>
                <a:gd name="connsiteY253" fmla="*/ 386620 h 999391"/>
                <a:gd name="connsiteX254" fmla="*/ 129026 w 2191778"/>
                <a:gd name="connsiteY254" fmla="*/ 379438 h 999391"/>
                <a:gd name="connsiteX255" fmla="*/ 126530 w 2191778"/>
                <a:gd name="connsiteY255" fmla="*/ 370656 h 999391"/>
                <a:gd name="connsiteX256" fmla="*/ 125787 w 2191778"/>
                <a:gd name="connsiteY256" fmla="*/ 345853 h 999391"/>
                <a:gd name="connsiteX257" fmla="*/ 119948 w 2191778"/>
                <a:gd name="connsiteY257" fmla="*/ 324755 h 999391"/>
                <a:gd name="connsiteX258" fmla="*/ 111909 w 2191778"/>
                <a:gd name="connsiteY258" fmla="*/ 269005 h 999391"/>
                <a:gd name="connsiteX259" fmla="*/ 106813 w 2191778"/>
                <a:gd name="connsiteY259" fmla="*/ 243554 h 999391"/>
                <a:gd name="connsiteX260" fmla="*/ 90345 w 2191778"/>
                <a:gd name="connsiteY260" fmla="*/ 208912 h 999391"/>
                <a:gd name="connsiteX261" fmla="*/ 77048 w 2191778"/>
                <a:gd name="connsiteY261" fmla="*/ 188786 h 999391"/>
                <a:gd name="connsiteX262" fmla="*/ 57341 w 2191778"/>
                <a:gd name="connsiteY262" fmla="*/ 152133 h 999391"/>
                <a:gd name="connsiteX263" fmla="*/ 41777 w 2191778"/>
                <a:gd name="connsiteY263" fmla="*/ 110261 h 999391"/>
                <a:gd name="connsiteX264" fmla="*/ 36281 w 2191778"/>
                <a:gd name="connsiteY264" fmla="*/ 76552 h 999391"/>
                <a:gd name="connsiteX265" fmla="*/ 25108 w 2191778"/>
                <a:gd name="connsiteY265" fmla="*/ 45891 h 999391"/>
                <a:gd name="connsiteX266" fmla="*/ 2686 w 2191778"/>
                <a:gd name="connsiteY266" fmla="*/ 5705 h 999391"/>
                <a:gd name="connsiteX267" fmla="*/ 0 w 2191778"/>
                <a:gd name="connsiteY267" fmla="*/ 0 h 9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191778" h="999391">
                  <a:moveTo>
                    <a:pt x="2191779" y="0"/>
                  </a:moveTo>
                  <a:lnTo>
                    <a:pt x="2186121" y="6172"/>
                  </a:lnTo>
                  <a:lnTo>
                    <a:pt x="2182349" y="14430"/>
                  </a:lnTo>
                  <a:lnTo>
                    <a:pt x="2178777" y="25356"/>
                  </a:lnTo>
                  <a:lnTo>
                    <a:pt x="2177549" y="35176"/>
                  </a:lnTo>
                  <a:lnTo>
                    <a:pt x="2179396" y="42767"/>
                  </a:lnTo>
                  <a:lnTo>
                    <a:pt x="2179511" y="53854"/>
                  </a:lnTo>
                  <a:lnTo>
                    <a:pt x="2177091" y="58026"/>
                  </a:lnTo>
                  <a:lnTo>
                    <a:pt x="2165642" y="80448"/>
                  </a:lnTo>
                  <a:lnTo>
                    <a:pt x="2160099" y="88706"/>
                  </a:lnTo>
                  <a:lnTo>
                    <a:pt x="2156327" y="92526"/>
                  </a:lnTo>
                  <a:lnTo>
                    <a:pt x="2151517" y="94012"/>
                  </a:lnTo>
                  <a:lnTo>
                    <a:pt x="2140353" y="94545"/>
                  </a:lnTo>
                  <a:lnTo>
                    <a:pt x="2122942" y="93678"/>
                  </a:lnTo>
                  <a:lnTo>
                    <a:pt x="2104263" y="92983"/>
                  </a:lnTo>
                  <a:lnTo>
                    <a:pt x="2087556" y="91088"/>
                  </a:lnTo>
                  <a:lnTo>
                    <a:pt x="2070440" y="86811"/>
                  </a:lnTo>
                  <a:lnTo>
                    <a:pt x="2064487" y="83687"/>
                  </a:lnTo>
                  <a:lnTo>
                    <a:pt x="2063144" y="77438"/>
                  </a:lnTo>
                  <a:lnTo>
                    <a:pt x="2060429" y="75143"/>
                  </a:lnTo>
                  <a:lnTo>
                    <a:pt x="2053733" y="66808"/>
                  </a:lnTo>
                  <a:lnTo>
                    <a:pt x="2045513" y="56579"/>
                  </a:lnTo>
                  <a:lnTo>
                    <a:pt x="2033807" y="50511"/>
                  </a:lnTo>
                  <a:lnTo>
                    <a:pt x="2026625" y="47558"/>
                  </a:lnTo>
                  <a:lnTo>
                    <a:pt x="2013442" y="45291"/>
                  </a:lnTo>
                  <a:lnTo>
                    <a:pt x="2002612" y="43853"/>
                  </a:lnTo>
                  <a:lnTo>
                    <a:pt x="1992268" y="45491"/>
                  </a:lnTo>
                  <a:lnTo>
                    <a:pt x="1980810" y="48435"/>
                  </a:lnTo>
                  <a:lnTo>
                    <a:pt x="1969837" y="54683"/>
                  </a:lnTo>
                  <a:lnTo>
                    <a:pt x="1957816" y="61493"/>
                  </a:lnTo>
                  <a:lnTo>
                    <a:pt x="1947510" y="65027"/>
                  </a:lnTo>
                  <a:lnTo>
                    <a:pt x="1936252" y="65970"/>
                  </a:lnTo>
                  <a:lnTo>
                    <a:pt x="1928622" y="62551"/>
                  </a:lnTo>
                  <a:lnTo>
                    <a:pt x="1923288" y="58779"/>
                  </a:lnTo>
                  <a:lnTo>
                    <a:pt x="1921202" y="54683"/>
                  </a:lnTo>
                  <a:lnTo>
                    <a:pt x="1918078" y="42996"/>
                  </a:lnTo>
                  <a:lnTo>
                    <a:pt x="1915897" y="34128"/>
                  </a:lnTo>
                  <a:lnTo>
                    <a:pt x="1911325" y="25051"/>
                  </a:lnTo>
                  <a:lnTo>
                    <a:pt x="1907991" y="17145"/>
                  </a:lnTo>
                  <a:lnTo>
                    <a:pt x="1901504" y="4382"/>
                  </a:lnTo>
                  <a:lnTo>
                    <a:pt x="1898342" y="0"/>
                  </a:lnTo>
                  <a:moveTo>
                    <a:pt x="1835087" y="0"/>
                  </a:moveTo>
                  <a:lnTo>
                    <a:pt x="1835572" y="4924"/>
                  </a:lnTo>
                  <a:lnTo>
                    <a:pt x="1837992" y="14640"/>
                  </a:lnTo>
                  <a:lnTo>
                    <a:pt x="1842973" y="22565"/>
                  </a:lnTo>
                  <a:lnTo>
                    <a:pt x="1853841" y="40129"/>
                  </a:lnTo>
                  <a:lnTo>
                    <a:pt x="1861652" y="51473"/>
                  </a:lnTo>
                  <a:lnTo>
                    <a:pt x="1870643" y="60436"/>
                  </a:lnTo>
                  <a:lnTo>
                    <a:pt x="1882750" y="72457"/>
                  </a:lnTo>
                  <a:lnTo>
                    <a:pt x="1891827" y="83096"/>
                  </a:lnTo>
                  <a:lnTo>
                    <a:pt x="1898599" y="91878"/>
                  </a:lnTo>
                  <a:lnTo>
                    <a:pt x="1905076" y="103661"/>
                  </a:lnTo>
                  <a:lnTo>
                    <a:pt x="1910734" y="108471"/>
                  </a:lnTo>
                  <a:lnTo>
                    <a:pt x="1920964" y="128178"/>
                  </a:lnTo>
                  <a:lnTo>
                    <a:pt x="1933165" y="154905"/>
                  </a:lnTo>
                  <a:lnTo>
                    <a:pt x="1936290" y="168897"/>
                  </a:lnTo>
                  <a:lnTo>
                    <a:pt x="1933242" y="177232"/>
                  </a:lnTo>
                  <a:lnTo>
                    <a:pt x="1926803" y="186538"/>
                  </a:lnTo>
                  <a:lnTo>
                    <a:pt x="1910096" y="204997"/>
                  </a:lnTo>
                  <a:lnTo>
                    <a:pt x="1900904" y="217113"/>
                  </a:lnTo>
                  <a:lnTo>
                    <a:pt x="1896837" y="223771"/>
                  </a:lnTo>
                  <a:lnTo>
                    <a:pt x="1893151" y="231400"/>
                  </a:lnTo>
                  <a:lnTo>
                    <a:pt x="1888465" y="235791"/>
                  </a:lnTo>
                  <a:lnTo>
                    <a:pt x="1884293" y="239211"/>
                  </a:lnTo>
                  <a:lnTo>
                    <a:pt x="1878340" y="239954"/>
                  </a:lnTo>
                  <a:lnTo>
                    <a:pt x="1873768" y="236182"/>
                  </a:lnTo>
                  <a:lnTo>
                    <a:pt x="1868853" y="229705"/>
                  </a:lnTo>
                  <a:lnTo>
                    <a:pt x="1866138" y="221780"/>
                  </a:lnTo>
                  <a:lnTo>
                    <a:pt x="1864462" y="215084"/>
                  </a:lnTo>
                  <a:lnTo>
                    <a:pt x="1863109" y="205311"/>
                  </a:lnTo>
                  <a:lnTo>
                    <a:pt x="1859871" y="194224"/>
                  </a:lnTo>
                  <a:lnTo>
                    <a:pt x="1857575" y="181089"/>
                  </a:lnTo>
                  <a:lnTo>
                    <a:pt x="1857690" y="166268"/>
                  </a:lnTo>
                  <a:lnTo>
                    <a:pt x="1856537" y="159163"/>
                  </a:lnTo>
                  <a:lnTo>
                    <a:pt x="1854746" y="151238"/>
                  </a:lnTo>
                  <a:lnTo>
                    <a:pt x="1851212" y="142342"/>
                  </a:lnTo>
                  <a:lnTo>
                    <a:pt x="1847450" y="133379"/>
                  </a:lnTo>
                  <a:lnTo>
                    <a:pt x="1844507" y="123158"/>
                  </a:lnTo>
                  <a:lnTo>
                    <a:pt x="1841497" y="119624"/>
                  </a:lnTo>
                  <a:lnTo>
                    <a:pt x="1836696" y="118996"/>
                  </a:lnTo>
                  <a:lnTo>
                    <a:pt x="1829067" y="119739"/>
                  </a:lnTo>
                  <a:lnTo>
                    <a:pt x="1821256" y="123796"/>
                  </a:lnTo>
                  <a:lnTo>
                    <a:pt x="1815637" y="130283"/>
                  </a:lnTo>
                  <a:lnTo>
                    <a:pt x="1812922" y="143218"/>
                  </a:lnTo>
                  <a:lnTo>
                    <a:pt x="1802987" y="177746"/>
                  </a:lnTo>
                  <a:lnTo>
                    <a:pt x="1795586" y="192891"/>
                  </a:lnTo>
                  <a:lnTo>
                    <a:pt x="1788481" y="198968"/>
                  </a:lnTo>
                  <a:lnTo>
                    <a:pt x="1782118" y="202082"/>
                  </a:lnTo>
                  <a:lnTo>
                    <a:pt x="1779003" y="207826"/>
                  </a:lnTo>
                  <a:lnTo>
                    <a:pt x="1777213" y="216160"/>
                  </a:lnTo>
                  <a:lnTo>
                    <a:pt x="1780670" y="223152"/>
                  </a:lnTo>
                  <a:lnTo>
                    <a:pt x="1792243" y="227752"/>
                  </a:lnTo>
                  <a:lnTo>
                    <a:pt x="1810626" y="233258"/>
                  </a:lnTo>
                  <a:lnTo>
                    <a:pt x="1826067" y="239011"/>
                  </a:lnTo>
                  <a:lnTo>
                    <a:pt x="1833877" y="243478"/>
                  </a:lnTo>
                  <a:lnTo>
                    <a:pt x="1843183" y="249212"/>
                  </a:lnTo>
                  <a:lnTo>
                    <a:pt x="1850584" y="254232"/>
                  </a:lnTo>
                  <a:lnTo>
                    <a:pt x="1855499" y="262271"/>
                  </a:lnTo>
                  <a:lnTo>
                    <a:pt x="1855089" y="271234"/>
                  </a:lnTo>
                  <a:lnTo>
                    <a:pt x="1857470" y="283759"/>
                  </a:lnTo>
                  <a:lnTo>
                    <a:pt x="1856032" y="300352"/>
                  </a:lnTo>
                  <a:lnTo>
                    <a:pt x="1849784" y="319850"/>
                  </a:lnTo>
                  <a:lnTo>
                    <a:pt x="1841002" y="330956"/>
                  </a:lnTo>
                  <a:lnTo>
                    <a:pt x="1829715" y="340033"/>
                  </a:lnTo>
                  <a:lnTo>
                    <a:pt x="1816875" y="345653"/>
                  </a:lnTo>
                  <a:lnTo>
                    <a:pt x="1805940" y="349110"/>
                  </a:lnTo>
                  <a:lnTo>
                    <a:pt x="1794329" y="347548"/>
                  </a:lnTo>
                  <a:lnTo>
                    <a:pt x="1786738" y="343976"/>
                  </a:lnTo>
                  <a:lnTo>
                    <a:pt x="1782347" y="336166"/>
                  </a:lnTo>
                  <a:lnTo>
                    <a:pt x="1779746" y="326565"/>
                  </a:lnTo>
                  <a:lnTo>
                    <a:pt x="1783404" y="313506"/>
                  </a:lnTo>
                  <a:lnTo>
                    <a:pt x="1784337" y="301819"/>
                  </a:lnTo>
                  <a:lnTo>
                    <a:pt x="1784223" y="282512"/>
                  </a:lnTo>
                  <a:lnTo>
                    <a:pt x="1784023" y="273320"/>
                  </a:lnTo>
                  <a:lnTo>
                    <a:pt x="1784099" y="258737"/>
                  </a:lnTo>
                  <a:lnTo>
                    <a:pt x="1780337" y="245564"/>
                  </a:lnTo>
                  <a:lnTo>
                    <a:pt x="1775355" y="240649"/>
                  </a:lnTo>
                  <a:lnTo>
                    <a:pt x="1765421" y="239611"/>
                  </a:lnTo>
                  <a:lnTo>
                    <a:pt x="1748419" y="243183"/>
                  </a:lnTo>
                  <a:lnTo>
                    <a:pt x="1738198" y="250174"/>
                  </a:lnTo>
                  <a:lnTo>
                    <a:pt x="1717662" y="274977"/>
                  </a:lnTo>
                  <a:lnTo>
                    <a:pt x="1707728" y="288331"/>
                  </a:lnTo>
                  <a:lnTo>
                    <a:pt x="1703451" y="307124"/>
                  </a:lnTo>
                  <a:lnTo>
                    <a:pt x="1696269" y="324012"/>
                  </a:lnTo>
                  <a:lnTo>
                    <a:pt x="1693736" y="336947"/>
                  </a:lnTo>
                  <a:lnTo>
                    <a:pt x="1688402" y="350949"/>
                  </a:lnTo>
                  <a:lnTo>
                    <a:pt x="1680363" y="369332"/>
                  </a:lnTo>
                  <a:lnTo>
                    <a:pt x="1665037" y="394592"/>
                  </a:lnTo>
                  <a:lnTo>
                    <a:pt x="1653874" y="409289"/>
                  </a:lnTo>
                  <a:lnTo>
                    <a:pt x="1641853" y="411080"/>
                  </a:lnTo>
                  <a:lnTo>
                    <a:pt x="1618193" y="416414"/>
                  </a:lnTo>
                  <a:lnTo>
                    <a:pt x="1589913" y="422148"/>
                  </a:lnTo>
                  <a:lnTo>
                    <a:pt x="1558290" y="423301"/>
                  </a:lnTo>
                  <a:lnTo>
                    <a:pt x="1535106" y="435397"/>
                  </a:lnTo>
                  <a:lnTo>
                    <a:pt x="1516647" y="449809"/>
                  </a:lnTo>
                  <a:lnTo>
                    <a:pt x="1496997" y="465477"/>
                  </a:lnTo>
                  <a:lnTo>
                    <a:pt x="1483862" y="486756"/>
                  </a:lnTo>
                  <a:lnTo>
                    <a:pt x="1472479" y="507330"/>
                  </a:lnTo>
                  <a:lnTo>
                    <a:pt x="1467793" y="526294"/>
                  </a:lnTo>
                  <a:lnTo>
                    <a:pt x="1466002" y="553431"/>
                  </a:lnTo>
                  <a:lnTo>
                    <a:pt x="1473222" y="566718"/>
                  </a:lnTo>
                  <a:lnTo>
                    <a:pt x="1483862" y="579034"/>
                  </a:lnTo>
                  <a:lnTo>
                    <a:pt x="1498035" y="588521"/>
                  </a:lnTo>
                  <a:lnTo>
                    <a:pt x="1504436" y="594884"/>
                  </a:lnTo>
                  <a:lnTo>
                    <a:pt x="1520476" y="607200"/>
                  </a:lnTo>
                  <a:lnTo>
                    <a:pt x="1535335" y="626916"/>
                  </a:lnTo>
                  <a:lnTo>
                    <a:pt x="1541888" y="636108"/>
                  </a:lnTo>
                  <a:lnTo>
                    <a:pt x="1538469" y="644147"/>
                  </a:lnTo>
                  <a:lnTo>
                    <a:pt x="1537326" y="651662"/>
                  </a:lnTo>
                  <a:lnTo>
                    <a:pt x="1528125" y="664921"/>
                  </a:lnTo>
                  <a:lnTo>
                    <a:pt x="1520495" y="673875"/>
                  </a:lnTo>
                  <a:lnTo>
                    <a:pt x="1514875" y="675142"/>
                  </a:lnTo>
                  <a:lnTo>
                    <a:pt x="1506836" y="673703"/>
                  </a:lnTo>
                  <a:lnTo>
                    <a:pt x="1481261" y="660854"/>
                  </a:lnTo>
                  <a:lnTo>
                    <a:pt x="1454039" y="650710"/>
                  </a:lnTo>
                  <a:lnTo>
                    <a:pt x="1416796" y="635889"/>
                  </a:lnTo>
                  <a:lnTo>
                    <a:pt x="1378696" y="629745"/>
                  </a:lnTo>
                  <a:lnTo>
                    <a:pt x="1350826" y="624088"/>
                  </a:lnTo>
                  <a:lnTo>
                    <a:pt x="1340187" y="619516"/>
                  </a:lnTo>
                  <a:lnTo>
                    <a:pt x="1328280" y="612219"/>
                  </a:lnTo>
                  <a:lnTo>
                    <a:pt x="1303239" y="600313"/>
                  </a:lnTo>
                  <a:lnTo>
                    <a:pt x="1282665" y="596332"/>
                  </a:lnTo>
                  <a:lnTo>
                    <a:pt x="1277160" y="597265"/>
                  </a:lnTo>
                  <a:lnTo>
                    <a:pt x="1270578" y="608238"/>
                  </a:lnTo>
                  <a:lnTo>
                    <a:pt x="1261101" y="632536"/>
                  </a:lnTo>
                  <a:lnTo>
                    <a:pt x="1258262" y="657387"/>
                  </a:lnTo>
                  <a:lnTo>
                    <a:pt x="1256414" y="706412"/>
                  </a:lnTo>
                  <a:lnTo>
                    <a:pt x="1248899" y="773944"/>
                  </a:lnTo>
                  <a:lnTo>
                    <a:pt x="1246070" y="790423"/>
                  </a:lnTo>
                  <a:lnTo>
                    <a:pt x="1245737" y="802110"/>
                  </a:lnTo>
                  <a:lnTo>
                    <a:pt x="1236250" y="824894"/>
                  </a:lnTo>
                  <a:lnTo>
                    <a:pt x="1217571" y="861508"/>
                  </a:lnTo>
                  <a:lnTo>
                    <a:pt x="1213514" y="870918"/>
                  </a:lnTo>
                  <a:lnTo>
                    <a:pt x="1209942" y="883758"/>
                  </a:lnTo>
                  <a:lnTo>
                    <a:pt x="1204198" y="899722"/>
                  </a:lnTo>
                  <a:lnTo>
                    <a:pt x="1192101" y="910476"/>
                  </a:lnTo>
                  <a:lnTo>
                    <a:pt x="1183548" y="914829"/>
                  </a:lnTo>
                  <a:lnTo>
                    <a:pt x="1172461" y="917019"/>
                  </a:lnTo>
                  <a:lnTo>
                    <a:pt x="1164755" y="919734"/>
                  </a:lnTo>
                  <a:lnTo>
                    <a:pt x="1148677" y="916086"/>
                  </a:lnTo>
                  <a:lnTo>
                    <a:pt x="1134056" y="912838"/>
                  </a:lnTo>
                  <a:lnTo>
                    <a:pt x="1126255" y="896464"/>
                  </a:lnTo>
                  <a:lnTo>
                    <a:pt x="1120416" y="880281"/>
                  </a:lnTo>
                  <a:lnTo>
                    <a:pt x="1108624" y="858698"/>
                  </a:lnTo>
                  <a:lnTo>
                    <a:pt x="1100376" y="841991"/>
                  </a:lnTo>
                  <a:lnTo>
                    <a:pt x="1089203" y="827780"/>
                  </a:lnTo>
                  <a:lnTo>
                    <a:pt x="1077754" y="818293"/>
                  </a:lnTo>
                  <a:lnTo>
                    <a:pt x="1058742" y="811187"/>
                  </a:lnTo>
                  <a:lnTo>
                    <a:pt x="1042769" y="809749"/>
                  </a:lnTo>
                  <a:lnTo>
                    <a:pt x="1031319" y="812863"/>
                  </a:lnTo>
                  <a:lnTo>
                    <a:pt x="1022413" y="820607"/>
                  </a:lnTo>
                  <a:lnTo>
                    <a:pt x="1012698" y="835009"/>
                  </a:lnTo>
                  <a:lnTo>
                    <a:pt x="995458" y="880701"/>
                  </a:lnTo>
                  <a:lnTo>
                    <a:pt x="982437" y="904808"/>
                  </a:lnTo>
                  <a:lnTo>
                    <a:pt x="966883" y="939260"/>
                  </a:lnTo>
                  <a:lnTo>
                    <a:pt x="952386" y="961806"/>
                  </a:lnTo>
                  <a:lnTo>
                    <a:pt x="935088" y="976379"/>
                  </a:lnTo>
                  <a:lnTo>
                    <a:pt x="919944" y="984761"/>
                  </a:lnTo>
                  <a:lnTo>
                    <a:pt x="892264" y="987142"/>
                  </a:lnTo>
                  <a:lnTo>
                    <a:pt x="871242" y="989362"/>
                  </a:lnTo>
                  <a:lnTo>
                    <a:pt x="847916" y="990771"/>
                  </a:lnTo>
                  <a:lnTo>
                    <a:pt x="824808" y="989867"/>
                  </a:lnTo>
                  <a:lnTo>
                    <a:pt x="801586" y="997306"/>
                  </a:lnTo>
                  <a:lnTo>
                    <a:pt x="773535" y="999392"/>
                  </a:lnTo>
                  <a:lnTo>
                    <a:pt x="759323" y="994962"/>
                  </a:lnTo>
                  <a:lnTo>
                    <a:pt x="745255" y="987000"/>
                  </a:lnTo>
                  <a:lnTo>
                    <a:pt x="736111" y="975512"/>
                  </a:lnTo>
                  <a:lnTo>
                    <a:pt x="725681" y="961815"/>
                  </a:lnTo>
                  <a:lnTo>
                    <a:pt x="715223" y="957129"/>
                  </a:lnTo>
                  <a:lnTo>
                    <a:pt x="709079" y="948128"/>
                  </a:lnTo>
                  <a:lnTo>
                    <a:pt x="701402" y="931050"/>
                  </a:lnTo>
                  <a:lnTo>
                    <a:pt x="696935" y="915495"/>
                  </a:lnTo>
                  <a:lnTo>
                    <a:pt x="697935" y="891197"/>
                  </a:lnTo>
                  <a:lnTo>
                    <a:pt x="699278" y="876386"/>
                  </a:lnTo>
                  <a:lnTo>
                    <a:pt x="710699" y="845582"/>
                  </a:lnTo>
                  <a:lnTo>
                    <a:pt x="722405" y="819464"/>
                  </a:lnTo>
                  <a:lnTo>
                    <a:pt x="731234" y="792566"/>
                  </a:lnTo>
                  <a:lnTo>
                    <a:pt x="730082" y="777088"/>
                  </a:lnTo>
                  <a:lnTo>
                    <a:pt x="741007" y="763876"/>
                  </a:lnTo>
                  <a:lnTo>
                    <a:pt x="754552" y="743341"/>
                  </a:lnTo>
                  <a:lnTo>
                    <a:pt x="757971" y="727205"/>
                  </a:lnTo>
                  <a:lnTo>
                    <a:pt x="752580" y="707955"/>
                  </a:lnTo>
                  <a:lnTo>
                    <a:pt x="738416" y="690172"/>
                  </a:lnTo>
                  <a:lnTo>
                    <a:pt x="710213" y="681876"/>
                  </a:lnTo>
                  <a:lnTo>
                    <a:pt x="680857" y="670598"/>
                  </a:lnTo>
                  <a:lnTo>
                    <a:pt x="651339" y="655453"/>
                  </a:lnTo>
                  <a:lnTo>
                    <a:pt x="639728" y="652034"/>
                  </a:lnTo>
                  <a:lnTo>
                    <a:pt x="632393" y="656092"/>
                  </a:lnTo>
                  <a:lnTo>
                    <a:pt x="618839" y="653148"/>
                  </a:lnTo>
                  <a:lnTo>
                    <a:pt x="582835" y="640423"/>
                  </a:lnTo>
                  <a:lnTo>
                    <a:pt x="555450" y="629822"/>
                  </a:lnTo>
                  <a:lnTo>
                    <a:pt x="530819" y="627288"/>
                  </a:lnTo>
                  <a:lnTo>
                    <a:pt x="506844" y="634394"/>
                  </a:lnTo>
                  <a:lnTo>
                    <a:pt x="494119" y="636184"/>
                  </a:lnTo>
                  <a:lnTo>
                    <a:pt x="479089" y="634175"/>
                  </a:lnTo>
                  <a:lnTo>
                    <a:pt x="454657" y="646119"/>
                  </a:lnTo>
                  <a:lnTo>
                    <a:pt x="429435" y="667026"/>
                  </a:lnTo>
                  <a:lnTo>
                    <a:pt x="403441" y="676961"/>
                  </a:lnTo>
                  <a:lnTo>
                    <a:pt x="378181" y="682466"/>
                  </a:lnTo>
                  <a:lnTo>
                    <a:pt x="357531" y="682352"/>
                  </a:lnTo>
                  <a:lnTo>
                    <a:pt x="332375" y="677780"/>
                  </a:lnTo>
                  <a:lnTo>
                    <a:pt x="298133" y="658359"/>
                  </a:lnTo>
                  <a:lnTo>
                    <a:pt x="285074" y="633727"/>
                  </a:lnTo>
                  <a:lnTo>
                    <a:pt x="273215" y="621001"/>
                  </a:lnTo>
                  <a:lnTo>
                    <a:pt x="259623" y="593769"/>
                  </a:lnTo>
                  <a:lnTo>
                    <a:pt x="250022" y="570081"/>
                  </a:lnTo>
                  <a:lnTo>
                    <a:pt x="247079" y="554641"/>
                  </a:lnTo>
                  <a:lnTo>
                    <a:pt x="239678" y="509549"/>
                  </a:lnTo>
                  <a:lnTo>
                    <a:pt x="226019" y="469478"/>
                  </a:lnTo>
                  <a:lnTo>
                    <a:pt x="216294" y="440617"/>
                  </a:lnTo>
                  <a:lnTo>
                    <a:pt x="197615" y="418890"/>
                  </a:lnTo>
                  <a:lnTo>
                    <a:pt x="180089" y="405755"/>
                  </a:lnTo>
                  <a:lnTo>
                    <a:pt x="153153" y="394468"/>
                  </a:lnTo>
                  <a:lnTo>
                    <a:pt x="135922" y="386620"/>
                  </a:lnTo>
                  <a:lnTo>
                    <a:pt x="129026" y="379438"/>
                  </a:lnTo>
                  <a:lnTo>
                    <a:pt x="126530" y="370656"/>
                  </a:lnTo>
                  <a:lnTo>
                    <a:pt x="125787" y="345853"/>
                  </a:lnTo>
                  <a:lnTo>
                    <a:pt x="119948" y="324755"/>
                  </a:lnTo>
                  <a:lnTo>
                    <a:pt x="111909" y="269005"/>
                  </a:lnTo>
                  <a:lnTo>
                    <a:pt x="106813" y="243554"/>
                  </a:lnTo>
                  <a:lnTo>
                    <a:pt x="90345" y="208912"/>
                  </a:lnTo>
                  <a:lnTo>
                    <a:pt x="77048" y="188786"/>
                  </a:lnTo>
                  <a:lnTo>
                    <a:pt x="57341" y="152133"/>
                  </a:lnTo>
                  <a:lnTo>
                    <a:pt x="41777" y="110261"/>
                  </a:lnTo>
                  <a:lnTo>
                    <a:pt x="36281" y="76552"/>
                  </a:lnTo>
                  <a:lnTo>
                    <a:pt x="25108" y="45891"/>
                  </a:lnTo>
                  <a:lnTo>
                    <a:pt x="2686" y="570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8" name="그래픽 2">
              <a:extLst>
                <a:ext uri="{FF2B5EF4-FFF2-40B4-BE49-F238E27FC236}">
                  <a16:creationId xmlns:a16="http://schemas.microsoft.com/office/drawing/2014/main" id="{0B094BDC-9878-8EBD-FC21-581168F10E72}"/>
                </a:ext>
              </a:extLst>
            </p:cNvPr>
            <p:cNvSpPr/>
            <p:nvPr/>
          </p:nvSpPr>
          <p:spPr>
            <a:xfrm>
              <a:off x="8002924" y="966492"/>
              <a:ext cx="267213" cy="547354"/>
            </a:xfrm>
            <a:custGeom>
              <a:avLst/>
              <a:gdLst>
                <a:gd name="connsiteX0" fmla="*/ 0 w 267213"/>
                <a:gd name="connsiteY0" fmla="*/ 0 h 547354"/>
                <a:gd name="connsiteX1" fmla="*/ 14621 w 267213"/>
                <a:gd name="connsiteY1" fmla="*/ 18717 h 547354"/>
                <a:gd name="connsiteX2" fmla="*/ 15564 w 267213"/>
                <a:gd name="connsiteY2" fmla="*/ 22660 h 547354"/>
                <a:gd name="connsiteX3" fmla="*/ 15107 w 267213"/>
                <a:gd name="connsiteY3" fmla="*/ 26232 h 547354"/>
                <a:gd name="connsiteX4" fmla="*/ 11620 w 267213"/>
                <a:gd name="connsiteY4" fmla="*/ 30547 h 547354"/>
                <a:gd name="connsiteX5" fmla="*/ 6562 w 267213"/>
                <a:gd name="connsiteY5" fmla="*/ 41786 h 547354"/>
                <a:gd name="connsiteX6" fmla="*/ 6686 w 267213"/>
                <a:gd name="connsiteY6" fmla="*/ 46215 h 547354"/>
                <a:gd name="connsiteX7" fmla="*/ 8287 w 267213"/>
                <a:gd name="connsiteY7" fmla="*/ 50416 h 547354"/>
                <a:gd name="connsiteX8" fmla="*/ 18412 w 267213"/>
                <a:gd name="connsiteY8" fmla="*/ 67742 h 547354"/>
                <a:gd name="connsiteX9" fmla="*/ 33299 w 267213"/>
                <a:gd name="connsiteY9" fmla="*/ 82363 h 547354"/>
                <a:gd name="connsiteX10" fmla="*/ 47663 w 267213"/>
                <a:gd name="connsiteY10" fmla="*/ 93335 h 547354"/>
                <a:gd name="connsiteX11" fmla="*/ 50092 w 267213"/>
                <a:gd name="connsiteY11" fmla="*/ 96783 h 547354"/>
                <a:gd name="connsiteX12" fmla="*/ 50578 w 267213"/>
                <a:gd name="connsiteY12" fmla="*/ 100813 h 547354"/>
                <a:gd name="connsiteX13" fmla="*/ 48787 w 267213"/>
                <a:gd name="connsiteY13" fmla="*/ 115624 h 547354"/>
                <a:gd name="connsiteX14" fmla="*/ 48787 w 267213"/>
                <a:gd name="connsiteY14" fmla="*/ 126959 h 547354"/>
                <a:gd name="connsiteX15" fmla="*/ 50759 w 267213"/>
                <a:gd name="connsiteY15" fmla="*/ 138503 h 547354"/>
                <a:gd name="connsiteX16" fmla="*/ 62465 w 267213"/>
                <a:gd name="connsiteY16" fmla="*/ 149914 h 547354"/>
                <a:gd name="connsiteX17" fmla="*/ 88868 w 267213"/>
                <a:gd name="connsiteY17" fmla="*/ 181242 h 547354"/>
                <a:gd name="connsiteX18" fmla="*/ 125444 w 267213"/>
                <a:gd name="connsiteY18" fmla="*/ 248136 h 547354"/>
                <a:gd name="connsiteX19" fmla="*/ 128730 w 267213"/>
                <a:gd name="connsiteY19" fmla="*/ 258442 h 547354"/>
                <a:gd name="connsiteX20" fmla="*/ 129921 w 267213"/>
                <a:gd name="connsiteY20" fmla="*/ 266890 h 547354"/>
                <a:gd name="connsiteX21" fmla="*/ 126273 w 267213"/>
                <a:gd name="connsiteY21" fmla="*/ 302809 h 547354"/>
                <a:gd name="connsiteX22" fmla="*/ 130778 w 267213"/>
                <a:gd name="connsiteY22" fmla="*/ 324450 h 547354"/>
                <a:gd name="connsiteX23" fmla="*/ 134721 w 267213"/>
                <a:gd name="connsiteY23" fmla="*/ 334575 h 547354"/>
                <a:gd name="connsiteX24" fmla="*/ 141751 w 267213"/>
                <a:gd name="connsiteY24" fmla="*/ 347586 h 547354"/>
                <a:gd name="connsiteX25" fmla="*/ 164525 w 267213"/>
                <a:gd name="connsiteY25" fmla="*/ 367713 h 547354"/>
                <a:gd name="connsiteX26" fmla="*/ 179222 w 267213"/>
                <a:gd name="connsiteY26" fmla="*/ 377838 h 547354"/>
                <a:gd name="connsiteX27" fmla="*/ 188423 w 267213"/>
                <a:gd name="connsiteY27" fmla="*/ 386086 h 547354"/>
                <a:gd name="connsiteX28" fmla="*/ 196186 w 267213"/>
                <a:gd name="connsiteY28" fmla="*/ 396592 h 547354"/>
                <a:gd name="connsiteX29" fmla="*/ 201549 w 267213"/>
                <a:gd name="connsiteY29" fmla="*/ 406270 h 547354"/>
                <a:gd name="connsiteX30" fmla="*/ 204997 w 267213"/>
                <a:gd name="connsiteY30" fmla="*/ 417519 h 547354"/>
                <a:gd name="connsiteX31" fmla="*/ 204797 w 267213"/>
                <a:gd name="connsiteY31" fmla="*/ 441036 h 547354"/>
                <a:gd name="connsiteX32" fmla="*/ 206283 w 267213"/>
                <a:gd name="connsiteY32" fmla="*/ 447237 h 547354"/>
                <a:gd name="connsiteX33" fmla="*/ 214903 w 267213"/>
                <a:gd name="connsiteY33" fmla="*/ 460143 h 547354"/>
                <a:gd name="connsiteX34" fmla="*/ 221018 w 267213"/>
                <a:gd name="connsiteY34" fmla="*/ 465315 h 547354"/>
                <a:gd name="connsiteX35" fmla="*/ 228038 w 267213"/>
                <a:gd name="connsiteY35" fmla="*/ 470373 h 547354"/>
                <a:gd name="connsiteX36" fmla="*/ 232238 w 267213"/>
                <a:gd name="connsiteY36" fmla="*/ 475993 h 547354"/>
                <a:gd name="connsiteX37" fmla="*/ 233543 w 267213"/>
                <a:gd name="connsiteY37" fmla="*/ 482098 h 547354"/>
                <a:gd name="connsiteX38" fmla="*/ 238601 w 267213"/>
                <a:gd name="connsiteY38" fmla="*/ 514988 h 547354"/>
                <a:gd name="connsiteX39" fmla="*/ 242173 w 267213"/>
                <a:gd name="connsiteY39" fmla="*/ 522294 h 547354"/>
                <a:gd name="connsiteX40" fmla="*/ 252965 w 267213"/>
                <a:gd name="connsiteY40" fmla="*/ 536658 h 547354"/>
                <a:gd name="connsiteX41" fmla="*/ 260185 w 267213"/>
                <a:gd name="connsiteY41" fmla="*/ 543582 h 547354"/>
                <a:gd name="connsiteX42" fmla="*/ 267214 w 267213"/>
                <a:gd name="connsiteY42" fmla="*/ 547354 h 5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7213" h="547354">
                  <a:moveTo>
                    <a:pt x="0" y="0"/>
                  </a:moveTo>
                  <a:lnTo>
                    <a:pt x="14621" y="18717"/>
                  </a:lnTo>
                  <a:lnTo>
                    <a:pt x="15564" y="22660"/>
                  </a:lnTo>
                  <a:lnTo>
                    <a:pt x="15107" y="26232"/>
                  </a:lnTo>
                  <a:lnTo>
                    <a:pt x="11620" y="30547"/>
                  </a:lnTo>
                  <a:lnTo>
                    <a:pt x="6562" y="41786"/>
                  </a:lnTo>
                  <a:lnTo>
                    <a:pt x="6686" y="46215"/>
                  </a:lnTo>
                  <a:lnTo>
                    <a:pt x="8287" y="50416"/>
                  </a:lnTo>
                  <a:lnTo>
                    <a:pt x="18412" y="67742"/>
                  </a:lnTo>
                  <a:lnTo>
                    <a:pt x="33299" y="82363"/>
                  </a:lnTo>
                  <a:lnTo>
                    <a:pt x="47663" y="93335"/>
                  </a:lnTo>
                  <a:lnTo>
                    <a:pt x="50092" y="96783"/>
                  </a:lnTo>
                  <a:lnTo>
                    <a:pt x="50578" y="100813"/>
                  </a:lnTo>
                  <a:lnTo>
                    <a:pt x="48787" y="115624"/>
                  </a:lnTo>
                  <a:lnTo>
                    <a:pt x="48787" y="126959"/>
                  </a:lnTo>
                  <a:lnTo>
                    <a:pt x="50759" y="138503"/>
                  </a:lnTo>
                  <a:lnTo>
                    <a:pt x="62465" y="149914"/>
                  </a:lnTo>
                  <a:lnTo>
                    <a:pt x="88868" y="181242"/>
                  </a:lnTo>
                  <a:lnTo>
                    <a:pt x="125444" y="248136"/>
                  </a:lnTo>
                  <a:lnTo>
                    <a:pt x="128730" y="258442"/>
                  </a:lnTo>
                  <a:lnTo>
                    <a:pt x="129921" y="266890"/>
                  </a:lnTo>
                  <a:lnTo>
                    <a:pt x="126273" y="302809"/>
                  </a:lnTo>
                  <a:lnTo>
                    <a:pt x="130778" y="324450"/>
                  </a:lnTo>
                  <a:lnTo>
                    <a:pt x="134721" y="334575"/>
                  </a:lnTo>
                  <a:lnTo>
                    <a:pt x="141751" y="347586"/>
                  </a:lnTo>
                  <a:lnTo>
                    <a:pt x="164525" y="367713"/>
                  </a:lnTo>
                  <a:lnTo>
                    <a:pt x="179222" y="377838"/>
                  </a:lnTo>
                  <a:lnTo>
                    <a:pt x="188423" y="386086"/>
                  </a:lnTo>
                  <a:lnTo>
                    <a:pt x="196186" y="396592"/>
                  </a:lnTo>
                  <a:lnTo>
                    <a:pt x="201549" y="406270"/>
                  </a:lnTo>
                  <a:lnTo>
                    <a:pt x="204997" y="417519"/>
                  </a:lnTo>
                  <a:lnTo>
                    <a:pt x="204797" y="441036"/>
                  </a:lnTo>
                  <a:lnTo>
                    <a:pt x="206283" y="447237"/>
                  </a:lnTo>
                  <a:lnTo>
                    <a:pt x="214903" y="460143"/>
                  </a:lnTo>
                  <a:lnTo>
                    <a:pt x="221018" y="465315"/>
                  </a:lnTo>
                  <a:lnTo>
                    <a:pt x="228038" y="470373"/>
                  </a:lnTo>
                  <a:lnTo>
                    <a:pt x="232238" y="475993"/>
                  </a:lnTo>
                  <a:lnTo>
                    <a:pt x="233543" y="482098"/>
                  </a:lnTo>
                  <a:lnTo>
                    <a:pt x="238601" y="514988"/>
                  </a:lnTo>
                  <a:lnTo>
                    <a:pt x="242173" y="522294"/>
                  </a:lnTo>
                  <a:lnTo>
                    <a:pt x="252965" y="536658"/>
                  </a:lnTo>
                  <a:lnTo>
                    <a:pt x="260185" y="543582"/>
                  </a:lnTo>
                  <a:lnTo>
                    <a:pt x="267214" y="547354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29" name="그래픽 2">
              <a:extLst>
                <a:ext uri="{FF2B5EF4-FFF2-40B4-BE49-F238E27FC236}">
                  <a16:creationId xmlns:a16="http://schemas.microsoft.com/office/drawing/2014/main" id="{7589BFD1-4DB9-DA65-CF34-7578C3CA12A3}"/>
                </a:ext>
              </a:extLst>
            </p:cNvPr>
            <p:cNvSpPr/>
            <p:nvPr/>
          </p:nvSpPr>
          <p:spPr>
            <a:xfrm>
              <a:off x="8264023" y="959005"/>
              <a:ext cx="161086" cy="806386"/>
            </a:xfrm>
            <a:custGeom>
              <a:avLst/>
              <a:gdLst>
                <a:gd name="connsiteX0" fmla="*/ 148009 w 161086"/>
                <a:gd name="connsiteY0" fmla="*/ 0 h 806386"/>
                <a:gd name="connsiteX1" fmla="*/ 146618 w 161086"/>
                <a:gd name="connsiteY1" fmla="*/ 13716 h 806386"/>
                <a:gd name="connsiteX2" fmla="*/ 144437 w 161086"/>
                <a:gd name="connsiteY2" fmla="*/ 37119 h 806386"/>
                <a:gd name="connsiteX3" fmla="*/ 139512 w 161086"/>
                <a:gd name="connsiteY3" fmla="*/ 52816 h 806386"/>
                <a:gd name="connsiteX4" fmla="*/ 137465 w 161086"/>
                <a:gd name="connsiteY4" fmla="*/ 62903 h 806386"/>
                <a:gd name="connsiteX5" fmla="*/ 140255 w 161086"/>
                <a:gd name="connsiteY5" fmla="*/ 123254 h 806386"/>
                <a:gd name="connsiteX6" fmla="*/ 144427 w 161086"/>
                <a:gd name="connsiteY6" fmla="*/ 134417 h 806386"/>
                <a:gd name="connsiteX7" fmla="*/ 148857 w 161086"/>
                <a:gd name="connsiteY7" fmla="*/ 142304 h 806386"/>
                <a:gd name="connsiteX8" fmla="*/ 160144 w 161086"/>
                <a:gd name="connsiteY8" fmla="*/ 158001 h 806386"/>
                <a:gd name="connsiteX9" fmla="*/ 161087 w 161086"/>
                <a:gd name="connsiteY9" fmla="*/ 164887 h 806386"/>
                <a:gd name="connsiteX10" fmla="*/ 160887 w 161086"/>
                <a:gd name="connsiteY10" fmla="*/ 170840 h 806386"/>
                <a:gd name="connsiteX11" fmla="*/ 156743 w 161086"/>
                <a:gd name="connsiteY11" fmla="*/ 177794 h 806386"/>
                <a:gd name="connsiteX12" fmla="*/ 140932 w 161086"/>
                <a:gd name="connsiteY12" fmla="*/ 191452 h 806386"/>
                <a:gd name="connsiteX13" fmla="*/ 94049 w 161086"/>
                <a:gd name="connsiteY13" fmla="*/ 219770 h 806386"/>
                <a:gd name="connsiteX14" fmla="*/ 71923 w 161086"/>
                <a:gd name="connsiteY14" fmla="*/ 238611 h 806386"/>
                <a:gd name="connsiteX15" fmla="*/ 64979 w 161086"/>
                <a:gd name="connsiteY15" fmla="*/ 247136 h 806386"/>
                <a:gd name="connsiteX16" fmla="*/ 60540 w 161086"/>
                <a:gd name="connsiteY16" fmla="*/ 255689 h 806386"/>
                <a:gd name="connsiteX17" fmla="*/ 30289 w 161086"/>
                <a:gd name="connsiteY17" fmla="*/ 347110 h 806386"/>
                <a:gd name="connsiteX18" fmla="*/ 24546 w 161086"/>
                <a:gd name="connsiteY18" fmla="*/ 357340 h 806386"/>
                <a:gd name="connsiteX19" fmla="*/ 6277 w 161086"/>
                <a:gd name="connsiteY19" fmla="*/ 383829 h 806386"/>
                <a:gd name="connsiteX20" fmla="*/ 2705 w 161086"/>
                <a:gd name="connsiteY20" fmla="*/ 390439 h 806386"/>
                <a:gd name="connsiteX21" fmla="*/ 1886 w 161086"/>
                <a:gd name="connsiteY21" fmla="*/ 402917 h 806386"/>
                <a:gd name="connsiteX22" fmla="*/ 3362 w 161086"/>
                <a:gd name="connsiteY22" fmla="*/ 413414 h 806386"/>
                <a:gd name="connsiteX23" fmla="*/ 8658 w 161086"/>
                <a:gd name="connsiteY23" fmla="*/ 439645 h 806386"/>
                <a:gd name="connsiteX24" fmla="*/ 27213 w 161086"/>
                <a:gd name="connsiteY24" fmla="*/ 484699 h 806386"/>
                <a:gd name="connsiteX25" fmla="*/ 28937 w 161086"/>
                <a:gd name="connsiteY25" fmla="*/ 497053 h 806386"/>
                <a:gd name="connsiteX26" fmla="*/ 28527 w 161086"/>
                <a:gd name="connsiteY26" fmla="*/ 516665 h 806386"/>
                <a:gd name="connsiteX27" fmla="*/ 22041 w 161086"/>
                <a:gd name="connsiteY27" fmla="*/ 532810 h 806386"/>
                <a:gd name="connsiteX28" fmla="*/ 6115 w 161086"/>
                <a:gd name="connsiteY28" fmla="*/ 554841 h 806386"/>
                <a:gd name="connsiteX29" fmla="*/ 0 w 161086"/>
                <a:gd name="connsiteY29" fmla="*/ 597256 h 806386"/>
                <a:gd name="connsiteX30" fmla="*/ 2010 w 161086"/>
                <a:gd name="connsiteY30" fmla="*/ 615772 h 806386"/>
                <a:gd name="connsiteX31" fmla="*/ 6077 w 161086"/>
                <a:gd name="connsiteY31" fmla="*/ 629031 h 806386"/>
                <a:gd name="connsiteX32" fmla="*/ 14611 w 161086"/>
                <a:gd name="connsiteY32" fmla="*/ 642376 h 806386"/>
                <a:gd name="connsiteX33" fmla="*/ 23146 w 161086"/>
                <a:gd name="connsiteY33" fmla="*/ 650786 h 806386"/>
                <a:gd name="connsiteX34" fmla="*/ 35833 w 161086"/>
                <a:gd name="connsiteY34" fmla="*/ 687410 h 806386"/>
                <a:gd name="connsiteX35" fmla="*/ 41196 w 161086"/>
                <a:gd name="connsiteY35" fmla="*/ 707984 h 806386"/>
                <a:gd name="connsiteX36" fmla="*/ 41043 w 161086"/>
                <a:gd name="connsiteY36" fmla="*/ 718033 h 806386"/>
                <a:gd name="connsiteX37" fmla="*/ 36280 w 161086"/>
                <a:gd name="connsiteY37" fmla="*/ 732101 h 806386"/>
                <a:gd name="connsiteX38" fmla="*/ 34223 w 161086"/>
                <a:gd name="connsiteY38" fmla="*/ 749675 h 806386"/>
                <a:gd name="connsiteX39" fmla="*/ 29956 w 161086"/>
                <a:gd name="connsiteY39" fmla="*/ 761581 h 806386"/>
                <a:gd name="connsiteX40" fmla="*/ 28765 w 161086"/>
                <a:gd name="connsiteY40" fmla="*/ 770887 h 806386"/>
                <a:gd name="connsiteX41" fmla="*/ 28689 w 161086"/>
                <a:gd name="connsiteY41" fmla="*/ 778250 h 806386"/>
                <a:gd name="connsiteX42" fmla="*/ 31632 w 161086"/>
                <a:gd name="connsiteY42" fmla="*/ 786584 h 806386"/>
                <a:gd name="connsiteX43" fmla="*/ 41824 w 161086"/>
                <a:gd name="connsiteY43" fmla="*/ 798233 h 806386"/>
                <a:gd name="connsiteX44" fmla="*/ 53111 w 161086"/>
                <a:gd name="connsiteY44" fmla="*/ 805453 h 806386"/>
                <a:gd name="connsiteX45" fmla="*/ 64036 w 161086"/>
                <a:gd name="connsiteY45" fmla="*/ 806387 h 8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1086" h="806386">
                  <a:moveTo>
                    <a:pt x="148009" y="0"/>
                  </a:moveTo>
                  <a:lnTo>
                    <a:pt x="146618" y="13716"/>
                  </a:lnTo>
                  <a:lnTo>
                    <a:pt x="144437" y="37119"/>
                  </a:lnTo>
                  <a:lnTo>
                    <a:pt x="139512" y="52816"/>
                  </a:lnTo>
                  <a:lnTo>
                    <a:pt x="137465" y="62903"/>
                  </a:lnTo>
                  <a:lnTo>
                    <a:pt x="140255" y="123254"/>
                  </a:lnTo>
                  <a:lnTo>
                    <a:pt x="144427" y="134417"/>
                  </a:lnTo>
                  <a:lnTo>
                    <a:pt x="148857" y="142304"/>
                  </a:lnTo>
                  <a:lnTo>
                    <a:pt x="160144" y="158001"/>
                  </a:lnTo>
                  <a:lnTo>
                    <a:pt x="161087" y="164887"/>
                  </a:lnTo>
                  <a:lnTo>
                    <a:pt x="160887" y="170840"/>
                  </a:lnTo>
                  <a:lnTo>
                    <a:pt x="156743" y="177794"/>
                  </a:lnTo>
                  <a:lnTo>
                    <a:pt x="140932" y="191452"/>
                  </a:lnTo>
                  <a:lnTo>
                    <a:pt x="94049" y="219770"/>
                  </a:lnTo>
                  <a:lnTo>
                    <a:pt x="71923" y="238611"/>
                  </a:lnTo>
                  <a:lnTo>
                    <a:pt x="64979" y="247136"/>
                  </a:lnTo>
                  <a:lnTo>
                    <a:pt x="60540" y="255689"/>
                  </a:lnTo>
                  <a:lnTo>
                    <a:pt x="30289" y="347110"/>
                  </a:lnTo>
                  <a:lnTo>
                    <a:pt x="24546" y="357340"/>
                  </a:lnTo>
                  <a:lnTo>
                    <a:pt x="6277" y="383829"/>
                  </a:lnTo>
                  <a:lnTo>
                    <a:pt x="2705" y="390439"/>
                  </a:lnTo>
                  <a:lnTo>
                    <a:pt x="1886" y="402917"/>
                  </a:lnTo>
                  <a:lnTo>
                    <a:pt x="3362" y="413414"/>
                  </a:lnTo>
                  <a:lnTo>
                    <a:pt x="8658" y="439645"/>
                  </a:lnTo>
                  <a:lnTo>
                    <a:pt x="27213" y="484699"/>
                  </a:lnTo>
                  <a:lnTo>
                    <a:pt x="28937" y="497053"/>
                  </a:lnTo>
                  <a:lnTo>
                    <a:pt x="28527" y="516665"/>
                  </a:lnTo>
                  <a:lnTo>
                    <a:pt x="22041" y="532810"/>
                  </a:lnTo>
                  <a:lnTo>
                    <a:pt x="6115" y="554841"/>
                  </a:lnTo>
                  <a:lnTo>
                    <a:pt x="0" y="597256"/>
                  </a:lnTo>
                  <a:lnTo>
                    <a:pt x="2010" y="615772"/>
                  </a:lnTo>
                  <a:lnTo>
                    <a:pt x="6077" y="629031"/>
                  </a:lnTo>
                  <a:lnTo>
                    <a:pt x="14611" y="642376"/>
                  </a:lnTo>
                  <a:lnTo>
                    <a:pt x="23146" y="650786"/>
                  </a:lnTo>
                  <a:lnTo>
                    <a:pt x="35833" y="687410"/>
                  </a:lnTo>
                  <a:lnTo>
                    <a:pt x="41196" y="707984"/>
                  </a:lnTo>
                  <a:lnTo>
                    <a:pt x="41043" y="718033"/>
                  </a:lnTo>
                  <a:lnTo>
                    <a:pt x="36280" y="732101"/>
                  </a:lnTo>
                  <a:lnTo>
                    <a:pt x="34223" y="749675"/>
                  </a:lnTo>
                  <a:lnTo>
                    <a:pt x="29956" y="761581"/>
                  </a:lnTo>
                  <a:lnTo>
                    <a:pt x="28765" y="770887"/>
                  </a:lnTo>
                  <a:lnTo>
                    <a:pt x="28689" y="778250"/>
                  </a:lnTo>
                  <a:lnTo>
                    <a:pt x="31632" y="786584"/>
                  </a:lnTo>
                  <a:lnTo>
                    <a:pt x="41824" y="798233"/>
                  </a:lnTo>
                  <a:lnTo>
                    <a:pt x="53111" y="805453"/>
                  </a:lnTo>
                  <a:lnTo>
                    <a:pt x="64036" y="80638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0" name="그래픽 2">
              <a:extLst>
                <a:ext uri="{FF2B5EF4-FFF2-40B4-BE49-F238E27FC236}">
                  <a16:creationId xmlns:a16="http://schemas.microsoft.com/office/drawing/2014/main" id="{BF4C158E-1C13-BAAB-3E32-905EC3BBA576}"/>
                </a:ext>
              </a:extLst>
            </p:cNvPr>
            <p:cNvSpPr/>
            <p:nvPr/>
          </p:nvSpPr>
          <p:spPr>
            <a:xfrm>
              <a:off x="4226471" y="4640370"/>
              <a:ext cx="40214" cy="22078"/>
            </a:xfrm>
            <a:custGeom>
              <a:avLst/>
              <a:gdLst>
                <a:gd name="connsiteX0" fmla="*/ 40215 w 40214"/>
                <a:gd name="connsiteY0" fmla="*/ 22079 h 22078"/>
                <a:gd name="connsiteX1" fmla="*/ 34014 w 40214"/>
                <a:gd name="connsiteY1" fmla="*/ 18393 h 22078"/>
                <a:gd name="connsiteX2" fmla="*/ 27461 w 40214"/>
                <a:gd name="connsiteY2" fmla="*/ 15564 h 22078"/>
                <a:gd name="connsiteX3" fmla="*/ 13840 w 40214"/>
                <a:gd name="connsiteY3" fmla="*/ 10601 h 22078"/>
                <a:gd name="connsiteX4" fmla="*/ 8077 w 40214"/>
                <a:gd name="connsiteY4" fmla="*/ 7353 h 22078"/>
                <a:gd name="connsiteX5" fmla="*/ 0 w 40214"/>
                <a:gd name="connsiteY5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4" h="22078">
                  <a:moveTo>
                    <a:pt x="40215" y="22079"/>
                  </a:moveTo>
                  <a:lnTo>
                    <a:pt x="34014" y="18393"/>
                  </a:lnTo>
                  <a:lnTo>
                    <a:pt x="27461" y="15564"/>
                  </a:lnTo>
                  <a:lnTo>
                    <a:pt x="13840" y="10601"/>
                  </a:lnTo>
                  <a:lnTo>
                    <a:pt x="8077" y="735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1" name="그래픽 2">
              <a:extLst>
                <a:ext uri="{FF2B5EF4-FFF2-40B4-BE49-F238E27FC236}">
                  <a16:creationId xmlns:a16="http://schemas.microsoft.com/office/drawing/2014/main" id="{A61CBB70-43D8-398B-3115-83CE0CB2CBC1}"/>
                </a:ext>
              </a:extLst>
            </p:cNvPr>
            <p:cNvSpPr/>
            <p:nvPr/>
          </p:nvSpPr>
          <p:spPr>
            <a:xfrm>
              <a:off x="4266638" y="4662487"/>
              <a:ext cx="456314" cy="212559"/>
            </a:xfrm>
            <a:custGeom>
              <a:avLst/>
              <a:gdLst>
                <a:gd name="connsiteX0" fmla="*/ 456314 w 456314"/>
                <a:gd name="connsiteY0" fmla="*/ 212560 h 212559"/>
                <a:gd name="connsiteX1" fmla="*/ 451066 w 456314"/>
                <a:gd name="connsiteY1" fmla="*/ 210141 h 212559"/>
                <a:gd name="connsiteX2" fmla="*/ 438750 w 456314"/>
                <a:gd name="connsiteY2" fmla="*/ 203654 h 212559"/>
                <a:gd name="connsiteX3" fmla="*/ 426358 w 456314"/>
                <a:gd name="connsiteY3" fmla="*/ 197330 h 212559"/>
                <a:gd name="connsiteX4" fmla="*/ 412728 w 456314"/>
                <a:gd name="connsiteY4" fmla="*/ 191948 h 212559"/>
                <a:gd name="connsiteX5" fmla="*/ 409823 w 456314"/>
                <a:gd name="connsiteY5" fmla="*/ 191453 h 212559"/>
                <a:gd name="connsiteX6" fmla="*/ 406955 w 456314"/>
                <a:gd name="connsiteY6" fmla="*/ 191500 h 212559"/>
                <a:gd name="connsiteX7" fmla="*/ 402402 w 456314"/>
                <a:gd name="connsiteY7" fmla="*/ 192234 h 212559"/>
                <a:gd name="connsiteX8" fmla="*/ 379085 w 456314"/>
                <a:gd name="connsiteY8" fmla="*/ 198396 h 212559"/>
                <a:gd name="connsiteX9" fmla="*/ 368655 w 456314"/>
                <a:gd name="connsiteY9" fmla="*/ 200568 h 212559"/>
                <a:gd name="connsiteX10" fmla="*/ 356597 w 456314"/>
                <a:gd name="connsiteY10" fmla="*/ 201549 h 212559"/>
                <a:gd name="connsiteX11" fmla="*/ 345252 w 456314"/>
                <a:gd name="connsiteY11" fmla="*/ 201178 h 212559"/>
                <a:gd name="connsiteX12" fmla="*/ 339595 w 456314"/>
                <a:gd name="connsiteY12" fmla="*/ 200558 h 212559"/>
                <a:gd name="connsiteX13" fmla="*/ 319316 w 456314"/>
                <a:gd name="connsiteY13" fmla="*/ 197148 h 212559"/>
                <a:gd name="connsiteX14" fmla="*/ 315858 w 456314"/>
                <a:gd name="connsiteY14" fmla="*/ 196329 h 212559"/>
                <a:gd name="connsiteX15" fmla="*/ 303352 w 456314"/>
                <a:gd name="connsiteY15" fmla="*/ 190414 h 212559"/>
                <a:gd name="connsiteX16" fmla="*/ 297990 w 456314"/>
                <a:gd name="connsiteY16" fmla="*/ 188776 h 212559"/>
                <a:gd name="connsiteX17" fmla="*/ 281206 w 456314"/>
                <a:gd name="connsiteY17" fmla="*/ 186966 h 212559"/>
                <a:gd name="connsiteX18" fmla="*/ 259213 w 456314"/>
                <a:gd name="connsiteY18" fmla="*/ 185404 h 212559"/>
                <a:gd name="connsiteX19" fmla="*/ 236258 w 456314"/>
                <a:gd name="connsiteY19" fmla="*/ 183223 h 212559"/>
                <a:gd name="connsiteX20" fmla="*/ 203911 w 456314"/>
                <a:gd name="connsiteY20" fmla="*/ 178651 h 212559"/>
                <a:gd name="connsiteX21" fmla="*/ 177060 w 456314"/>
                <a:gd name="connsiteY21" fmla="*/ 174593 h 212559"/>
                <a:gd name="connsiteX22" fmla="*/ 168878 w 456314"/>
                <a:gd name="connsiteY22" fmla="*/ 172803 h 212559"/>
                <a:gd name="connsiteX23" fmla="*/ 161068 w 456314"/>
                <a:gd name="connsiteY23" fmla="*/ 170507 h 212559"/>
                <a:gd name="connsiteX24" fmla="*/ 153305 w 456314"/>
                <a:gd name="connsiteY24" fmla="*/ 167221 h 212559"/>
                <a:gd name="connsiteX25" fmla="*/ 149162 w 456314"/>
                <a:gd name="connsiteY25" fmla="*/ 164592 h 212559"/>
                <a:gd name="connsiteX26" fmla="*/ 141722 w 456314"/>
                <a:gd name="connsiteY26" fmla="*/ 156581 h 212559"/>
                <a:gd name="connsiteX27" fmla="*/ 113109 w 456314"/>
                <a:gd name="connsiteY27" fmla="*/ 126568 h 212559"/>
                <a:gd name="connsiteX28" fmla="*/ 99565 w 456314"/>
                <a:gd name="connsiteY28" fmla="*/ 111833 h 212559"/>
                <a:gd name="connsiteX29" fmla="*/ 82934 w 456314"/>
                <a:gd name="connsiteY29" fmla="*/ 93812 h 212559"/>
                <a:gd name="connsiteX30" fmla="*/ 73162 w 456314"/>
                <a:gd name="connsiteY30" fmla="*/ 81867 h 212559"/>
                <a:gd name="connsiteX31" fmla="*/ 51978 w 456314"/>
                <a:gd name="connsiteY31" fmla="*/ 58264 h 212559"/>
                <a:gd name="connsiteX32" fmla="*/ 37652 w 456314"/>
                <a:gd name="connsiteY32" fmla="*/ 41967 h 212559"/>
                <a:gd name="connsiteX33" fmla="*/ 25337 w 456314"/>
                <a:gd name="connsiteY33" fmla="*/ 28127 h 212559"/>
                <a:gd name="connsiteX34" fmla="*/ 10678 w 456314"/>
                <a:gd name="connsiteY34" fmla="*/ 11706 h 212559"/>
                <a:gd name="connsiteX35" fmla="*/ 0 w 456314"/>
                <a:gd name="connsiteY35" fmla="*/ 0 h 2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314" h="212559">
                  <a:moveTo>
                    <a:pt x="456314" y="212560"/>
                  </a:moveTo>
                  <a:lnTo>
                    <a:pt x="451066" y="210141"/>
                  </a:lnTo>
                  <a:lnTo>
                    <a:pt x="438750" y="203654"/>
                  </a:lnTo>
                  <a:lnTo>
                    <a:pt x="426358" y="197330"/>
                  </a:lnTo>
                  <a:lnTo>
                    <a:pt x="412728" y="191948"/>
                  </a:lnTo>
                  <a:lnTo>
                    <a:pt x="409823" y="191453"/>
                  </a:lnTo>
                  <a:lnTo>
                    <a:pt x="406955" y="191500"/>
                  </a:lnTo>
                  <a:lnTo>
                    <a:pt x="402402" y="192234"/>
                  </a:lnTo>
                  <a:lnTo>
                    <a:pt x="379085" y="198396"/>
                  </a:lnTo>
                  <a:lnTo>
                    <a:pt x="368655" y="200568"/>
                  </a:lnTo>
                  <a:lnTo>
                    <a:pt x="356597" y="201549"/>
                  </a:lnTo>
                  <a:lnTo>
                    <a:pt x="345252" y="201178"/>
                  </a:lnTo>
                  <a:lnTo>
                    <a:pt x="339595" y="200558"/>
                  </a:lnTo>
                  <a:lnTo>
                    <a:pt x="319316" y="197148"/>
                  </a:lnTo>
                  <a:lnTo>
                    <a:pt x="315858" y="196329"/>
                  </a:lnTo>
                  <a:lnTo>
                    <a:pt x="303352" y="190414"/>
                  </a:lnTo>
                  <a:lnTo>
                    <a:pt x="297990" y="188776"/>
                  </a:lnTo>
                  <a:lnTo>
                    <a:pt x="281206" y="186966"/>
                  </a:lnTo>
                  <a:lnTo>
                    <a:pt x="259213" y="185404"/>
                  </a:lnTo>
                  <a:lnTo>
                    <a:pt x="236258" y="183223"/>
                  </a:lnTo>
                  <a:lnTo>
                    <a:pt x="203911" y="178651"/>
                  </a:lnTo>
                  <a:lnTo>
                    <a:pt x="177060" y="174593"/>
                  </a:lnTo>
                  <a:lnTo>
                    <a:pt x="168878" y="172803"/>
                  </a:lnTo>
                  <a:lnTo>
                    <a:pt x="161068" y="170507"/>
                  </a:lnTo>
                  <a:lnTo>
                    <a:pt x="153305" y="167221"/>
                  </a:lnTo>
                  <a:lnTo>
                    <a:pt x="149162" y="164592"/>
                  </a:lnTo>
                  <a:lnTo>
                    <a:pt x="141722" y="156581"/>
                  </a:lnTo>
                  <a:lnTo>
                    <a:pt x="113109" y="126568"/>
                  </a:lnTo>
                  <a:lnTo>
                    <a:pt x="99565" y="111833"/>
                  </a:lnTo>
                  <a:lnTo>
                    <a:pt x="82934" y="93812"/>
                  </a:lnTo>
                  <a:lnTo>
                    <a:pt x="73162" y="81867"/>
                  </a:lnTo>
                  <a:lnTo>
                    <a:pt x="51978" y="58264"/>
                  </a:lnTo>
                  <a:lnTo>
                    <a:pt x="37652" y="41967"/>
                  </a:lnTo>
                  <a:lnTo>
                    <a:pt x="25337" y="28127"/>
                  </a:lnTo>
                  <a:lnTo>
                    <a:pt x="10678" y="1170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2" name="그래픽 2">
              <a:extLst>
                <a:ext uri="{FF2B5EF4-FFF2-40B4-BE49-F238E27FC236}">
                  <a16:creationId xmlns:a16="http://schemas.microsoft.com/office/drawing/2014/main" id="{9D0476F8-9589-BA2A-F215-62ED5E1B8B58}"/>
                </a:ext>
              </a:extLst>
            </p:cNvPr>
            <p:cNvSpPr/>
            <p:nvPr/>
          </p:nvSpPr>
          <p:spPr>
            <a:xfrm>
              <a:off x="6107772" y="4732877"/>
              <a:ext cx="418118" cy="141769"/>
            </a:xfrm>
            <a:custGeom>
              <a:avLst/>
              <a:gdLst>
                <a:gd name="connsiteX0" fmla="*/ 418119 w 418118"/>
                <a:gd name="connsiteY0" fmla="*/ 117872 h 141769"/>
                <a:gd name="connsiteX1" fmla="*/ 415700 w 418118"/>
                <a:gd name="connsiteY1" fmla="*/ 116567 h 141769"/>
                <a:gd name="connsiteX2" fmla="*/ 412576 w 418118"/>
                <a:gd name="connsiteY2" fmla="*/ 115576 h 141769"/>
                <a:gd name="connsiteX3" fmla="*/ 409537 w 418118"/>
                <a:gd name="connsiteY3" fmla="*/ 116310 h 141769"/>
                <a:gd name="connsiteX4" fmla="*/ 344643 w 418118"/>
                <a:gd name="connsiteY4" fmla="*/ 140084 h 141769"/>
                <a:gd name="connsiteX5" fmla="*/ 340738 w 418118"/>
                <a:gd name="connsiteY5" fmla="*/ 141275 h 141769"/>
                <a:gd name="connsiteX6" fmla="*/ 337576 w 418118"/>
                <a:gd name="connsiteY6" fmla="*/ 141770 h 141769"/>
                <a:gd name="connsiteX7" fmla="*/ 335032 w 418118"/>
                <a:gd name="connsiteY7" fmla="*/ 141103 h 141769"/>
                <a:gd name="connsiteX8" fmla="*/ 330603 w 418118"/>
                <a:gd name="connsiteY8" fmla="*/ 137417 h 141769"/>
                <a:gd name="connsiteX9" fmla="*/ 327727 w 418118"/>
                <a:gd name="connsiteY9" fmla="*/ 134998 h 141769"/>
                <a:gd name="connsiteX10" fmla="*/ 325136 w 418118"/>
                <a:gd name="connsiteY10" fmla="*/ 131873 h 141769"/>
                <a:gd name="connsiteX11" fmla="*/ 323745 w 418118"/>
                <a:gd name="connsiteY11" fmla="*/ 129454 h 141769"/>
                <a:gd name="connsiteX12" fmla="*/ 319392 w 418118"/>
                <a:gd name="connsiteY12" fmla="*/ 120491 h 141769"/>
                <a:gd name="connsiteX13" fmla="*/ 315906 w 418118"/>
                <a:gd name="connsiteY13" fmla="*/ 109937 h 141769"/>
                <a:gd name="connsiteX14" fmla="*/ 312496 w 418118"/>
                <a:gd name="connsiteY14" fmla="*/ 97546 h 141769"/>
                <a:gd name="connsiteX15" fmla="*/ 311553 w 418118"/>
                <a:gd name="connsiteY15" fmla="*/ 95412 h 141769"/>
                <a:gd name="connsiteX16" fmla="*/ 310524 w 418118"/>
                <a:gd name="connsiteY16" fmla="*/ 94297 h 141769"/>
                <a:gd name="connsiteX17" fmla="*/ 297580 w 418118"/>
                <a:gd name="connsiteY17" fmla="*/ 87820 h 141769"/>
                <a:gd name="connsiteX18" fmla="*/ 257261 w 418118"/>
                <a:gd name="connsiteY18" fmla="*/ 71894 h 141769"/>
                <a:gd name="connsiteX19" fmla="*/ 253851 w 418118"/>
                <a:gd name="connsiteY19" fmla="*/ 70132 h 141769"/>
                <a:gd name="connsiteX20" fmla="*/ 235877 w 418118"/>
                <a:gd name="connsiteY20" fmla="*/ 58493 h 141769"/>
                <a:gd name="connsiteX21" fmla="*/ 212274 w 418118"/>
                <a:gd name="connsiteY21" fmla="*/ 42939 h 141769"/>
                <a:gd name="connsiteX22" fmla="*/ 208655 w 418118"/>
                <a:gd name="connsiteY22" fmla="*/ 41548 h 141769"/>
                <a:gd name="connsiteX23" fmla="*/ 182661 w 418118"/>
                <a:gd name="connsiteY23" fmla="*/ 36376 h 141769"/>
                <a:gd name="connsiteX24" fmla="*/ 180442 w 418118"/>
                <a:gd name="connsiteY24" fmla="*/ 36252 h 141769"/>
                <a:gd name="connsiteX25" fmla="*/ 167135 w 418118"/>
                <a:gd name="connsiteY25" fmla="*/ 40319 h 141769"/>
                <a:gd name="connsiteX26" fmla="*/ 163897 w 418118"/>
                <a:gd name="connsiteY26" fmla="*/ 40434 h 141769"/>
                <a:gd name="connsiteX27" fmla="*/ 161839 w 418118"/>
                <a:gd name="connsiteY27" fmla="*/ 40148 h 141769"/>
                <a:gd name="connsiteX28" fmla="*/ 157124 w 418118"/>
                <a:gd name="connsiteY28" fmla="*/ 37195 h 141769"/>
                <a:gd name="connsiteX29" fmla="*/ 155267 w 418118"/>
                <a:gd name="connsiteY29" fmla="*/ 35795 h 141769"/>
                <a:gd name="connsiteX30" fmla="*/ 153381 w 418118"/>
                <a:gd name="connsiteY30" fmla="*/ 33699 h 141769"/>
                <a:gd name="connsiteX31" fmla="*/ 140322 w 418118"/>
                <a:gd name="connsiteY31" fmla="*/ 3972 h 141769"/>
                <a:gd name="connsiteX32" fmla="*/ 139332 w 418118"/>
                <a:gd name="connsiteY32" fmla="*/ 2667 h 141769"/>
                <a:gd name="connsiteX33" fmla="*/ 138103 w 418118"/>
                <a:gd name="connsiteY33" fmla="*/ 1762 h 141769"/>
                <a:gd name="connsiteX34" fmla="*/ 133750 w 418118"/>
                <a:gd name="connsiteY34" fmla="*/ 495 h 141769"/>
                <a:gd name="connsiteX35" fmla="*/ 128207 w 418118"/>
                <a:gd name="connsiteY35" fmla="*/ 0 h 141769"/>
                <a:gd name="connsiteX36" fmla="*/ 125330 w 418118"/>
                <a:gd name="connsiteY36" fmla="*/ 295 h 141769"/>
                <a:gd name="connsiteX37" fmla="*/ 121187 w 418118"/>
                <a:gd name="connsiteY37" fmla="*/ 1600 h 141769"/>
                <a:gd name="connsiteX38" fmla="*/ 53988 w 418118"/>
                <a:gd name="connsiteY38" fmla="*/ 34166 h 141769"/>
                <a:gd name="connsiteX39" fmla="*/ 0 w 418118"/>
                <a:gd name="connsiteY39" fmla="*/ 58912 h 1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8118" h="141769">
                  <a:moveTo>
                    <a:pt x="418119" y="117872"/>
                  </a:moveTo>
                  <a:lnTo>
                    <a:pt x="415700" y="116567"/>
                  </a:lnTo>
                  <a:lnTo>
                    <a:pt x="412576" y="115576"/>
                  </a:lnTo>
                  <a:lnTo>
                    <a:pt x="409537" y="116310"/>
                  </a:lnTo>
                  <a:lnTo>
                    <a:pt x="344643" y="140084"/>
                  </a:lnTo>
                  <a:lnTo>
                    <a:pt x="340738" y="141275"/>
                  </a:lnTo>
                  <a:lnTo>
                    <a:pt x="337576" y="141770"/>
                  </a:lnTo>
                  <a:lnTo>
                    <a:pt x="335032" y="141103"/>
                  </a:lnTo>
                  <a:lnTo>
                    <a:pt x="330603" y="137417"/>
                  </a:lnTo>
                  <a:lnTo>
                    <a:pt x="327727" y="134998"/>
                  </a:lnTo>
                  <a:lnTo>
                    <a:pt x="325136" y="131873"/>
                  </a:lnTo>
                  <a:lnTo>
                    <a:pt x="323745" y="129454"/>
                  </a:lnTo>
                  <a:lnTo>
                    <a:pt x="319392" y="120491"/>
                  </a:lnTo>
                  <a:lnTo>
                    <a:pt x="315906" y="109937"/>
                  </a:lnTo>
                  <a:lnTo>
                    <a:pt x="312496" y="97546"/>
                  </a:lnTo>
                  <a:lnTo>
                    <a:pt x="311553" y="95412"/>
                  </a:lnTo>
                  <a:lnTo>
                    <a:pt x="310524" y="94297"/>
                  </a:lnTo>
                  <a:lnTo>
                    <a:pt x="297580" y="87820"/>
                  </a:lnTo>
                  <a:lnTo>
                    <a:pt x="257261" y="71894"/>
                  </a:lnTo>
                  <a:lnTo>
                    <a:pt x="253851" y="70132"/>
                  </a:lnTo>
                  <a:lnTo>
                    <a:pt x="235877" y="58493"/>
                  </a:lnTo>
                  <a:lnTo>
                    <a:pt x="212274" y="42939"/>
                  </a:lnTo>
                  <a:lnTo>
                    <a:pt x="208655" y="41548"/>
                  </a:lnTo>
                  <a:lnTo>
                    <a:pt x="182661" y="36376"/>
                  </a:lnTo>
                  <a:lnTo>
                    <a:pt x="180442" y="36252"/>
                  </a:lnTo>
                  <a:lnTo>
                    <a:pt x="167135" y="40319"/>
                  </a:lnTo>
                  <a:lnTo>
                    <a:pt x="163897" y="40434"/>
                  </a:lnTo>
                  <a:lnTo>
                    <a:pt x="161839" y="40148"/>
                  </a:lnTo>
                  <a:lnTo>
                    <a:pt x="157124" y="37195"/>
                  </a:lnTo>
                  <a:lnTo>
                    <a:pt x="155267" y="35795"/>
                  </a:lnTo>
                  <a:lnTo>
                    <a:pt x="153381" y="33699"/>
                  </a:lnTo>
                  <a:lnTo>
                    <a:pt x="140322" y="3972"/>
                  </a:lnTo>
                  <a:lnTo>
                    <a:pt x="139332" y="2667"/>
                  </a:lnTo>
                  <a:lnTo>
                    <a:pt x="138103" y="1762"/>
                  </a:lnTo>
                  <a:lnTo>
                    <a:pt x="133750" y="495"/>
                  </a:lnTo>
                  <a:lnTo>
                    <a:pt x="128207" y="0"/>
                  </a:lnTo>
                  <a:lnTo>
                    <a:pt x="125330" y="295"/>
                  </a:lnTo>
                  <a:lnTo>
                    <a:pt x="121187" y="1600"/>
                  </a:lnTo>
                  <a:lnTo>
                    <a:pt x="53988" y="34166"/>
                  </a:lnTo>
                  <a:lnTo>
                    <a:pt x="0" y="5891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3" name="그래픽 2">
              <a:extLst>
                <a:ext uri="{FF2B5EF4-FFF2-40B4-BE49-F238E27FC236}">
                  <a16:creationId xmlns:a16="http://schemas.microsoft.com/office/drawing/2014/main" id="{D8F39352-49CD-65EC-6034-1994C1A9EA24}"/>
                </a:ext>
              </a:extLst>
            </p:cNvPr>
            <p:cNvSpPr/>
            <p:nvPr/>
          </p:nvSpPr>
          <p:spPr>
            <a:xfrm>
              <a:off x="9902095" y="3440420"/>
              <a:ext cx="175888" cy="303704"/>
            </a:xfrm>
            <a:custGeom>
              <a:avLst/>
              <a:gdLst>
                <a:gd name="connsiteX0" fmla="*/ 0 w 175888"/>
                <a:gd name="connsiteY0" fmla="*/ 0 h 303704"/>
                <a:gd name="connsiteX1" fmla="*/ 90287 w 175888"/>
                <a:gd name="connsiteY1" fmla="*/ 163773 h 303704"/>
                <a:gd name="connsiteX2" fmla="*/ 175889 w 175888"/>
                <a:gd name="connsiteY2" fmla="*/ 303705 h 30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88" h="303704">
                  <a:moveTo>
                    <a:pt x="0" y="0"/>
                  </a:moveTo>
                  <a:lnTo>
                    <a:pt x="90287" y="163773"/>
                  </a:lnTo>
                  <a:lnTo>
                    <a:pt x="175889" y="3037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4" name="그래픽 2">
              <a:extLst>
                <a:ext uri="{FF2B5EF4-FFF2-40B4-BE49-F238E27FC236}">
                  <a16:creationId xmlns:a16="http://schemas.microsoft.com/office/drawing/2014/main" id="{0BF594DF-9262-7A86-3B46-7FB38C96A811}"/>
                </a:ext>
              </a:extLst>
            </p:cNvPr>
            <p:cNvSpPr/>
            <p:nvPr/>
          </p:nvSpPr>
          <p:spPr>
            <a:xfrm>
              <a:off x="10095223" y="3774557"/>
              <a:ext cx="629926" cy="394820"/>
            </a:xfrm>
            <a:custGeom>
              <a:avLst/>
              <a:gdLst>
                <a:gd name="connsiteX0" fmla="*/ 629926 w 629926"/>
                <a:gd name="connsiteY0" fmla="*/ 394821 h 394820"/>
                <a:gd name="connsiteX1" fmla="*/ 565337 w 629926"/>
                <a:gd name="connsiteY1" fmla="*/ 360617 h 394820"/>
                <a:gd name="connsiteX2" fmla="*/ 453380 w 629926"/>
                <a:gd name="connsiteY2" fmla="*/ 281054 h 394820"/>
                <a:gd name="connsiteX3" fmla="*/ 290188 w 629926"/>
                <a:gd name="connsiteY3" fmla="*/ 169917 h 394820"/>
                <a:gd name="connsiteX4" fmla="*/ 198015 w 629926"/>
                <a:gd name="connsiteY4" fmla="*/ 130883 h 394820"/>
                <a:gd name="connsiteX5" fmla="*/ 62732 w 629926"/>
                <a:gd name="connsiteY5" fmla="*/ 51768 h 394820"/>
                <a:gd name="connsiteX6" fmla="*/ 0 w 629926"/>
                <a:gd name="connsiteY6" fmla="*/ 0 h 3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26" h="394820">
                  <a:moveTo>
                    <a:pt x="629926" y="394821"/>
                  </a:moveTo>
                  <a:lnTo>
                    <a:pt x="565337" y="360617"/>
                  </a:lnTo>
                  <a:lnTo>
                    <a:pt x="453380" y="281054"/>
                  </a:lnTo>
                  <a:lnTo>
                    <a:pt x="290188" y="169917"/>
                  </a:lnTo>
                  <a:lnTo>
                    <a:pt x="198015" y="130883"/>
                  </a:lnTo>
                  <a:lnTo>
                    <a:pt x="62732" y="51768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5" name="그래픽 2">
              <a:extLst>
                <a:ext uri="{FF2B5EF4-FFF2-40B4-BE49-F238E27FC236}">
                  <a16:creationId xmlns:a16="http://schemas.microsoft.com/office/drawing/2014/main" id="{72EC0A36-E2BC-7253-3CBE-CAB69FBD39B8}"/>
                </a:ext>
              </a:extLst>
            </p:cNvPr>
            <p:cNvSpPr/>
            <p:nvPr/>
          </p:nvSpPr>
          <p:spPr>
            <a:xfrm>
              <a:off x="1466850" y="1759296"/>
              <a:ext cx="1277950" cy="844676"/>
            </a:xfrm>
            <a:custGeom>
              <a:avLst/>
              <a:gdLst>
                <a:gd name="connsiteX0" fmla="*/ 1277950 w 1277950"/>
                <a:gd name="connsiteY0" fmla="*/ 844677 h 844676"/>
                <a:gd name="connsiteX1" fmla="*/ 1218943 w 1277950"/>
                <a:gd name="connsiteY1" fmla="*/ 778412 h 844676"/>
                <a:gd name="connsiteX2" fmla="*/ 1136266 w 1277950"/>
                <a:gd name="connsiteY2" fmla="*/ 698192 h 844676"/>
                <a:gd name="connsiteX3" fmla="*/ 907961 w 1277950"/>
                <a:gd name="connsiteY3" fmla="*/ 525437 h 844676"/>
                <a:gd name="connsiteX4" fmla="*/ 642642 w 1277950"/>
                <a:gd name="connsiteY4" fmla="*/ 361283 h 844676"/>
                <a:gd name="connsiteX5" fmla="*/ 382229 w 1277950"/>
                <a:gd name="connsiteY5" fmla="*/ 250231 h 844676"/>
                <a:gd name="connsiteX6" fmla="*/ 139122 w 1277950"/>
                <a:gd name="connsiteY6" fmla="*/ 82391 h 844676"/>
                <a:gd name="connsiteX7" fmla="*/ 0 w 1277950"/>
                <a:gd name="connsiteY7" fmla="*/ 0 h 8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950" h="844676">
                  <a:moveTo>
                    <a:pt x="1277950" y="844677"/>
                  </a:moveTo>
                  <a:lnTo>
                    <a:pt x="1218943" y="778412"/>
                  </a:lnTo>
                  <a:lnTo>
                    <a:pt x="1136266" y="698192"/>
                  </a:lnTo>
                  <a:lnTo>
                    <a:pt x="907961" y="525437"/>
                  </a:lnTo>
                  <a:lnTo>
                    <a:pt x="642642" y="361283"/>
                  </a:lnTo>
                  <a:lnTo>
                    <a:pt x="382229" y="250231"/>
                  </a:lnTo>
                  <a:lnTo>
                    <a:pt x="139122" y="8239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6" name="그래픽 2">
              <a:extLst>
                <a:ext uri="{FF2B5EF4-FFF2-40B4-BE49-F238E27FC236}">
                  <a16:creationId xmlns:a16="http://schemas.microsoft.com/office/drawing/2014/main" id="{ADA3CA84-1F98-144B-E595-B5E18BB96C76}"/>
                </a:ext>
              </a:extLst>
            </p:cNvPr>
            <p:cNvSpPr/>
            <p:nvPr/>
          </p:nvSpPr>
          <p:spPr>
            <a:xfrm>
              <a:off x="6015561" y="4784216"/>
              <a:ext cx="1330747" cy="1233344"/>
            </a:xfrm>
            <a:custGeom>
              <a:avLst/>
              <a:gdLst>
                <a:gd name="connsiteX0" fmla="*/ 0 w 1330747"/>
                <a:gd name="connsiteY0" fmla="*/ 1233345 h 1233344"/>
                <a:gd name="connsiteX1" fmla="*/ 24841 w 1330747"/>
                <a:gd name="connsiteY1" fmla="*/ 1205884 h 1233344"/>
                <a:gd name="connsiteX2" fmla="*/ 32147 w 1330747"/>
                <a:gd name="connsiteY2" fmla="*/ 1194178 h 1233344"/>
                <a:gd name="connsiteX3" fmla="*/ 36795 w 1330747"/>
                <a:gd name="connsiteY3" fmla="*/ 1184653 h 1233344"/>
                <a:gd name="connsiteX4" fmla="*/ 42901 w 1330747"/>
                <a:gd name="connsiteY4" fmla="*/ 1171185 h 1233344"/>
                <a:gd name="connsiteX5" fmla="*/ 46101 w 1330747"/>
                <a:gd name="connsiteY5" fmla="*/ 1166622 h 1233344"/>
                <a:gd name="connsiteX6" fmla="*/ 51063 w 1330747"/>
                <a:gd name="connsiteY6" fmla="*/ 1162450 h 1233344"/>
                <a:gd name="connsiteX7" fmla="*/ 55950 w 1330747"/>
                <a:gd name="connsiteY7" fmla="*/ 1158469 h 1233344"/>
                <a:gd name="connsiteX8" fmla="*/ 60712 w 1330747"/>
                <a:gd name="connsiteY8" fmla="*/ 1155754 h 1233344"/>
                <a:gd name="connsiteX9" fmla="*/ 72124 w 1330747"/>
                <a:gd name="connsiteY9" fmla="*/ 1152068 h 1233344"/>
                <a:gd name="connsiteX10" fmla="*/ 93193 w 1330747"/>
                <a:gd name="connsiteY10" fmla="*/ 1145076 h 1233344"/>
                <a:gd name="connsiteX11" fmla="*/ 109404 w 1330747"/>
                <a:gd name="connsiteY11" fmla="*/ 1139742 h 1233344"/>
                <a:gd name="connsiteX12" fmla="*/ 113271 w 1330747"/>
                <a:gd name="connsiteY12" fmla="*/ 1137619 h 1233344"/>
                <a:gd name="connsiteX13" fmla="*/ 120158 w 1330747"/>
                <a:gd name="connsiteY13" fmla="*/ 1128094 h 1233344"/>
                <a:gd name="connsiteX14" fmla="*/ 121806 w 1330747"/>
                <a:gd name="connsiteY14" fmla="*/ 1125179 h 1233344"/>
                <a:gd name="connsiteX15" fmla="*/ 122501 w 1330747"/>
                <a:gd name="connsiteY15" fmla="*/ 1121978 h 1233344"/>
                <a:gd name="connsiteX16" fmla="*/ 122501 w 1330747"/>
                <a:gd name="connsiteY16" fmla="*/ 1119436 h 1233344"/>
                <a:gd name="connsiteX17" fmla="*/ 118310 w 1330747"/>
                <a:gd name="connsiteY17" fmla="*/ 1100795 h 1233344"/>
                <a:gd name="connsiteX18" fmla="*/ 116672 w 1330747"/>
                <a:gd name="connsiteY18" fmla="*/ 1091117 h 1233344"/>
                <a:gd name="connsiteX19" fmla="*/ 116072 w 1330747"/>
                <a:gd name="connsiteY19" fmla="*/ 1084498 h 1233344"/>
                <a:gd name="connsiteX20" fmla="*/ 118615 w 1330747"/>
                <a:gd name="connsiteY20" fmla="*/ 1076944 h 1233344"/>
                <a:gd name="connsiteX21" fmla="*/ 121615 w 1330747"/>
                <a:gd name="connsiteY21" fmla="*/ 1073744 h 1233344"/>
                <a:gd name="connsiteX22" fmla="*/ 129092 w 1330747"/>
                <a:gd name="connsiteY22" fmla="*/ 1073144 h 1233344"/>
                <a:gd name="connsiteX23" fmla="*/ 132950 w 1330747"/>
                <a:gd name="connsiteY23" fmla="*/ 1069648 h 1233344"/>
                <a:gd name="connsiteX24" fmla="*/ 138789 w 1330747"/>
                <a:gd name="connsiteY24" fmla="*/ 1067429 h 1233344"/>
                <a:gd name="connsiteX25" fmla="*/ 145066 w 1330747"/>
                <a:gd name="connsiteY25" fmla="*/ 1065791 h 1233344"/>
                <a:gd name="connsiteX26" fmla="*/ 153896 w 1330747"/>
                <a:gd name="connsiteY26" fmla="*/ 1061028 h 1233344"/>
                <a:gd name="connsiteX27" fmla="*/ 161773 w 1330747"/>
                <a:gd name="connsiteY27" fmla="*/ 1056179 h 1233344"/>
                <a:gd name="connsiteX28" fmla="*/ 179422 w 1330747"/>
                <a:gd name="connsiteY28" fmla="*/ 1040178 h 1233344"/>
                <a:gd name="connsiteX29" fmla="*/ 186528 w 1330747"/>
                <a:gd name="connsiteY29" fmla="*/ 1034263 h 1233344"/>
                <a:gd name="connsiteX30" fmla="*/ 194748 w 1330747"/>
                <a:gd name="connsiteY30" fmla="*/ 1028519 h 1233344"/>
                <a:gd name="connsiteX31" fmla="*/ 203197 w 1330747"/>
                <a:gd name="connsiteY31" fmla="*/ 1025109 h 1233344"/>
                <a:gd name="connsiteX32" fmla="*/ 212922 w 1330747"/>
                <a:gd name="connsiteY32" fmla="*/ 1022194 h 1233344"/>
                <a:gd name="connsiteX33" fmla="*/ 249088 w 1330747"/>
                <a:gd name="connsiteY33" fmla="*/ 1016460 h 1233344"/>
                <a:gd name="connsiteX34" fmla="*/ 271339 w 1330747"/>
                <a:gd name="connsiteY34" fmla="*/ 1013251 h 1233344"/>
                <a:gd name="connsiteX35" fmla="*/ 285474 w 1330747"/>
                <a:gd name="connsiteY35" fmla="*/ 1011736 h 1233344"/>
                <a:gd name="connsiteX36" fmla="*/ 292570 w 1330747"/>
                <a:gd name="connsiteY36" fmla="*/ 1012393 h 1233344"/>
                <a:gd name="connsiteX37" fmla="*/ 302962 w 1330747"/>
                <a:gd name="connsiteY37" fmla="*/ 1013746 h 1233344"/>
                <a:gd name="connsiteX38" fmla="*/ 325250 w 1330747"/>
                <a:gd name="connsiteY38" fmla="*/ 1018509 h 1233344"/>
                <a:gd name="connsiteX39" fmla="*/ 333213 w 1330747"/>
                <a:gd name="connsiteY39" fmla="*/ 1018137 h 1233344"/>
                <a:gd name="connsiteX40" fmla="*/ 343234 w 1330747"/>
                <a:gd name="connsiteY40" fmla="*/ 1016699 h 1233344"/>
                <a:gd name="connsiteX41" fmla="*/ 367570 w 1330747"/>
                <a:gd name="connsiteY41" fmla="*/ 1011031 h 1233344"/>
                <a:gd name="connsiteX42" fmla="*/ 404936 w 1330747"/>
                <a:gd name="connsiteY42" fmla="*/ 1002821 h 1233344"/>
                <a:gd name="connsiteX43" fmla="*/ 422500 w 1330747"/>
                <a:gd name="connsiteY43" fmla="*/ 996296 h 1233344"/>
                <a:gd name="connsiteX44" fmla="*/ 448894 w 1330747"/>
                <a:gd name="connsiteY44" fmla="*/ 982132 h 1233344"/>
                <a:gd name="connsiteX45" fmla="*/ 479479 w 1330747"/>
                <a:gd name="connsiteY45" fmla="*/ 967026 h 1233344"/>
                <a:gd name="connsiteX46" fmla="*/ 495367 w 1330747"/>
                <a:gd name="connsiteY46" fmla="*/ 957987 h 1233344"/>
                <a:gd name="connsiteX47" fmla="*/ 505387 w 1330747"/>
                <a:gd name="connsiteY47" fmla="*/ 951091 h 1233344"/>
                <a:gd name="connsiteX48" fmla="*/ 511788 w 1330747"/>
                <a:gd name="connsiteY48" fmla="*/ 943537 h 1233344"/>
                <a:gd name="connsiteX49" fmla="*/ 535762 w 1330747"/>
                <a:gd name="connsiteY49" fmla="*/ 901122 h 1233344"/>
                <a:gd name="connsiteX50" fmla="*/ 543601 w 1330747"/>
                <a:gd name="connsiteY50" fmla="*/ 887664 h 1233344"/>
                <a:gd name="connsiteX51" fmla="*/ 552231 w 1330747"/>
                <a:gd name="connsiteY51" fmla="*/ 874071 h 1233344"/>
                <a:gd name="connsiteX52" fmla="*/ 579691 w 1330747"/>
                <a:gd name="connsiteY52" fmla="*/ 823408 h 1233344"/>
                <a:gd name="connsiteX53" fmla="*/ 580673 w 1330747"/>
                <a:gd name="connsiteY53" fmla="*/ 818445 h 1233344"/>
                <a:gd name="connsiteX54" fmla="*/ 559898 w 1330747"/>
                <a:gd name="connsiteY54" fmla="*/ 754228 h 1233344"/>
                <a:gd name="connsiteX55" fmla="*/ 559413 w 1330747"/>
                <a:gd name="connsiteY55" fmla="*/ 749960 h 1233344"/>
                <a:gd name="connsiteX56" fmla="*/ 559708 w 1330747"/>
                <a:gd name="connsiteY56" fmla="*/ 745522 h 1233344"/>
                <a:gd name="connsiteX57" fmla="*/ 561261 w 1330747"/>
                <a:gd name="connsiteY57" fmla="*/ 741626 h 1233344"/>
                <a:gd name="connsiteX58" fmla="*/ 564099 w 1330747"/>
                <a:gd name="connsiteY58" fmla="*/ 736663 h 1233344"/>
                <a:gd name="connsiteX59" fmla="*/ 592588 w 1330747"/>
                <a:gd name="connsiteY59" fmla="*/ 689810 h 1233344"/>
                <a:gd name="connsiteX60" fmla="*/ 617839 w 1330747"/>
                <a:gd name="connsiteY60" fmla="*/ 656806 h 1233344"/>
                <a:gd name="connsiteX61" fmla="*/ 630041 w 1330747"/>
                <a:gd name="connsiteY61" fmla="*/ 643014 h 1233344"/>
                <a:gd name="connsiteX62" fmla="*/ 636975 w 1330747"/>
                <a:gd name="connsiteY62" fmla="*/ 637680 h 1233344"/>
                <a:gd name="connsiteX63" fmla="*/ 643909 w 1330747"/>
                <a:gd name="connsiteY63" fmla="*/ 632831 h 1233344"/>
                <a:gd name="connsiteX64" fmla="*/ 657416 w 1330747"/>
                <a:gd name="connsiteY64" fmla="*/ 626964 h 1233344"/>
                <a:gd name="connsiteX65" fmla="*/ 673008 w 1330747"/>
                <a:gd name="connsiteY65" fmla="*/ 622821 h 1233344"/>
                <a:gd name="connsiteX66" fmla="*/ 707288 w 1330747"/>
                <a:gd name="connsiteY66" fmla="*/ 613991 h 1233344"/>
                <a:gd name="connsiteX67" fmla="*/ 739311 w 1330747"/>
                <a:gd name="connsiteY67" fmla="*/ 594655 h 1233344"/>
                <a:gd name="connsiteX68" fmla="*/ 747360 w 1330747"/>
                <a:gd name="connsiteY68" fmla="*/ 589969 h 1233344"/>
                <a:gd name="connsiteX69" fmla="*/ 752942 w 1330747"/>
                <a:gd name="connsiteY69" fmla="*/ 581435 h 1233344"/>
                <a:gd name="connsiteX70" fmla="*/ 793013 w 1330747"/>
                <a:gd name="connsiteY70" fmla="*/ 524989 h 1233344"/>
                <a:gd name="connsiteX71" fmla="*/ 829018 w 1330747"/>
                <a:gd name="connsiteY71" fmla="*/ 470811 h 1233344"/>
                <a:gd name="connsiteX72" fmla="*/ 831523 w 1330747"/>
                <a:gd name="connsiteY72" fmla="*/ 467897 h 1233344"/>
                <a:gd name="connsiteX73" fmla="*/ 845153 w 1330747"/>
                <a:gd name="connsiteY73" fmla="*/ 455952 h 1233344"/>
                <a:gd name="connsiteX74" fmla="*/ 859317 w 1330747"/>
                <a:gd name="connsiteY74" fmla="*/ 444617 h 1233344"/>
                <a:gd name="connsiteX75" fmla="*/ 884691 w 1330747"/>
                <a:gd name="connsiteY75" fmla="*/ 426501 h 1233344"/>
                <a:gd name="connsiteX76" fmla="*/ 916267 w 1330747"/>
                <a:gd name="connsiteY76" fmla="*/ 403060 h 1233344"/>
                <a:gd name="connsiteX77" fmla="*/ 948537 w 1330747"/>
                <a:gd name="connsiteY77" fmla="*/ 379000 h 1233344"/>
                <a:gd name="connsiteX78" fmla="*/ 992391 w 1330747"/>
                <a:gd name="connsiteY78" fmla="*/ 348291 h 1233344"/>
                <a:gd name="connsiteX79" fmla="*/ 1046959 w 1330747"/>
                <a:gd name="connsiteY79" fmla="*/ 307772 h 1233344"/>
                <a:gd name="connsiteX80" fmla="*/ 1075782 w 1330747"/>
                <a:gd name="connsiteY80" fmla="*/ 291303 h 1233344"/>
                <a:gd name="connsiteX81" fmla="*/ 1130351 w 1330747"/>
                <a:gd name="connsiteY81" fmla="*/ 277997 h 1233344"/>
                <a:gd name="connsiteX82" fmla="*/ 1205856 w 1330747"/>
                <a:gd name="connsiteY82" fmla="*/ 260213 h 1233344"/>
                <a:gd name="connsiteX83" fmla="*/ 1234345 w 1330747"/>
                <a:gd name="connsiteY83" fmla="*/ 248764 h 1233344"/>
                <a:gd name="connsiteX84" fmla="*/ 1258158 w 1330747"/>
                <a:gd name="connsiteY84" fmla="*/ 230076 h 1233344"/>
                <a:gd name="connsiteX85" fmla="*/ 1275979 w 1330747"/>
                <a:gd name="connsiteY85" fmla="*/ 211150 h 1233344"/>
                <a:gd name="connsiteX86" fmla="*/ 1308745 w 1330747"/>
                <a:gd name="connsiteY86" fmla="*/ 171612 h 1233344"/>
                <a:gd name="connsiteX87" fmla="*/ 1324594 w 1330747"/>
                <a:gd name="connsiteY87" fmla="*/ 144342 h 1233344"/>
                <a:gd name="connsiteX88" fmla="*/ 1330747 w 1330747"/>
                <a:gd name="connsiteY88" fmla="*/ 110271 h 1233344"/>
                <a:gd name="connsiteX89" fmla="*/ 1326071 w 1330747"/>
                <a:gd name="connsiteY89" fmla="*/ 82963 h 1233344"/>
                <a:gd name="connsiteX90" fmla="*/ 1318670 w 1330747"/>
                <a:gd name="connsiteY90" fmla="*/ 64846 h 1233344"/>
                <a:gd name="connsiteX91" fmla="*/ 1318098 w 1330747"/>
                <a:gd name="connsiteY91" fmla="*/ 46796 h 1233344"/>
                <a:gd name="connsiteX92" fmla="*/ 1322204 w 1330747"/>
                <a:gd name="connsiteY92" fmla="*/ 32052 h 1233344"/>
                <a:gd name="connsiteX93" fmla="*/ 1322861 w 1330747"/>
                <a:gd name="connsiteY93" fmla="*/ 16012 h 1233344"/>
                <a:gd name="connsiteX94" fmla="*/ 1325452 w 1330747"/>
                <a:gd name="connsiteY94" fmla="*/ 0 h 12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0747" h="1233344">
                  <a:moveTo>
                    <a:pt x="0" y="1233345"/>
                  </a:moveTo>
                  <a:lnTo>
                    <a:pt x="24841" y="1205884"/>
                  </a:lnTo>
                  <a:lnTo>
                    <a:pt x="32147" y="1194178"/>
                  </a:lnTo>
                  <a:lnTo>
                    <a:pt x="36795" y="1184653"/>
                  </a:lnTo>
                  <a:lnTo>
                    <a:pt x="42901" y="1171185"/>
                  </a:lnTo>
                  <a:lnTo>
                    <a:pt x="46101" y="1166622"/>
                  </a:lnTo>
                  <a:lnTo>
                    <a:pt x="51063" y="1162450"/>
                  </a:lnTo>
                  <a:lnTo>
                    <a:pt x="55950" y="1158469"/>
                  </a:lnTo>
                  <a:lnTo>
                    <a:pt x="60712" y="1155754"/>
                  </a:lnTo>
                  <a:lnTo>
                    <a:pt x="72124" y="1152068"/>
                  </a:lnTo>
                  <a:lnTo>
                    <a:pt x="93193" y="1145076"/>
                  </a:lnTo>
                  <a:lnTo>
                    <a:pt x="109404" y="1139742"/>
                  </a:lnTo>
                  <a:lnTo>
                    <a:pt x="113271" y="1137619"/>
                  </a:lnTo>
                  <a:lnTo>
                    <a:pt x="120158" y="1128094"/>
                  </a:lnTo>
                  <a:lnTo>
                    <a:pt x="121806" y="1125179"/>
                  </a:lnTo>
                  <a:lnTo>
                    <a:pt x="122501" y="1121978"/>
                  </a:lnTo>
                  <a:lnTo>
                    <a:pt x="122501" y="1119436"/>
                  </a:lnTo>
                  <a:lnTo>
                    <a:pt x="118310" y="1100795"/>
                  </a:lnTo>
                  <a:lnTo>
                    <a:pt x="116672" y="1091117"/>
                  </a:lnTo>
                  <a:lnTo>
                    <a:pt x="116072" y="1084498"/>
                  </a:lnTo>
                  <a:lnTo>
                    <a:pt x="118615" y="1076944"/>
                  </a:lnTo>
                  <a:lnTo>
                    <a:pt x="121615" y="1073744"/>
                  </a:lnTo>
                  <a:lnTo>
                    <a:pt x="129092" y="1073144"/>
                  </a:lnTo>
                  <a:lnTo>
                    <a:pt x="132950" y="1069648"/>
                  </a:lnTo>
                  <a:lnTo>
                    <a:pt x="138789" y="1067429"/>
                  </a:lnTo>
                  <a:lnTo>
                    <a:pt x="145066" y="1065791"/>
                  </a:lnTo>
                  <a:lnTo>
                    <a:pt x="153896" y="1061028"/>
                  </a:lnTo>
                  <a:lnTo>
                    <a:pt x="161773" y="1056179"/>
                  </a:lnTo>
                  <a:lnTo>
                    <a:pt x="179422" y="1040178"/>
                  </a:lnTo>
                  <a:lnTo>
                    <a:pt x="186528" y="1034263"/>
                  </a:lnTo>
                  <a:lnTo>
                    <a:pt x="194748" y="1028519"/>
                  </a:lnTo>
                  <a:lnTo>
                    <a:pt x="203197" y="1025109"/>
                  </a:lnTo>
                  <a:lnTo>
                    <a:pt x="212922" y="1022194"/>
                  </a:lnTo>
                  <a:lnTo>
                    <a:pt x="249088" y="1016460"/>
                  </a:lnTo>
                  <a:lnTo>
                    <a:pt x="271339" y="1013251"/>
                  </a:lnTo>
                  <a:lnTo>
                    <a:pt x="285474" y="1011736"/>
                  </a:lnTo>
                  <a:lnTo>
                    <a:pt x="292570" y="1012393"/>
                  </a:lnTo>
                  <a:lnTo>
                    <a:pt x="302962" y="1013746"/>
                  </a:lnTo>
                  <a:lnTo>
                    <a:pt x="325250" y="1018509"/>
                  </a:lnTo>
                  <a:lnTo>
                    <a:pt x="333213" y="1018137"/>
                  </a:lnTo>
                  <a:lnTo>
                    <a:pt x="343234" y="1016699"/>
                  </a:lnTo>
                  <a:lnTo>
                    <a:pt x="367570" y="1011031"/>
                  </a:lnTo>
                  <a:lnTo>
                    <a:pt x="404936" y="1002821"/>
                  </a:lnTo>
                  <a:lnTo>
                    <a:pt x="422500" y="996296"/>
                  </a:lnTo>
                  <a:lnTo>
                    <a:pt x="448894" y="982132"/>
                  </a:lnTo>
                  <a:lnTo>
                    <a:pt x="479479" y="967026"/>
                  </a:lnTo>
                  <a:lnTo>
                    <a:pt x="495367" y="957987"/>
                  </a:lnTo>
                  <a:lnTo>
                    <a:pt x="505387" y="951091"/>
                  </a:lnTo>
                  <a:lnTo>
                    <a:pt x="511788" y="943537"/>
                  </a:lnTo>
                  <a:lnTo>
                    <a:pt x="535762" y="901122"/>
                  </a:lnTo>
                  <a:lnTo>
                    <a:pt x="543601" y="887664"/>
                  </a:lnTo>
                  <a:lnTo>
                    <a:pt x="552231" y="874071"/>
                  </a:lnTo>
                  <a:lnTo>
                    <a:pt x="579691" y="823408"/>
                  </a:lnTo>
                  <a:lnTo>
                    <a:pt x="580673" y="818445"/>
                  </a:lnTo>
                  <a:lnTo>
                    <a:pt x="559898" y="754228"/>
                  </a:lnTo>
                  <a:lnTo>
                    <a:pt x="559413" y="749960"/>
                  </a:lnTo>
                  <a:lnTo>
                    <a:pt x="559708" y="745522"/>
                  </a:lnTo>
                  <a:lnTo>
                    <a:pt x="561261" y="741626"/>
                  </a:lnTo>
                  <a:lnTo>
                    <a:pt x="564099" y="736663"/>
                  </a:lnTo>
                  <a:lnTo>
                    <a:pt x="592588" y="689810"/>
                  </a:lnTo>
                  <a:lnTo>
                    <a:pt x="617839" y="656806"/>
                  </a:lnTo>
                  <a:lnTo>
                    <a:pt x="630041" y="643014"/>
                  </a:lnTo>
                  <a:lnTo>
                    <a:pt x="636975" y="637680"/>
                  </a:lnTo>
                  <a:lnTo>
                    <a:pt x="643909" y="632831"/>
                  </a:lnTo>
                  <a:lnTo>
                    <a:pt x="657416" y="626964"/>
                  </a:lnTo>
                  <a:lnTo>
                    <a:pt x="673008" y="622821"/>
                  </a:lnTo>
                  <a:lnTo>
                    <a:pt x="707288" y="613991"/>
                  </a:lnTo>
                  <a:lnTo>
                    <a:pt x="739311" y="594655"/>
                  </a:lnTo>
                  <a:lnTo>
                    <a:pt x="747360" y="589969"/>
                  </a:lnTo>
                  <a:lnTo>
                    <a:pt x="752942" y="581435"/>
                  </a:lnTo>
                  <a:lnTo>
                    <a:pt x="793013" y="524989"/>
                  </a:lnTo>
                  <a:lnTo>
                    <a:pt x="829018" y="470811"/>
                  </a:lnTo>
                  <a:lnTo>
                    <a:pt x="831523" y="467897"/>
                  </a:lnTo>
                  <a:lnTo>
                    <a:pt x="845153" y="455952"/>
                  </a:lnTo>
                  <a:lnTo>
                    <a:pt x="859317" y="444617"/>
                  </a:lnTo>
                  <a:lnTo>
                    <a:pt x="884691" y="426501"/>
                  </a:lnTo>
                  <a:lnTo>
                    <a:pt x="916267" y="403060"/>
                  </a:lnTo>
                  <a:lnTo>
                    <a:pt x="948537" y="379000"/>
                  </a:lnTo>
                  <a:lnTo>
                    <a:pt x="992391" y="348291"/>
                  </a:lnTo>
                  <a:lnTo>
                    <a:pt x="1046959" y="307772"/>
                  </a:lnTo>
                  <a:lnTo>
                    <a:pt x="1075782" y="291303"/>
                  </a:lnTo>
                  <a:lnTo>
                    <a:pt x="1130351" y="277997"/>
                  </a:lnTo>
                  <a:lnTo>
                    <a:pt x="1205856" y="260213"/>
                  </a:lnTo>
                  <a:lnTo>
                    <a:pt x="1234345" y="248764"/>
                  </a:lnTo>
                  <a:lnTo>
                    <a:pt x="1258158" y="230076"/>
                  </a:lnTo>
                  <a:lnTo>
                    <a:pt x="1275979" y="211150"/>
                  </a:lnTo>
                  <a:lnTo>
                    <a:pt x="1308745" y="171612"/>
                  </a:lnTo>
                  <a:lnTo>
                    <a:pt x="1324594" y="144342"/>
                  </a:lnTo>
                  <a:lnTo>
                    <a:pt x="1330747" y="110271"/>
                  </a:lnTo>
                  <a:lnTo>
                    <a:pt x="1326071" y="82963"/>
                  </a:lnTo>
                  <a:lnTo>
                    <a:pt x="1318670" y="64846"/>
                  </a:lnTo>
                  <a:lnTo>
                    <a:pt x="1318098" y="46796"/>
                  </a:lnTo>
                  <a:lnTo>
                    <a:pt x="1322204" y="32052"/>
                  </a:lnTo>
                  <a:lnTo>
                    <a:pt x="1322861" y="16012"/>
                  </a:lnTo>
                  <a:lnTo>
                    <a:pt x="132545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7" name="그래픽 2">
              <a:extLst>
                <a:ext uri="{FF2B5EF4-FFF2-40B4-BE49-F238E27FC236}">
                  <a16:creationId xmlns:a16="http://schemas.microsoft.com/office/drawing/2014/main" id="{8F3ECEAC-881F-75B1-6E7D-7E80CB686B39}"/>
                </a:ext>
              </a:extLst>
            </p:cNvPr>
            <p:cNvSpPr/>
            <p:nvPr/>
          </p:nvSpPr>
          <p:spPr>
            <a:xfrm>
              <a:off x="5952905" y="6031267"/>
              <a:ext cx="79686" cy="335708"/>
            </a:xfrm>
            <a:custGeom>
              <a:avLst/>
              <a:gdLst>
                <a:gd name="connsiteX0" fmla="*/ 0 w 79686"/>
                <a:gd name="connsiteY0" fmla="*/ 335709 h 335708"/>
                <a:gd name="connsiteX1" fmla="*/ 37481 w 79686"/>
                <a:gd name="connsiteY1" fmla="*/ 281683 h 335708"/>
                <a:gd name="connsiteX2" fmla="*/ 79686 w 79686"/>
                <a:gd name="connsiteY2" fmla="*/ 220999 h 335708"/>
                <a:gd name="connsiteX3" fmla="*/ 55664 w 79686"/>
                <a:gd name="connsiteY3" fmla="*/ 172145 h 335708"/>
                <a:gd name="connsiteX4" fmla="*/ 40843 w 79686"/>
                <a:gd name="connsiteY4" fmla="*/ 142180 h 335708"/>
                <a:gd name="connsiteX5" fmla="*/ 27146 w 79686"/>
                <a:gd name="connsiteY5" fmla="*/ 113681 h 335708"/>
                <a:gd name="connsiteX6" fmla="*/ 26156 w 79686"/>
                <a:gd name="connsiteY6" fmla="*/ 109414 h 335708"/>
                <a:gd name="connsiteX7" fmla="*/ 26527 w 79686"/>
                <a:gd name="connsiteY7" fmla="*/ 107652 h 335708"/>
                <a:gd name="connsiteX8" fmla="*/ 27594 w 79686"/>
                <a:gd name="connsiteY8" fmla="*/ 104651 h 335708"/>
                <a:gd name="connsiteX9" fmla="*/ 41224 w 79686"/>
                <a:gd name="connsiteY9" fmla="*/ 82591 h 335708"/>
                <a:gd name="connsiteX10" fmla="*/ 54159 w 79686"/>
                <a:gd name="connsiteY10" fmla="*/ 50406 h 335708"/>
                <a:gd name="connsiteX11" fmla="*/ 56988 w 79686"/>
                <a:gd name="connsiteY11" fmla="*/ 38300 h 335708"/>
                <a:gd name="connsiteX12" fmla="*/ 58226 w 79686"/>
                <a:gd name="connsiteY12" fmla="*/ 27061 h 335708"/>
                <a:gd name="connsiteX13" fmla="*/ 57245 w 79686"/>
                <a:gd name="connsiteY13" fmla="*/ 0 h 33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86" h="335708">
                  <a:moveTo>
                    <a:pt x="0" y="335709"/>
                  </a:moveTo>
                  <a:lnTo>
                    <a:pt x="37481" y="281683"/>
                  </a:lnTo>
                  <a:lnTo>
                    <a:pt x="79686" y="220999"/>
                  </a:lnTo>
                  <a:lnTo>
                    <a:pt x="55664" y="172145"/>
                  </a:lnTo>
                  <a:lnTo>
                    <a:pt x="40843" y="142180"/>
                  </a:lnTo>
                  <a:lnTo>
                    <a:pt x="27146" y="113681"/>
                  </a:lnTo>
                  <a:lnTo>
                    <a:pt x="26156" y="109414"/>
                  </a:lnTo>
                  <a:lnTo>
                    <a:pt x="26527" y="107652"/>
                  </a:lnTo>
                  <a:lnTo>
                    <a:pt x="27594" y="104651"/>
                  </a:lnTo>
                  <a:lnTo>
                    <a:pt x="41224" y="82591"/>
                  </a:lnTo>
                  <a:lnTo>
                    <a:pt x="54159" y="50406"/>
                  </a:lnTo>
                  <a:lnTo>
                    <a:pt x="56988" y="38300"/>
                  </a:lnTo>
                  <a:lnTo>
                    <a:pt x="58226" y="27061"/>
                  </a:lnTo>
                  <a:lnTo>
                    <a:pt x="57245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8" name="그래픽 2">
              <a:extLst>
                <a:ext uri="{FF2B5EF4-FFF2-40B4-BE49-F238E27FC236}">
                  <a16:creationId xmlns:a16="http://schemas.microsoft.com/office/drawing/2014/main" id="{4AFFCF9B-B53F-9439-AE45-FEECADC58450}"/>
                </a:ext>
              </a:extLst>
            </p:cNvPr>
            <p:cNvSpPr/>
            <p:nvPr/>
          </p:nvSpPr>
          <p:spPr>
            <a:xfrm>
              <a:off x="7898425" y="310286"/>
              <a:ext cx="271071" cy="81505"/>
            </a:xfrm>
            <a:custGeom>
              <a:avLst/>
              <a:gdLst>
                <a:gd name="connsiteX0" fmla="*/ 0 w 271071"/>
                <a:gd name="connsiteY0" fmla="*/ 81505 h 81505"/>
                <a:gd name="connsiteX1" fmla="*/ 2943 w 271071"/>
                <a:gd name="connsiteY1" fmla="*/ 66246 h 81505"/>
                <a:gd name="connsiteX2" fmla="*/ 3810 w 271071"/>
                <a:gd name="connsiteY2" fmla="*/ 55159 h 81505"/>
                <a:gd name="connsiteX3" fmla="*/ 6391 w 271071"/>
                <a:gd name="connsiteY3" fmla="*/ 51806 h 81505"/>
                <a:gd name="connsiteX4" fmla="*/ 17888 w 271071"/>
                <a:gd name="connsiteY4" fmla="*/ 47825 h 81505"/>
                <a:gd name="connsiteX5" fmla="*/ 47454 w 271071"/>
                <a:gd name="connsiteY5" fmla="*/ 35719 h 81505"/>
                <a:gd name="connsiteX6" fmla="*/ 69485 w 271071"/>
                <a:gd name="connsiteY6" fmla="*/ 29146 h 81505"/>
                <a:gd name="connsiteX7" fmla="*/ 77619 w 271071"/>
                <a:gd name="connsiteY7" fmla="*/ 17488 h 81505"/>
                <a:gd name="connsiteX8" fmla="*/ 86325 w 271071"/>
                <a:gd name="connsiteY8" fmla="*/ 8220 h 81505"/>
                <a:gd name="connsiteX9" fmla="*/ 99165 w 271071"/>
                <a:gd name="connsiteY9" fmla="*/ 3867 h 81505"/>
                <a:gd name="connsiteX10" fmla="*/ 113166 w 271071"/>
                <a:gd name="connsiteY10" fmla="*/ 3867 h 81505"/>
                <a:gd name="connsiteX11" fmla="*/ 118624 w 271071"/>
                <a:gd name="connsiteY11" fmla="*/ 5915 h 81505"/>
                <a:gd name="connsiteX12" fmla="*/ 129140 w 271071"/>
                <a:gd name="connsiteY12" fmla="*/ 13764 h 81505"/>
                <a:gd name="connsiteX13" fmla="*/ 139408 w 271071"/>
                <a:gd name="connsiteY13" fmla="*/ 11944 h 81505"/>
                <a:gd name="connsiteX14" fmla="*/ 162067 w 271071"/>
                <a:gd name="connsiteY14" fmla="*/ 2305 h 81505"/>
                <a:gd name="connsiteX15" fmla="*/ 174384 w 271071"/>
                <a:gd name="connsiteY15" fmla="*/ 0 h 81505"/>
                <a:gd name="connsiteX16" fmla="*/ 185671 w 271071"/>
                <a:gd name="connsiteY16" fmla="*/ 4239 h 81505"/>
                <a:gd name="connsiteX17" fmla="*/ 220284 w 271071"/>
                <a:gd name="connsiteY17" fmla="*/ 28870 h 81505"/>
                <a:gd name="connsiteX18" fmla="*/ 231114 w 271071"/>
                <a:gd name="connsiteY18" fmla="*/ 30061 h 81505"/>
                <a:gd name="connsiteX19" fmla="*/ 256374 w 271071"/>
                <a:gd name="connsiteY19" fmla="*/ 34661 h 81505"/>
                <a:gd name="connsiteX20" fmla="*/ 267005 w 271071"/>
                <a:gd name="connsiteY20" fmla="*/ 43739 h 81505"/>
                <a:gd name="connsiteX21" fmla="*/ 271072 w 271071"/>
                <a:gd name="connsiteY21" fmla="*/ 43863 h 8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71" h="81505">
                  <a:moveTo>
                    <a:pt x="0" y="81505"/>
                  </a:moveTo>
                  <a:lnTo>
                    <a:pt x="2943" y="66246"/>
                  </a:lnTo>
                  <a:lnTo>
                    <a:pt x="3810" y="55159"/>
                  </a:lnTo>
                  <a:lnTo>
                    <a:pt x="6391" y="51806"/>
                  </a:lnTo>
                  <a:lnTo>
                    <a:pt x="17888" y="47825"/>
                  </a:lnTo>
                  <a:lnTo>
                    <a:pt x="47454" y="35719"/>
                  </a:lnTo>
                  <a:lnTo>
                    <a:pt x="69485" y="29146"/>
                  </a:lnTo>
                  <a:lnTo>
                    <a:pt x="77619" y="17488"/>
                  </a:lnTo>
                  <a:lnTo>
                    <a:pt x="86325" y="8220"/>
                  </a:lnTo>
                  <a:lnTo>
                    <a:pt x="99165" y="3867"/>
                  </a:lnTo>
                  <a:lnTo>
                    <a:pt x="113166" y="3867"/>
                  </a:lnTo>
                  <a:lnTo>
                    <a:pt x="118624" y="5915"/>
                  </a:lnTo>
                  <a:lnTo>
                    <a:pt x="129140" y="13764"/>
                  </a:lnTo>
                  <a:lnTo>
                    <a:pt x="139408" y="11944"/>
                  </a:lnTo>
                  <a:lnTo>
                    <a:pt x="162067" y="2305"/>
                  </a:lnTo>
                  <a:lnTo>
                    <a:pt x="174384" y="0"/>
                  </a:lnTo>
                  <a:lnTo>
                    <a:pt x="185671" y="4239"/>
                  </a:lnTo>
                  <a:lnTo>
                    <a:pt x="220284" y="28870"/>
                  </a:lnTo>
                  <a:lnTo>
                    <a:pt x="231114" y="30061"/>
                  </a:lnTo>
                  <a:lnTo>
                    <a:pt x="256374" y="34661"/>
                  </a:lnTo>
                  <a:lnTo>
                    <a:pt x="267005" y="43739"/>
                  </a:lnTo>
                  <a:lnTo>
                    <a:pt x="271072" y="4386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39" name="그래픽 2">
              <a:extLst>
                <a:ext uri="{FF2B5EF4-FFF2-40B4-BE49-F238E27FC236}">
                  <a16:creationId xmlns:a16="http://schemas.microsoft.com/office/drawing/2014/main" id="{3798CE68-928A-4D4F-6276-7442275242DF}"/>
                </a:ext>
              </a:extLst>
            </p:cNvPr>
            <p:cNvSpPr/>
            <p:nvPr/>
          </p:nvSpPr>
          <p:spPr>
            <a:xfrm>
              <a:off x="8169478" y="354168"/>
              <a:ext cx="6067" cy="152"/>
            </a:xfrm>
            <a:custGeom>
              <a:avLst/>
              <a:gdLst>
                <a:gd name="connsiteX0" fmla="*/ 0 w 6067"/>
                <a:gd name="connsiteY0" fmla="*/ 0 h 152"/>
                <a:gd name="connsiteX1" fmla="*/ 6068 w 6067"/>
                <a:gd name="connsiteY1" fmla="*/ 152 h 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52">
                  <a:moveTo>
                    <a:pt x="0" y="0"/>
                  </a:moveTo>
                  <a:lnTo>
                    <a:pt x="6068" y="15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0" name="그래픽 2">
              <a:extLst>
                <a:ext uri="{FF2B5EF4-FFF2-40B4-BE49-F238E27FC236}">
                  <a16:creationId xmlns:a16="http://schemas.microsoft.com/office/drawing/2014/main" id="{20A5E462-672C-C7CF-1BD6-B9E48D408434}"/>
                </a:ext>
              </a:extLst>
            </p:cNvPr>
            <p:cNvSpPr/>
            <p:nvPr/>
          </p:nvSpPr>
          <p:spPr>
            <a:xfrm>
              <a:off x="8175526" y="353244"/>
              <a:ext cx="34785" cy="23850"/>
            </a:xfrm>
            <a:custGeom>
              <a:avLst/>
              <a:gdLst>
                <a:gd name="connsiteX0" fmla="*/ 0 w 34785"/>
                <a:gd name="connsiteY0" fmla="*/ 1076 h 23850"/>
                <a:gd name="connsiteX1" fmla="*/ 4191 w 34785"/>
                <a:gd name="connsiteY1" fmla="*/ 1153 h 23850"/>
                <a:gd name="connsiteX2" fmla="*/ 20002 w 34785"/>
                <a:gd name="connsiteY2" fmla="*/ 0 h 23850"/>
                <a:gd name="connsiteX3" fmla="*/ 29442 w 34785"/>
                <a:gd name="connsiteY3" fmla="*/ 6487 h 23850"/>
                <a:gd name="connsiteX4" fmla="*/ 32975 w 34785"/>
                <a:gd name="connsiteY4" fmla="*/ 14526 h 23850"/>
                <a:gd name="connsiteX5" fmla="*/ 34785 w 34785"/>
                <a:gd name="connsiteY5" fmla="*/ 23851 h 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5" h="23850">
                  <a:moveTo>
                    <a:pt x="0" y="1076"/>
                  </a:moveTo>
                  <a:lnTo>
                    <a:pt x="4191" y="1153"/>
                  </a:lnTo>
                  <a:lnTo>
                    <a:pt x="20002" y="0"/>
                  </a:lnTo>
                  <a:lnTo>
                    <a:pt x="29442" y="6487"/>
                  </a:lnTo>
                  <a:lnTo>
                    <a:pt x="32975" y="14526"/>
                  </a:lnTo>
                  <a:lnTo>
                    <a:pt x="34785" y="23851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1" name="그래픽 2">
              <a:extLst>
                <a:ext uri="{FF2B5EF4-FFF2-40B4-BE49-F238E27FC236}">
                  <a16:creationId xmlns:a16="http://schemas.microsoft.com/office/drawing/2014/main" id="{D014D822-E00C-684C-83E0-F63C38B12180}"/>
                </a:ext>
              </a:extLst>
            </p:cNvPr>
            <p:cNvSpPr/>
            <p:nvPr/>
          </p:nvSpPr>
          <p:spPr>
            <a:xfrm>
              <a:off x="4194686" y="2569502"/>
              <a:ext cx="1242031" cy="1005049"/>
            </a:xfrm>
            <a:custGeom>
              <a:avLst/>
              <a:gdLst>
                <a:gd name="connsiteX0" fmla="*/ 0 w 1242031"/>
                <a:gd name="connsiteY0" fmla="*/ 1005049 h 1005049"/>
                <a:gd name="connsiteX1" fmla="*/ 35528 w 1242031"/>
                <a:gd name="connsiteY1" fmla="*/ 972607 h 1005049"/>
                <a:gd name="connsiteX2" fmla="*/ 69314 w 1242031"/>
                <a:gd name="connsiteY2" fmla="*/ 952176 h 1005049"/>
                <a:gd name="connsiteX3" fmla="*/ 94393 w 1242031"/>
                <a:gd name="connsiteY3" fmla="*/ 939527 h 1005049"/>
                <a:gd name="connsiteX4" fmla="*/ 117615 w 1242031"/>
                <a:gd name="connsiteY4" fmla="*/ 925039 h 1005049"/>
                <a:gd name="connsiteX5" fmla="*/ 125092 w 1242031"/>
                <a:gd name="connsiteY5" fmla="*/ 921877 h 1005049"/>
                <a:gd name="connsiteX6" fmla="*/ 133179 w 1242031"/>
                <a:gd name="connsiteY6" fmla="*/ 920353 h 1005049"/>
                <a:gd name="connsiteX7" fmla="*/ 141722 w 1242031"/>
                <a:gd name="connsiteY7" fmla="*/ 914972 h 1005049"/>
                <a:gd name="connsiteX8" fmla="*/ 159734 w 1242031"/>
                <a:gd name="connsiteY8" fmla="*/ 904465 h 1005049"/>
                <a:gd name="connsiteX9" fmla="*/ 172307 w 1242031"/>
                <a:gd name="connsiteY9" fmla="*/ 897988 h 1005049"/>
                <a:gd name="connsiteX10" fmla="*/ 202968 w 1242031"/>
                <a:gd name="connsiteY10" fmla="*/ 886701 h 1005049"/>
                <a:gd name="connsiteX11" fmla="*/ 228429 w 1242031"/>
                <a:gd name="connsiteY11" fmla="*/ 877424 h 1005049"/>
                <a:gd name="connsiteX12" fmla="*/ 316982 w 1242031"/>
                <a:gd name="connsiteY12" fmla="*/ 847582 h 1005049"/>
                <a:gd name="connsiteX13" fmla="*/ 383362 w 1242031"/>
                <a:gd name="connsiteY13" fmla="*/ 824179 h 1005049"/>
                <a:gd name="connsiteX14" fmla="*/ 399250 w 1242031"/>
                <a:gd name="connsiteY14" fmla="*/ 818636 h 1005049"/>
                <a:gd name="connsiteX15" fmla="*/ 414804 w 1242031"/>
                <a:gd name="connsiteY15" fmla="*/ 810625 h 1005049"/>
                <a:gd name="connsiteX16" fmla="*/ 428758 w 1242031"/>
                <a:gd name="connsiteY16" fmla="*/ 799090 h 1005049"/>
                <a:gd name="connsiteX17" fmla="*/ 441446 w 1242031"/>
                <a:gd name="connsiteY17" fmla="*/ 785060 h 1005049"/>
                <a:gd name="connsiteX18" fmla="*/ 529809 w 1242031"/>
                <a:gd name="connsiteY18" fmla="*/ 694363 h 1005049"/>
                <a:gd name="connsiteX19" fmla="*/ 602590 w 1242031"/>
                <a:gd name="connsiteY19" fmla="*/ 623897 h 1005049"/>
                <a:gd name="connsiteX20" fmla="*/ 626031 w 1242031"/>
                <a:gd name="connsiteY20" fmla="*/ 608381 h 1005049"/>
                <a:gd name="connsiteX21" fmla="*/ 658749 w 1242031"/>
                <a:gd name="connsiteY21" fmla="*/ 587359 h 1005049"/>
                <a:gd name="connsiteX22" fmla="*/ 701412 w 1242031"/>
                <a:gd name="connsiteY22" fmla="*/ 559727 h 1005049"/>
                <a:gd name="connsiteX23" fmla="*/ 711194 w 1242031"/>
                <a:gd name="connsiteY23" fmla="*/ 553898 h 1005049"/>
                <a:gd name="connsiteX24" fmla="*/ 726862 w 1242031"/>
                <a:gd name="connsiteY24" fmla="*/ 544963 h 1005049"/>
                <a:gd name="connsiteX25" fmla="*/ 760571 w 1242031"/>
                <a:gd name="connsiteY25" fmla="*/ 530923 h 1005049"/>
                <a:gd name="connsiteX26" fmla="*/ 771373 w 1242031"/>
                <a:gd name="connsiteY26" fmla="*/ 526237 h 1005049"/>
                <a:gd name="connsiteX27" fmla="*/ 779545 w 1242031"/>
                <a:gd name="connsiteY27" fmla="*/ 520446 h 1005049"/>
                <a:gd name="connsiteX28" fmla="*/ 786651 w 1242031"/>
                <a:gd name="connsiteY28" fmla="*/ 514283 h 1005049"/>
                <a:gd name="connsiteX29" fmla="*/ 792271 w 1242031"/>
                <a:gd name="connsiteY29" fmla="*/ 505092 h 1005049"/>
                <a:gd name="connsiteX30" fmla="*/ 796957 w 1242031"/>
                <a:gd name="connsiteY30" fmla="*/ 494043 h 1005049"/>
                <a:gd name="connsiteX31" fmla="*/ 797957 w 1242031"/>
                <a:gd name="connsiteY31" fmla="*/ 484594 h 1005049"/>
                <a:gd name="connsiteX32" fmla="*/ 797547 w 1242031"/>
                <a:gd name="connsiteY32" fmla="*/ 474288 h 1005049"/>
                <a:gd name="connsiteX33" fmla="*/ 795204 w 1242031"/>
                <a:gd name="connsiteY33" fmla="*/ 464887 h 1005049"/>
                <a:gd name="connsiteX34" fmla="*/ 776526 w 1242031"/>
                <a:gd name="connsiteY34" fmla="*/ 426949 h 1005049"/>
                <a:gd name="connsiteX35" fmla="*/ 768382 w 1242031"/>
                <a:gd name="connsiteY35" fmla="*/ 406365 h 1005049"/>
                <a:gd name="connsiteX36" fmla="*/ 765029 w 1242031"/>
                <a:gd name="connsiteY36" fmla="*/ 393316 h 1005049"/>
                <a:gd name="connsiteX37" fmla="*/ 765400 w 1242031"/>
                <a:gd name="connsiteY37" fmla="*/ 381600 h 1005049"/>
                <a:gd name="connsiteX38" fmla="*/ 767286 w 1242031"/>
                <a:gd name="connsiteY38" fmla="*/ 369894 h 1005049"/>
                <a:gd name="connsiteX39" fmla="*/ 771840 w 1242031"/>
                <a:gd name="connsiteY39" fmla="*/ 355311 h 1005049"/>
                <a:gd name="connsiteX40" fmla="*/ 777088 w 1242031"/>
                <a:gd name="connsiteY40" fmla="*/ 345491 h 1005049"/>
                <a:gd name="connsiteX41" fmla="*/ 788546 w 1242031"/>
                <a:gd name="connsiteY41" fmla="*/ 333251 h 1005049"/>
                <a:gd name="connsiteX42" fmla="*/ 824065 w 1242031"/>
                <a:gd name="connsiteY42" fmla="*/ 305753 h 1005049"/>
                <a:gd name="connsiteX43" fmla="*/ 847287 w 1242031"/>
                <a:gd name="connsiteY43" fmla="*/ 287150 h 1005049"/>
                <a:gd name="connsiteX44" fmla="*/ 869204 w 1242031"/>
                <a:gd name="connsiteY44" fmla="*/ 272939 h 1005049"/>
                <a:gd name="connsiteX45" fmla="*/ 884311 w 1242031"/>
                <a:gd name="connsiteY45" fmla="*/ 265757 h 1005049"/>
                <a:gd name="connsiteX46" fmla="*/ 901646 w 1242031"/>
                <a:gd name="connsiteY46" fmla="*/ 258909 h 1005049"/>
                <a:gd name="connsiteX47" fmla="*/ 925792 w 1242031"/>
                <a:gd name="connsiteY47" fmla="*/ 248307 h 1005049"/>
                <a:gd name="connsiteX48" fmla="*/ 934536 w 1242031"/>
                <a:gd name="connsiteY48" fmla="*/ 242316 h 1005049"/>
                <a:gd name="connsiteX49" fmla="*/ 945366 w 1242031"/>
                <a:gd name="connsiteY49" fmla="*/ 231191 h 1005049"/>
                <a:gd name="connsiteX50" fmla="*/ 960320 w 1242031"/>
                <a:gd name="connsiteY50" fmla="*/ 210874 h 1005049"/>
                <a:gd name="connsiteX51" fmla="*/ 968693 w 1242031"/>
                <a:gd name="connsiteY51" fmla="*/ 196367 h 1005049"/>
                <a:gd name="connsiteX52" fmla="*/ 968988 w 1242031"/>
                <a:gd name="connsiteY52" fmla="*/ 184718 h 1005049"/>
                <a:gd name="connsiteX53" fmla="*/ 961844 w 1242031"/>
                <a:gd name="connsiteY53" fmla="*/ 169907 h 1005049"/>
                <a:gd name="connsiteX54" fmla="*/ 957082 w 1242031"/>
                <a:gd name="connsiteY54" fmla="*/ 157134 h 1005049"/>
                <a:gd name="connsiteX55" fmla="*/ 957815 w 1242031"/>
                <a:gd name="connsiteY55" fmla="*/ 147609 h 1005049"/>
                <a:gd name="connsiteX56" fmla="*/ 960977 w 1242031"/>
                <a:gd name="connsiteY56" fmla="*/ 135998 h 1005049"/>
                <a:gd name="connsiteX57" fmla="*/ 969236 w 1242031"/>
                <a:gd name="connsiteY57" fmla="*/ 121520 h 1005049"/>
                <a:gd name="connsiteX58" fmla="*/ 973379 w 1242031"/>
                <a:gd name="connsiteY58" fmla="*/ 118605 h 1005049"/>
                <a:gd name="connsiteX59" fmla="*/ 981494 w 1242031"/>
                <a:gd name="connsiteY59" fmla="*/ 117672 h 1005049"/>
                <a:gd name="connsiteX60" fmla="*/ 992810 w 1242031"/>
                <a:gd name="connsiteY60" fmla="*/ 119567 h 1005049"/>
                <a:gd name="connsiteX61" fmla="*/ 1006316 w 1242031"/>
                <a:gd name="connsiteY61" fmla="*/ 124930 h 1005049"/>
                <a:gd name="connsiteX62" fmla="*/ 1017184 w 1242031"/>
                <a:gd name="connsiteY62" fmla="*/ 133055 h 1005049"/>
                <a:gd name="connsiteX63" fmla="*/ 1024442 w 1242031"/>
                <a:gd name="connsiteY63" fmla="*/ 142504 h 1005049"/>
                <a:gd name="connsiteX64" fmla="*/ 1028129 w 1242031"/>
                <a:gd name="connsiteY64" fmla="*/ 152438 h 1005049"/>
                <a:gd name="connsiteX65" fmla="*/ 1031586 w 1242031"/>
                <a:gd name="connsiteY65" fmla="*/ 170545 h 1005049"/>
                <a:gd name="connsiteX66" fmla="*/ 1035196 w 1242031"/>
                <a:gd name="connsiteY66" fmla="*/ 176251 h 1005049"/>
                <a:gd name="connsiteX67" fmla="*/ 1038282 w 1242031"/>
                <a:gd name="connsiteY67" fmla="*/ 178184 h 1005049"/>
                <a:gd name="connsiteX68" fmla="*/ 1043121 w 1242031"/>
                <a:gd name="connsiteY68" fmla="*/ 178394 h 1005049"/>
                <a:gd name="connsiteX69" fmla="*/ 1054056 w 1242031"/>
                <a:gd name="connsiteY69" fmla="*/ 174117 h 1005049"/>
                <a:gd name="connsiteX70" fmla="*/ 1062581 w 1242031"/>
                <a:gd name="connsiteY70" fmla="*/ 168983 h 1005049"/>
                <a:gd name="connsiteX71" fmla="*/ 1068496 w 1242031"/>
                <a:gd name="connsiteY71" fmla="*/ 161058 h 1005049"/>
                <a:gd name="connsiteX72" fmla="*/ 1073296 w 1242031"/>
                <a:gd name="connsiteY72" fmla="*/ 157372 h 1005049"/>
                <a:gd name="connsiteX73" fmla="*/ 1077535 w 1242031"/>
                <a:gd name="connsiteY73" fmla="*/ 156143 h 1005049"/>
                <a:gd name="connsiteX74" fmla="*/ 1083602 w 1242031"/>
                <a:gd name="connsiteY74" fmla="*/ 157934 h 1005049"/>
                <a:gd name="connsiteX75" fmla="*/ 1087917 w 1242031"/>
                <a:gd name="connsiteY75" fmla="*/ 161420 h 1005049"/>
                <a:gd name="connsiteX76" fmla="*/ 1100271 w 1242031"/>
                <a:gd name="connsiteY76" fmla="*/ 172393 h 1005049"/>
                <a:gd name="connsiteX77" fmla="*/ 1106424 w 1242031"/>
                <a:gd name="connsiteY77" fmla="*/ 174660 h 1005049"/>
                <a:gd name="connsiteX78" fmla="*/ 1113273 w 1242031"/>
                <a:gd name="connsiteY78" fmla="*/ 174060 h 1005049"/>
                <a:gd name="connsiteX79" fmla="*/ 1119892 w 1242031"/>
                <a:gd name="connsiteY79" fmla="*/ 168364 h 1005049"/>
                <a:gd name="connsiteX80" fmla="*/ 1123988 w 1242031"/>
                <a:gd name="connsiteY80" fmla="*/ 161592 h 1005049"/>
                <a:gd name="connsiteX81" fmla="*/ 1126703 w 1242031"/>
                <a:gd name="connsiteY81" fmla="*/ 134093 h 1005049"/>
                <a:gd name="connsiteX82" fmla="*/ 1124941 w 1242031"/>
                <a:gd name="connsiteY82" fmla="*/ 119386 h 1005049"/>
                <a:gd name="connsiteX83" fmla="*/ 1129379 w 1242031"/>
                <a:gd name="connsiteY83" fmla="*/ 106509 h 1005049"/>
                <a:gd name="connsiteX84" fmla="*/ 1141981 w 1242031"/>
                <a:gd name="connsiteY84" fmla="*/ 92183 h 1005049"/>
                <a:gd name="connsiteX85" fmla="*/ 1158688 w 1242031"/>
                <a:gd name="connsiteY85" fmla="*/ 72723 h 1005049"/>
                <a:gd name="connsiteX86" fmla="*/ 1168584 w 1242031"/>
                <a:gd name="connsiteY86" fmla="*/ 67742 h 1005049"/>
                <a:gd name="connsiteX87" fmla="*/ 1181567 w 1242031"/>
                <a:gd name="connsiteY87" fmla="*/ 67046 h 1005049"/>
                <a:gd name="connsiteX88" fmla="*/ 1189606 w 1242031"/>
                <a:gd name="connsiteY88" fmla="*/ 68075 h 1005049"/>
                <a:gd name="connsiteX89" fmla="*/ 1197902 w 1242031"/>
                <a:gd name="connsiteY89" fmla="*/ 69894 h 1005049"/>
                <a:gd name="connsiteX90" fmla="*/ 1206837 w 1242031"/>
                <a:gd name="connsiteY90" fmla="*/ 74085 h 1005049"/>
                <a:gd name="connsiteX91" fmla="*/ 1224106 w 1242031"/>
                <a:gd name="connsiteY91" fmla="*/ 82458 h 1005049"/>
                <a:gd name="connsiteX92" fmla="*/ 1232107 w 1242031"/>
                <a:gd name="connsiteY92" fmla="*/ 82134 h 1005049"/>
                <a:gd name="connsiteX93" fmla="*/ 1234412 w 1242031"/>
                <a:gd name="connsiteY93" fmla="*/ 79457 h 1005049"/>
                <a:gd name="connsiteX94" fmla="*/ 1234983 w 1242031"/>
                <a:gd name="connsiteY94" fmla="*/ 75028 h 1005049"/>
                <a:gd name="connsiteX95" fmla="*/ 1232030 w 1242031"/>
                <a:gd name="connsiteY95" fmla="*/ 69599 h 1005049"/>
                <a:gd name="connsiteX96" fmla="*/ 1224182 w 1242031"/>
                <a:gd name="connsiteY96" fmla="*/ 63389 h 1005049"/>
                <a:gd name="connsiteX97" fmla="*/ 1216714 w 1242031"/>
                <a:gd name="connsiteY97" fmla="*/ 55626 h 1005049"/>
                <a:gd name="connsiteX98" fmla="*/ 1212437 w 1242031"/>
                <a:gd name="connsiteY98" fmla="*/ 47292 h 1005049"/>
                <a:gd name="connsiteX99" fmla="*/ 1214971 w 1242031"/>
                <a:gd name="connsiteY99" fmla="*/ 34195 h 1005049"/>
                <a:gd name="connsiteX100" fmla="*/ 1222715 w 1242031"/>
                <a:gd name="connsiteY100" fmla="*/ 15259 h 1005049"/>
                <a:gd name="connsiteX101" fmla="*/ 1230459 w 1242031"/>
                <a:gd name="connsiteY101" fmla="*/ 4953 h 1005049"/>
                <a:gd name="connsiteX102" fmla="*/ 1242032 w 1242031"/>
                <a:gd name="connsiteY102" fmla="*/ 0 h 100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242031" h="1005049">
                  <a:moveTo>
                    <a:pt x="0" y="1005049"/>
                  </a:moveTo>
                  <a:lnTo>
                    <a:pt x="35528" y="972607"/>
                  </a:lnTo>
                  <a:lnTo>
                    <a:pt x="69314" y="952176"/>
                  </a:lnTo>
                  <a:lnTo>
                    <a:pt x="94393" y="939527"/>
                  </a:lnTo>
                  <a:lnTo>
                    <a:pt x="117615" y="925039"/>
                  </a:lnTo>
                  <a:lnTo>
                    <a:pt x="125092" y="921877"/>
                  </a:lnTo>
                  <a:lnTo>
                    <a:pt x="133179" y="920353"/>
                  </a:lnTo>
                  <a:lnTo>
                    <a:pt x="141722" y="914972"/>
                  </a:lnTo>
                  <a:lnTo>
                    <a:pt x="159734" y="904465"/>
                  </a:lnTo>
                  <a:lnTo>
                    <a:pt x="172307" y="897988"/>
                  </a:lnTo>
                  <a:lnTo>
                    <a:pt x="202968" y="886701"/>
                  </a:lnTo>
                  <a:lnTo>
                    <a:pt x="228429" y="877424"/>
                  </a:lnTo>
                  <a:lnTo>
                    <a:pt x="316982" y="847582"/>
                  </a:lnTo>
                  <a:lnTo>
                    <a:pt x="383362" y="824179"/>
                  </a:lnTo>
                  <a:lnTo>
                    <a:pt x="399250" y="818636"/>
                  </a:lnTo>
                  <a:lnTo>
                    <a:pt x="414804" y="810625"/>
                  </a:lnTo>
                  <a:lnTo>
                    <a:pt x="428758" y="799090"/>
                  </a:lnTo>
                  <a:lnTo>
                    <a:pt x="441446" y="785060"/>
                  </a:lnTo>
                  <a:lnTo>
                    <a:pt x="529809" y="694363"/>
                  </a:lnTo>
                  <a:lnTo>
                    <a:pt x="602590" y="623897"/>
                  </a:lnTo>
                  <a:lnTo>
                    <a:pt x="626031" y="608381"/>
                  </a:lnTo>
                  <a:lnTo>
                    <a:pt x="658749" y="587359"/>
                  </a:lnTo>
                  <a:lnTo>
                    <a:pt x="701412" y="559727"/>
                  </a:lnTo>
                  <a:lnTo>
                    <a:pt x="711194" y="553898"/>
                  </a:lnTo>
                  <a:lnTo>
                    <a:pt x="726862" y="544963"/>
                  </a:lnTo>
                  <a:lnTo>
                    <a:pt x="760571" y="530923"/>
                  </a:lnTo>
                  <a:lnTo>
                    <a:pt x="771373" y="526237"/>
                  </a:lnTo>
                  <a:lnTo>
                    <a:pt x="779545" y="520446"/>
                  </a:lnTo>
                  <a:lnTo>
                    <a:pt x="786651" y="514283"/>
                  </a:lnTo>
                  <a:lnTo>
                    <a:pt x="792271" y="505092"/>
                  </a:lnTo>
                  <a:lnTo>
                    <a:pt x="796957" y="494043"/>
                  </a:lnTo>
                  <a:lnTo>
                    <a:pt x="797957" y="484594"/>
                  </a:lnTo>
                  <a:lnTo>
                    <a:pt x="797547" y="474288"/>
                  </a:lnTo>
                  <a:lnTo>
                    <a:pt x="795204" y="464887"/>
                  </a:lnTo>
                  <a:lnTo>
                    <a:pt x="776526" y="426949"/>
                  </a:lnTo>
                  <a:lnTo>
                    <a:pt x="768382" y="406365"/>
                  </a:lnTo>
                  <a:lnTo>
                    <a:pt x="765029" y="393316"/>
                  </a:lnTo>
                  <a:lnTo>
                    <a:pt x="765400" y="381600"/>
                  </a:lnTo>
                  <a:lnTo>
                    <a:pt x="767286" y="369894"/>
                  </a:lnTo>
                  <a:lnTo>
                    <a:pt x="771840" y="355311"/>
                  </a:lnTo>
                  <a:lnTo>
                    <a:pt x="777088" y="345491"/>
                  </a:lnTo>
                  <a:lnTo>
                    <a:pt x="788546" y="333251"/>
                  </a:lnTo>
                  <a:lnTo>
                    <a:pt x="824065" y="305753"/>
                  </a:lnTo>
                  <a:lnTo>
                    <a:pt x="847287" y="287150"/>
                  </a:lnTo>
                  <a:lnTo>
                    <a:pt x="869204" y="272939"/>
                  </a:lnTo>
                  <a:lnTo>
                    <a:pt x="884311" y="265757"/>
                  </a:lnTo>
                  <a:lnTo>
                    <a:pt x="901646" y="258909"/>
                  </a:lnTo>
                  <a:lnTo>
                    <a:pt x="925792" y="248307"/>
                  </a:lnTo>
                  <a:lnTo>
                    <a:pt x="934536" y="242316"/>
                  </a:lnTo>
                  <a:lnTo>
                    <a:pt x="945366" y="231191"/>
                  </a:lnTo>
                  <a:lnTo>
                    <a:pt x="960320" y="210874"/>
                  </a:lnTo>
                  <a:lnTo>
                    <a:pt x="968693" y="196367"/>
                  </a:lnTo>
                  <a:lnTo>
                    <a:pt x="968988" y="184718"/>
                  </a:lnTo>
                  <a:lnTo>
                    <a:pt x="961844" y="169907"/>
                  </a:lnTo>
                  <a:lnTo>
                    <a:pt x="957082" y="157134"/>
                  </a:lnTo>
                  <a:lnTo>
                    <a:pt x="957815" y="147609"/>
                  </a:lnTo>
                  <a:lnTo>
                    <a:pt x="960977" y="135998"/>
                  </a:lnTo>
                  <a:lnTo>
                    <a:pt x="969236" y="121520"/>
                  </a:lnTo>
                  <a:lnTo>
                    <a:pt x="973379" y="118605"/>
                  </a:lnTo>
                  <a:lnTo>
                    <a:pt x="981494" y="117672"/>
                  </a:lnTo>
                  <a:lnTo>
                    <a:pt x="992810" y="119567"/>
                  </a:lnTo>
                  <a:lnTo>
                    <a:pt x="1006316" y="124930"/>
                  </a:lnTo>
                  <a:lnTo>
                    <a:pt x="1017184" y="133055"/>
                  </a:lnTo>
                  <a:lnTo>
                    <a:pt x="1024442" y="142504"/>
                  </a:lnTo>
                  <a:lnTo>
                    <a:pt x="1028129" y="152438"/>
                  </a:lnTo>
                  <a:lnTo>
                    <a:pt x="1031586" y="170545"/>
                  </a:lnTo>
                  <a:lnTo>
                    <a:pt x="1035196" y="176251"/>
                  </a:lnTo>
                  <a:lnTo>
                    <a:pt x="1038282" y="178184"/>
                  </a:lnTo>
                  <a:lnTo>
                    <a:pt x="1043121" y="178394"/>
                  </a:lnTo>
                  <a:lnTo>
                    <a:pt x="1054056" y="174117"/>
                  </a:lnTo>
                  <a:lnTo>
                    <a:pt x="1062581" y="168983"/>
                  </a:lnTo>
                  <a:lnTo>
                    <a:pt x="1068496" y="161058"/>
                  </a:lnTo>
                  <a:lnTo>
                    <a:pt x="1073296" y="157372"/>
                  </a:lnTo>
                  <a:lnTo>
                    <a:pt x="1077535" y="156143"/>
                  </a:lnTo>
                  <a:lnTo>
                    <a:pt x="1083602" y="157934"/>
                  </a:lnTo>
                  <a:lnTo>
                    <a:pt x="1087917" y="161420"/>
                  </a:lnTo>
                  <a:lnTo>
                    <a:pt x="1100271" y="172393"/>
                  </a:lnTo>
                  <a:lnTo>
                    <a:pt x="1106424" y="174660"/>
                  </a:lnTo>
                  <a:lnTo>
                    <a:pt x="1113273" y="174060"/>
                  </a:lnTo>
                  <a:lnTo>
                    <a:pt x="1119892" y="168364"/>
                  </a:lnTo>
                  <a:lnTo>
                    <a:pt x="1123988" y="161592"/>
                  </a:lnTo>
                  <a:lnTo>
                    <a:pt x="1126703" y="134093"/>
                  </a:lnTo>
                  <a:lnTo>
                    <a:pt x="1124941" y="119386"/>
                  </a:lnTo>
                  <a:lnTo>
                    <a:pt x="1129379" y="106509"/>
                  </a:lnTo>
                  <a:lnTo>
                    <a:pt x="1141981" y="92183"/>
                  </a:lnTo>
                  <a:lnTo>
                    <a:pt x="1158688" y="72723"/>
                  </a:lnTo>
                  <a:lnTo>
                    <a:pt x="1168584" y="67742"/>
                  </a:lnTo>
                  <a:lnTo>
                    <a:pt x="1181567" y="67046"/>
                  </a:lnTo>
                  <a:lnTo>
                    <a:pt x="1189606" y="68075"/>
                  </a:lnTo>
                  <a:lnTo>
                    <a:pt x="1197902" y="69894"/>
                  </a:lnTo>
                  <a:lnTo>
                    <a:pt x="1206837" y="74085"/>
                  </a:lnTo>
                  <a:lnTo>
                    <a:pt x="1224106" y="82458"/>
                  </a:lnTo>
                  <a:lnTo>
                    <a:pt x="1232107" y="82134"/>
                  </a:lnTo>
                  <a:lnTo>
                    <a:pt x="1234412" y="79457"/>
                  </a:lnTo>
                  <a:lnTo>
                    <a:pt x="1234983" y="75028"/>
                  </a:lnTo>
                  <a:lnTo>
                    <a:pt x="1232030" y="69599"/>
                  </a:lnTo>
                  <a:lnTo>
                    <a:pt x="1224182" y="63389"/>
                  </a:lnTo>
                  <a:lnTo>
                    <a:pt x="1216714" y="55626"/>
                  </a:lnTo>
                  <a:lnTo>
                    <a:pt x="1212437" y="47292"/>
                  </a:lnTo>
                  <a:lnTo>
                    <a:pt x="1214971" y="34195"/>
                  </a:lnTo>
                  <a:lnTo>
                    <a:pt x="1222715" y="15259"/>
                  </a:lnTo>
                  <a:lnTo>
                    <a:pt x="1230459" y="4953"/>
                  </a:lnTo>
                  <a:lnTo>
                    <a:pt x="124203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2" name="그래픽 2">
              <a:extLst>
                <a:ext uri="{FF2B5EF4-FFF2-40B4-BE49-F238E27FC236}">
                  <a16:creationId xmlns:a16="http://schemas.microsoft.com/office/drawing/2014/main" id="{27372990-294A-48E7-9F7E-8FE270A93A89}"/>
                </a:ext>
              </a:extLst>
            </p:cNvPr>
            <p:cNvSpPr/>
            <p:nvPr/>
          </p:nvSpPr>
          <p:spPr>
            <a:xfrm>
              <a:off x="6814585" y="6584823"/>
              <a:ext cx="117948" cy="60759"/>
            </a:xfrm>
            <a:custGeom>
              <a:avLst/>
              <a:gdLst>
                <a:gd name="connsiteX0" fmla="*/ 0 w 117948"/>
                <a:gd name="connsiteY0" fmla="*/ 60760 h 60759"/>
                <a:gd name="connsiteX1" fmla="*/ 2534 w 117948"/>
                <a:gd name="connsiteY1" fmla="*/ 58417 h 60759"/>
                <a:gd name="connsiteX2" fmla="*/ 5991 w 117948"/>
                <a:gd name="connsiteY2" fmla="*/ 56979 h 60759"/>
                <a:gd name="connsiteX3" fmla="*/ 9810 w 117948"/>
                <a:gd name="connsiteY3" fmla="*/ 55340 h 60759"/>
                <a:gd name="connsiteX4" fmla="*/ 13221 w 117948"/>
                <a:gd name="connsiteY4" fmla="*/ 54226 h 60759"/>
                <a:gd name="connsiteX5" fmla="*/ 15802 w 117948"/>
                <a:gd name="connsiteY5" fmla="*/ 54388 h 60759"/>
                <a:gd name="connsiteX6" fmla="*/ 21060 w 117948"/>
                <a:gd name="connsiteY6" fmla="*/ 52664 h 60759"/>
                <a:gd name="connsiteX7" fmla="*/ 23279 w 117948"/>
                <a:gd name="connsiteY7" fmla="*/ 51149 h 60759"/>
                <a:gd name="connsiteX8" fmla="*/ 25784 w 117948"/>
                <a:gd name="connsiteY8" fmla="*/ 50530 h 60759"/>
                <a:gd name="connsiteX9" fmla="*/ 27965 w 117948"/>
                <a:gd name="connsiteY9" fmla="*/ 50816 h 60759"/>
                <a:gd name="connsiteX10" fmla="*/ 29851 w 117948"/>
                <a:gd name="connsiteY10" fmla="*/ 49996 h 60759"/>
                <a:gd name="connsiteX11" fmla="*/ 31128 w 117948"/>
                <a:gd name="connsiteY11" fmla="*/ 49702 h 60759"/>
                <a:gd name="connsiteX12" fmla="*/ 34033 w 117948"/>
                <a:gd name="connsiteY12" fmla="*/ 50854 h 60759"/>
                <a:gd name="connsiteX13" fmla="*/ 38424 w 117948"/>
                <a:gd name="connsiteY13" fmla="*/ 51835 h 60759"/>
                <a:gd name="connsiteX14" fmla="*/ 42120 w 117948"/>
                <a:gd name="connsiteY14" fmla="*/ 52168 h 60759"/>
                <a:gd name="connsiteX15" fmla="*/ 46101 w 117948"/>
                <a:gd name="connsiteY15" fmla="*/ 52578 h 60759"/>
                <a:gd name="connsiteX16" fmla="*/ 49387 w 117948"/>
                <a:gd name="connsiteY16" fmla="*/ 52616 h 60759"/>
                <a:gd name="connsiteX17" fmla="*/ 51682 w 117948"/>
                <a:gd name="connsiteY17" fmla="*/ 53026 h 60759"/>
                <a:gd name="connsiteX18" fmla="*/ 53283 w 117948"/>
                <a:gd name="connsiteY18" fmla="*/ 51759 h 60759"/>
                <a:gd name="connsiteX19" fmla="*/ 54359 w 117948"/>
                <a:gd name="connsiteY19" fmla="*/ 50530 h 60759"/>
                <a:gd name="connsiteX20" fmla="*/ 56407 w 117948"/>
                <a:gd name="connsiteY20" fmla="*/ 49825 h 60759"/>
                <a:gd name="connsiteX21" fmla="*/ 62360 w 117948"/>
                <a:gd name="connsiteY21" fmla="*/ 50235 h 60759"/>
                <a:gd name="connsiteX22" fmla="*/ 65598 w 117948"/>
                <a:gd name="connsiteY22" fmla="*/ 47692 h 60759"/>
                <a:gd name="connsiteX23" fmla="*/ 67827 w 117948"/>
                <a:gd name="connsiteY23" fmla="*/ 45977 h 60759"/>
                <a:gd name="connsiteX24" fmla="*/ 71142 w 117948"/>
                <a:gd name="connsiteY24" fmla="*/ 44377 h 60759"/>
                <a:gd name="connsiteX25" fmla="*/ 74152 w 117948"/>
                <a:gd name="connsiteY25" fmla="*/ 43024 h 60759"/>
                <a:gd name="connsiteX26" fmla="*/ 75962 w 117948"/>
                <a:gd name="connsiteY26" fmla="*/ 42691 h 60759"/>
                <a:gd name="connsiteX27" fmla="*/ 79000 w 117948"/>
                <a:gd name="connsiteY27" fmla="*/ 41091 h 60759"/>
                <a:gd name="connsiteX28" fmla="*/ 79820 w 117948"/>
                <a:gd name="connsiteY28" fmla="*/ 40767 h 60759"/>
                <a:gd name="connsiteX29" fmla="*/ 82610 w 117948"/>
                <a:gd name="connsiteY29" fmla="*/ 40643 h 60759"/>
                <a:gd name="connsiteX30" fmla="*/ 84258 w 117948"/>
                <a:gd name="connsiteY30" fmla="*/ 40557 h 60759"/>
                <a:gd name="connsiteX31" fmla="*/ 86716 w 117948"/>
                <a:gd name="connsiteY31" fmla="*/ 39662 h 60759"/>
                <a:gd name="connsiteX32" fmla="*/ 88478 w 117948"/>
                <a:gd name="connsiteY32" fmla="*/ 38224 h 60759"/>
                <a:gd name="connsiteX33" fmla="*/ 89458 w 117948"/>
                <a:gd name="connsiteY33" fmla="*/ 36366 h 60759"/>
                <a:gd name="connsiteX34" fmla="*/ 91468 w 117948"/>
                <a:gd name="connsiteY34" fmla="*/ 34033 h 60759"/>
                <a:gd name="connsiteX35" fmla="*/ 92735 w 117948"/>
                <a:gd name="connsiteY35" fmla="*/ 32632 h 60759"/>
                <a:gd name="connsiteX36" fmla="*/ 95735 w 117948"/>
                <a:gd name="connsiteY36" fmla="*/ 30775 h 60759"/>
                <a:gd name="connsiteX37" fmla="*/ 97831 w 117948"/>
                <a:gd name="connsiteY37" fmla="*/ 29546 h 60759"/>
                <a:gd name="connsiteX38" fmla="*/ 99470 w 117948"/>
                <a:gd name="connsiteY38" fmla="*/ 27908 h 60759"/>
                <a:gd name="connsiteX39" fmla="*/ 100822 w 117948"/>
                <a:gd name="connsiteY39" fmla="*/ 25736 h 60759"/>
                <a:gd name="connsiteX40" fmla="*/ 102384 w 117948"/>
                <a:gd name="connsiteY40" fmla="*/ 21955 h 60759"/>
                <a:gd name="connsiteX41" fmla="*/ 103822 w 117948"/>
                <a:gd name="connsiteY41" fmla="*/ 20517 h 60759"/>
                <a:gd name="connsiteX42" fmla="*/ 105708 w 117948"/>
                <a:gd name="connsiteY42" fmla="*/ 18907 h 60759"/>
                <a:gd name="connsiteX43" fmla="*/ 107604 w 117948"/>
                <a:gd name="connsiteY43" fmla="*/ 16736 h 60759"/>
                <a:gd name="connsiteX44" fmla="*/ 108595 w 117948"/>
                <a:gd name="connsiteY44" fmla="*/ 14440 h 60759"/>
                <a:gd name="connsiteX45" fmla="*/ 109195 w 117948"/>
                <a:gd name="connsiteY45" fmla="*/ 12716 h 60759"/>
                <a:gd name="connsiteX46" fmla="*/ 109975 w 117948"/>
                <a:gd name="connsiteY46" fmla="*/ 10544 h 60759"/>
                <a:gd name="connsiteX47" fmla="*/ 111537 w 117948"/>
                <a:gd name="connsiteY47" fmla="*/ 8048 h 60759"/>
                <a:gd name="connsiteX48" fmla="*/ 113423 w 117948"/>
                <a:gd name="connsiteY48" fmla="*/ 6772 h 60759"/>
                <a:gd name="connsiteX49" fmla="*/ 115357 w 117948"/>
                <a:gd name="connsiteY49" fmla="*/ 4800 h 60759"/>
                <a:gd name="connsiteX50" fmla="*/ 116795 w 117948"/>
                <a:gd name="connsiteY50" fmla="*/ 2171 h 60759"/>
                <a:gd name="connsiteX51" fmla="*/ 117948 w 117948"/>
                <a:gd name="connsiteY51" fmla="*/ 0 h 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17948" h="60759">
                  <a:moveTo>
                    <a:pt x="0" y="60760"/>
                  </a:moveTo>
                  <a:lnTo>
                    <a:pt x="2534" y="58417"/>
                  </a:lnTo>
                  <a:lnTo>
                    <a:pt x="5991" y="56979"/>
                  </a:lnTo>
                  <a:lnTo>
                    <a:pt x="9810" y="55340"/>
                  </a:lnTo>
                  <a:lnTo>
                    <a:pt x="13221" y="54226"/>
                  </a:lnTo>
                  <a:lnTo>
                    <a:pt x="15802" y="54388"/>
                  </a:lnTo>
                  <a:lnTo>
                    <a:pt x="21060" y="52664"/>
                  </a:lnTo>
                  <a:lnTo>
                    <a:pt x="23279" y="51149"/>
                  </a:lnTo>
                  <a:lnTo>
                    <a:pt x="25784" y="50530"/>
                  </a:lnTo>
                  <a:lnTo>
                    <a:pt x="27965" y="50816"/>
                  </a:lnTo>
                  <a:lnTo>
                    <a:pt x="29851" y="49996"/>
                  </a:lnTo>
                  <a:lnTo>
                    <a:pt x="31128" y="49702"/>
                  </a:lnTo>
                  <a:lnTo>
                    <a:pt x="34033" y="50854"/>
                  </a:lnTo>
                  <a:lnTo>
                    <a:pt x="38424" y="51835"/>
                  </a:lnTo>
                  <a:lnTo>
                    <a:pt x="42120" y="52168"/>
                  </a:lnTo>
                  <a:lnTo>
                    <a:pt x="46101" y="52578"/>
                  </a:lnTo>
                  <a:lnTo>
                    <a:pt x="49387" y="52616"/>
                  </a:lnTo>
                  <a:lnTo>
                    <a:pt x="51682" y="53026"/>
                  </a:lnTo>
                  <a:lnTo>
                    <a:pt x="53283" y="51759"/>
                  </a:lnTo>
                  <a:lnTo>
                    <a:pt x="54359" y="50530"/>
                  </a:lnTo>
                  <a:lnTo>
                    <a:pt x="56407" y="49825"/>
                  </a:lnTo>
                  <a:lnTo>
                    <a:pt x="62360" y="50235"/>
                  </a:lnTo>
                  <a:lnTo>
                    <a:pt x="65598" y="47692"/>
                  </a:lnTo>
                  <a:lnTo>
                    <a:pt x="67827" y="45977"/>
                  </a:lnTo>
                  <a:lnTo>
                    <a:pt x="71142" y="44377"/>
                  </a:lnTo>
                  <a:lnTo>
                    <a:pt x="74152" y="43024"/>
                  </a:lnTo>
                  <a:lnTo>
                    <a:pt x="75962" y="42691"/>
                  </a:lnTo>
                  <a:lnTo>
                    <a:pt x="79000" y="41091"/>
                  </a:lnTo>
                  <a:lnTo>
                    <a:pt x="79820" y="40767"/>
                  </a:lnTo>
                  <a:lnTo>
                    <a:pt x="82610" y="40643"/>
                  </a:lnTo>
                  <a:lnTo>
                    <a:pt x="84258" y="40557"/>
                  </a:lnTo>
                  <a:lnTo>
                    <a:pt x="86716" y="39662"/>
                  </a:lnTo>
                  <a:lnTo>
                    <a:pt x="88478" y="38224"/>
                  </a:lnTo>
                  <a:lnTo>
                    <a:pt x="89458" y="36366"/>
                  </a:lnTo>
                  <a:lnTo>
                    <a:pt x="91468" y="34033"/>
                  </a:lnTo>
                  <a:lnTo>
                    <a:pt x="92735" y="32632"/>
                  </a:lnTo>
                  <a:lnTo>
                    <a:pt x="95735" y="30775"/>
                  </a:lnTo>
                  <a:lnTo>
                    <a:pt x="97831" y="29546"/>
                  </a:lnTo>
                  <a:lnTo>
                    <a:pt x="99470" y="27908"/>
                  </a:lnTo>
                  <a:lnTo>
                    <a:pt x="100822" y="25736"/>
                  </a:lnTo>
                  <a:lnTo>
                    <a:pt x="102384" y="21955"/>
                  </a:lnTo>
                  <a:lnTo>
                    <a:pt x="103822" y="20517"/>
                  </a:lnTo>
                  <a:lnTo>
                    <a:pt x="105708" y="18907"/>
                  </a:lnTo>
                  <a:lnTo>
                    <a:pt x="107604" y="16736"/>
                  </a:lnTo>
                  <a:lnTo>
                    <a:pt x="108595" y="14440"/>
                  </a:lnTo>
                  <a:lnTo>
                    <a:pt x="109195" y="12716"/>
                  </a:lnTo>
                  <a:lnTo>
                    <a:pt x="109975" y="10544"/>
                  </a:lnTo>
                  <a:lnTo>
                    <a:pt x="111537" y="8048"/>
                  </a:lnTo>
                  <a:lnTo>
                    <a:pt x="113423" y="6772"/>
                  </a:lnTo>
                  <a:lnTo>
                    <a:pt x="115357" y="4800"/>
                  </a:lnTo>
                  <a:lnTo>
                    <a:pt x="116795" y="2171"/>
                  </a:lnTo>
                  <a:lnTo>
                    <a:pt x="117948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3" name="그래픽 2">
              <a:extLst>
                <a:ext uri="{FF2B5EF4-FFF2-40B4-BE49-F238E27FC236}">
                  <a16:creationId xmlns:a16="http://schemas.microsoft.com/office/drawing/2014/main" id="{AC21B2AA-F714-BF4F-DEE6-D90E51402263}"/>
                </a:ext>
              </a:extLst>
            </p:cNvPr>
            <p:cNvSpPr/>
            <p:nvPr/>
          </p:nvSpPr>
          <p:spPr>
            <a:xfrm>
              <a:off x="7034793" y="6310197"/>
              <a:ext cx="470354" cy="169954"/>
            </a:xfrm>
            <a:custGeom>
              <a:avLst/>
              <a:gdLst>
                <a:gd name="connsiteX0" fmla="*/ 470354 w 470354"/>
                <a:gd name="connsiteY0" fmla="*/ 0 h 169954"/>
                <a:gd name="connsiteX1" fmla="*/ 468906 w 470354"/>
                <a:gd name="connsiteY1" fmla="*/ 1114 h 169954"/>
                <a:gd name="connsiteX2" fmla="*/ 467116 w 470354"/>
                <a:gd name="connsiteY2" fmla="*/ 1734 h 169954"/>
                <a:gd name="connsiteX3" fmla="*/ 465258 w 470354"/>
                <a:gd name="connsiteY3" fmla="*/ 2220 h 169954"/>
                <a:gd name="connsiteX4" fmla="*/ 462544 w 470354"/>
                <a:gd name="connsiteY4" fmla="*/ 2924 h 169954"/>
                <a:gd name="connsiteX5" fmla="*/ 458686 w 470354"/>
                <a:gd name="connsiteY5" fmla="*/ 5049 h 169954"/>
                <a:gd name="connsiteX6" fmla="*/ 453104 w 470354"/>
                <a:gd name="connsiteY6" fmla="*/ 6439 h 169954"/>
                <a:gd name="connsiteX7" fmla="*/ 447275 w 470354"/>
                <a:gd name="connsiteY7" fmla="*/ 7477 h 169954"/>
                <a:gd name="connsiteX8" fmla="*/ 439464 w 470354"/>
                <a:gd name="connsiteY8" fmla="*/ 8297 h 169954"/>
                <a:gd name="connsiteX9" fmla="*/ 437702 w 470354"/>
                <a:gd name="connsiteY9" fmla="*/ 8897 h 169954"/>
                <a:gd name="connsiteX10" fmla="*/ 429330 w 470354"/>
                <a:gd name="connsiteY10" fmla="*/ 11316 h 169954"/>
                <a:gd name="connsiteX11" fmla="*/ 425796 w 470354"/>
                <a:gd name="connsiteY11" fmla="*/ 12297 h 169954"/>
                <a:gd name="connsiteX12" fmla="*/ 420510 w 470354"/>
                <a:gd name="connsiteY12" fmla="*/ 13154 h 169954"/>
                <a:gd name="connsiteX13" fmla="*/ 417833 w 470354"/>
                <a:gd name="connsiteY13" fmla="*/ 12868 h 169954"/>
                <a:gd name="connsiteX14" fmla="*/ 412042 w 470354"/>
                <a:gd name="connsiteY14" fmla="*/ 10735 h 169954"/>
                <a:gd name="connsiteX15" fmla="*/ 408918 w 470354"/>
                <a:gd name="connsiteY15" fmla="*/ 10135 h 169954"/>
                <a:gd name="connsiteX16" fmla="*/ 406251 w 470354"/>
                <a:gd name="connsiteY16" fmla="*/ 9887 h 169954"/>
                <a:gd name="connsiteX17" fmla="*/ 403822 w 470354"/>
                <a:gd name="connsiteY17" fmla="*/ 10745 h 169954"/>
                <a:gd name="connsiteX18" fmla="*/ 396117 w 470354"/>
                <a:gd name="connsiteY18" fmla="*/ 14154 h 169954"/>
                <a:gd name="connsiteX19" fmla="*/ 392745 w 470354"/>
                <a:gd name="connsiteY19" fmla="*/ 15716 h 169954"/>
                <a:gd name="connsiteX20" fmla="*/ 389420 w 470354"/>
                <a:gd name="connsiteY20" fmla="*/ 16831 h 169954"/>
                <a:gd name="connsiteX21" fmla="*/ 387077 w 470354"/>
                <a:gd name="connsiteY21" fmla="*/ 18222 h 169954"/>
                <a:gd name="connsiteX22" fmla="*/ 384572 w 470354"/>
                <a:gd name="connsiteY22" fmla="*/ 18708 h 169954"/>
                <a:gd name="connsiteX23" fmla="*/ 379038 w 470354"/>
                <a:gd name="connsiteY23" fmla="*/ 20270 h 169954"/>
                <a:gd name="connsiteX24" fmla="*/ 374685 w 470354"/>
                <a:gd name="connsiteY24" fmla="*/ 22060 h 169954"/>
                <a:gd name="connsiteX25" fmla="*/ 372828 w 470354"/>
                <a:gd name="connsiteY25" fmla="*/ 24327 h 169954"/>
                <a:gd name="connsiteX26" fmla="*/ 370237 w 470354"/>
                <a:gd name="connsiteY26" fmla="*/ 27699 h 169954"/>
                <a:gd name="connsiteX27" fmla="*/ 369789 w 470354"/>
                <a:gd name="connsiteY27" fmla="*/ 29176 h 169954"/>
                <a:gd name="connsiteX28" fmla="*/ 368799 w 470354"/>
                <a:gd name="connsiteY28" fmla="*/ 32052 h 169954"/>
                <a:gd name="connsiteX29" fmla="*/ 367856 w 470354"/>
                <a:gd name="connsiteY29" fmla="*/ 33567 h 169954"/>
                <a:gd name="connsiteX30" fmla="*/ 364655 w 470354"/>
                <a:gd name="connsiteY30" fmla="*/ 38215 h 169954"/>
                <a:gd name="connsiteX31" fmla="*/ 362864 w 470354"/>
                <a:gd name="connsiteY31" fmla="*/ 39977 h 169954"/>
                <a:gd name="connsiteX32" fmla="*/ 360445 w 470354"/>
                <a:gd name="connsiteY32" fmla="*/ 41491 h 169954"/>
                <a:gd name="connsiteX33" fmla="*/ 357359 w 470354"/>
                <a:gd name="connsiteY33" fmla="*/ 42025 h 169954"/>
                <a:gd name="connsiteX34" fmla="*/ 354121 w 470354"/>
                <a:gd name="connsiteY34" fmla="*/ 41939 h 169954"/>
                <a:gd name="connsiteX35" fmla="*/ 350301 w 470354"/>
                <a:gd name="connsiteY35" fmla="*/ 40424 h 169954"/>
                <a:gd name="connsiteX36" fmla="*/ 346806 w 470354"/>
                <a:gd name="connsiteY36" fmla="*/ 38662 h 169954"/>
                <a:gd name="connsiteX37" fmla="*/ 342634 w 470354"/>
                <a:gd name="connsiteY37" fmla="*/ 37472 h 169954"/>
                <a:gd name="connsiteX38" fmla="*/ 340329 w 470354"/>
                <a:gd name="connsiteY38" fmla="*/ 37434 h 169954"/>
                <a:gd name="connsiteX39" fmla="*/ 336718 w 470354"/>
                <a:gd name="connsiteY39" fmla="*/ 37272 h 169954"/>
                <a:gd name="connsiteX40" fmla="*/ 333890 w 470354"/>
                <a:gd name="connsiteY40" fmla="*/ 37072 h 169954"/>
                <a:gd name="connsiteX41" fmla="*/ 332251 w 470354"/>
                <a:gd name="connsiteY41" fmla="*/ 36329 h 169954"/>
                <a:gd name="connsiteX42" fmla="*/ 328556 w 470354"/>
                <a:gd name="connsiteY42" fmla="*/ 35471 h 169954"/>
                <a:gd name="connsiteX43" fmla="*/ 326137 w 470354"/>
                <a:gd name="connsiteY43" fmla="*/ 35214 h 169954"/>
                <a:gd name="connsiteX44" fmla="*/ 323555 w 470354"/>
                <a:gd name="connsiteY44" fmla="*/ 35005 h 169954"/>
                <a:gd name="connsiteX45" fmla="*/ 320097 w 470354"/>
                <a:gd name="connsiteY45" fmla="*/ 34271 h 169954"/>
                <a:gd name="connsiteX46" fmla="*/ 317307 w 470354"/>
                <a:gd name="connsiteY46" fmla="*/ 33814 h 169954"/>
                <a:gd name="connsiteX47" fmla="*/ 315221 w 470354"/>
                <a:gd name="connsiteY47" fmla="*/ 34271 h 169954"/>
                <a:gd name="connsiteX48" fmla="*/ 312639 w 470354"/>
                <a:gd name="connsiteY48" fmla="*/ 34310 h 169954"/>
                <a:gd name="connsiteX49" fmla="*/ 309686 w 470354"/>
                <a:gd name="connsiteY49" fmla="*/ 35500 h 169954"/>
                <a:gd name="connsiteX50" fmla="*/ 307381 w 470354"/>
                <a:gd name="connsiteY50" fmla="*/ 37472 h 169954"/>
                <a:gd name="connsiteX51" fmla="*/ 306038 w 470354"/>
                <a:gd name="connsiteY51" fmla="*/ 39234 h 169954"/>
                <a:gd name="connsiteX52" fmla="*/ 304067 w 470354"/>
                <a:gd name="connsiteY52" fmla="*/ 41158 h 169954"/>
                <a:gd name="connsiteX53" fmla="*/ 302676 w 470354"/>
                <a:gd name="connsiteY53" fmla="*/ 42510 h 169954"/>
                <a:gd name="connsiteX54" fmla="*/ 300867 w 470354"/>
                <a:gd name="connsiteY54" fmla="*/ 44035 h 169954"/>
                <a:gd name="connsiteX55" fmla="*/ 298028 w 470354"/>
                <a:gd name="connsiteY55" fmla="*/ 45711 h 169954"/>
                <a:gd name="connsiteX56" fmla="*/ 294790 w 470354"/>
                <a:gd name="connsiteY56" fmla="*/ 47025 h 169954"/>
                <a:gd name="connsiteX57" fmla="*/ 291503 w 470354"/>
                <a:gd name="connsiteY57" fmla="*/ 48016 h 169954"/>
                <a:gd name="connsiteX58" fmla="*/ 287893 w 470354"/>
                <a:gd name="connsiteY58" fmla="*/ 49406 h 169954"/>
                <a:gd name="connsiteX59" fmla="*/ 283331 w 470354"/>
                <a:gd name="connsiteY59" fmla="*/ 53969 h 169954"/>
                <a:gd name="connsiteX60" fmla="*/ 280997 w 470354"/>
                <a:gd name="connsiteY60" fmla="*/ 57045 h 169954"/>
                <a:gd name="connsiteX61" fmla="*/ 279883 w 470354"/>
                <a:gd name="connsiteY61" fmla="*/ 58531 h 169954"/>
                <a:gd name="connsiteX62" fmla="*/ 277502 w 470354"/>
                <a:gd name="connsiteY62" fmla="*/ 62846 h 169954"/>
                <a:gd name="connsiteX63" fmla="*/ 274749 w 470354"/>
                <a:gd name="connsiteY63" fmla="*/ 65427 h 169954"/>
                <a:gd name="connsiteX64" fmla="*/ 270558 w 470354"/>
                <a:gd name="connsiteY64" fmla="*/ 72276 h 169954"/>
                <a:gd name="connsiteX65" fmla="*/ 268748 w 470354"/>
                <a:gd name="connsiteY65" fmla="*/ 74124 h 169954"/>
                <a:gd name="connsiteX66" fmla="*/ 264919 w 470354"/>
                <a:gd name="connsiteY66" fmla="*/ 76305 h 169954"/>
                <a:gd name="connsiteX67" fmla="*/ 257328 w 470354"/>
                <a:gd name="connsiteY67" fmla="*/ 81115 h 169954"/>
                <a:gd name="connsiteX68" fmla="*/ 254747 w 470354"/>
                <a:gd name="connsiteY68" fmla="*/ 82630 h 169954"/>
                <a:gd name="connsiteX69" fmla="*/ 252822 w 470354"/>
                <a:gd name="connsiteY69" fmla="*/ 85506 h 169954"/>
                <a:gd name="connsiteX70" fmla="*/ 251175 w 470354"/>
                <a:gd name="connsiteY70" fmla="*/ 87516 h 169954"/>
                <a:gd name="connsiteX71" fmla="*/ 249127 w 470354"/>
                <a:gd name="connsiteY71" fmla="*/ 90231 h 169954"/>
                <a:gd name="connsiteX72" fmla="*/ 245879 w 470354"/>
                <a:gd name="connsiteY72" fmla="*/ 93755 h 169954"/>
                <a:gd name="connsiteX73" fmla="*/ 242878 w 470354"/>
                <a:gd name="connsiteY73" fmla="*/ 98032 h 169954"/>
                <a:gd name="connsiteX74" fmla="*/ 239763 w 470354"/>
                <a:gd name="connsiteY74" fmla="*/ 101804 h 169954"/>
                <a:gd name="connsiteX75" fmla="*/ 234372 w 470354"/>
                <a:gd name="connsiteY75" fmla="*/ 108242 h 169954"/>
                <a:gd name="connsiteX76" fmla="*/ 232858 w 470354"/>
                <a:gd name="connsiteY76" fmla="*/ 110033 h 169954"/>
                <a:gd name="connsiteX77" fmla="*/ 231915 w 470354"/>
                <a:gd name="connsiteY77" fmla="*/ 111966 h 169954"/>
                <a:gd name="connsiteX78" fmla="*/ 231543 w 470354"/>
                <a:gd name="connsiteY78" fmla="*/ 114434 h 169954"/>
                <a:gd name="connsiteX79" fmla="*/ 231582 w 470354"/>
                <a:gd name="connsiteY79" fmla="*/ 117015 h 169954"/>
                <a:gd name="connsiteX80" fmla="*/ 232782 w 470354"/>
                <a:gd name="connsiteY80" fmla="*/ 120511 h 169954"/>
                <a:gd name="connsiteX81" fmla="*/ 233772 w 470354"/>
                <a:gd name="connsiteY81" fmla="*/ 125073 h 169954"/>
                <a:gd name="connsiteX82" fmla="*/ 234182 w 470354"/>
                <a:gd name="connsiteY82" fmla="*/ 129017 h 169954"/>
                <a:gd name="connsiteX83" fmla="*/ 234553 w 470354"/>
                <a:gd name="connsiteY83" fmla="*/ 131731 h 169954"/>
                <a:gd name="connsiteX84" fmla="*/ 233515 w 470354"/>
                <a:gd name="connsiteY84" fmla="*/ 134322 h 169954"/>
                <a:gd name="connsiteX85" fmla="*/ 230763 w 470354"/>
                <a:gd name="connsiteY85" fmla="*/ 136827 h 169954"/>
                <a:gd name="connsiteX86" fmla="*/ 228058 w 470354"/>
                <a:gd name="connsiteY86" fmla="*/ 140961 h 169954"/>
                <a:gd name="connsiteX87" fmla="*/ 225676 w 470354"/>
                <a:gd name="connsiteY87" fmla="*/ 144790 h 169954"/>
                <a:gd name="connsiteX88" fmla="*/ 223781 w 470354"/>
                <a:gd name="connsiteY88" fmla="*/ 146018 h 169954"/>
                <a:gd name="connsiteX89" fmla="*/ 221523 w 470354"/>
                <a:gd name="connsiteY89" fmla="*/ 146352 h 169954"/>
                <a:gd name="connsiteX90" fmla="*/ 218475 w 470354"/>
                <a:gd name="connsiteY90" fmla="*/ 146714 h 169954"/>
                <a:gd name="connsiteX91" fmla="*/ 215275 w 470354"/>
                <a:gd name="connsiteY91" fmla="*/ 146018 h 169954"/>
                <a:gd name="connsiteX92" fmla="*/ 208293 w 470354"/>
                <a:gd name="connsiteY92" fmla="*/ 145114 h 169954"/>
                <a:gd name="connsiteX93" fmla="*/ 203864 w 470354"/>
                <a:gd name="connsiteY93" fmla="*/ 144790 h 169954"/>
                <a:gd name="connsiteX94" fmla="*/ 201645 w 470354"/>
                <a:gd name="connsiteY94" fmla="*/ 144419 h 169954"/>
                <a:gd name="connsiteX95" fmla="*/ 199044 w 470354"/>
                <a:gd name="connsiteY95" fmla="*/ 141056 h 169954"/>
                <a:gd name="connsiteX96" fmla="*/ 197777 w 470354"/>
                <a:gd name="connsiteY96" fmla="*/ 138837 h 169954"/>
                <a:gd name="connsiteX97" fmla="*/ 195987 w 470354"/>
                <a:gd name="connsiteY97" fmla="*/ 137436 h 169954"/>
                <a:gd name="connsiteX98" fmla="*/ 192577 w 470354"/>
                <a:gd name="connsiteY98" fmla="*/ 135998 h 169954"/>
                <a:gd name="connsiteX99" fmla="*/ 188224 w 470354"/>
                <a:gd name="connsiteY99" fmla="*/ 135170 h 169954"/>
                <a:gd name="connsiteX100" fmla="*/ 183385 w 470354"/>
                <a:gd name="connsiteY100" fmla="*/ 133865 h 169954"/>
                <a:gd name="connsiteX101" fmla="*/ 179813 w 470354"/>
                <a:gd name="connsiteY101" fmla="*/ 133293 h 169954"/>
                <a:gd name="connsiteX102" fmla="*/ 176727 w 470354"/>
                <a:gd name="connsiteY102" fmla="*/ 132350 h 169954"/>
                <a:gd name="connsiteX103" fmla="*/ 173317 w 470354"/>
                <a:gd name="connsiteY103" fmla="*/ 131817 h 169954"/>
                <a:gd name="connsiteX104" fmla="*/ 166745 w 470354"/>
                <a:gd name="connsiteY104" fmla="*/ 132798 h 169954"/>
                <a:gd name="connsiteX105" fmla="*/ 162802 w 470354"/>
                <a:gd name="connsiteY105" fmla="*/ 133255 h 169954"/>
                <a:gd name="connsiteX106" fmla="*/ 159477 w 470354"/>
                <a:gd name="connsiteY106" fmla="*/ 133951 h 169954"/>
                <a:gd name="connsiteX107" fmla="*/ 154467 w 470354"/>
                <a:gd name="connsiteY107" fmla="*/ 134446 h 169954"/>
                <a:gd name="connsiteX108" fmla="*/ 150600 w 470354"/>
                <a:gd name="connsiteY108" fmla="*/ 134446 h 169954"/>
                <a:gd name="connsiteX109" fmla="*/ 144647 w 470354"/>
                <a:gd name="connsiteY109" fmla="*/ 134284 h 169954"/>
                <a:gd name="connsiteX110" fmla="*/ 138246 w 470354"/>
                <a:gd name="connsiteY110" fmla="*/ 132112 h 169954"/>
                <a:gd name="connsiteX111" fmla="*/ 133817 w 470354"/>
                <a:gd name="connsiteY111" fmla="*/ 130721 h 169954"/>
                <a:gd name="connsiteX112" fmla="*/ 131398 w 470354"/>
                <a:gd name="connsiteY112" fmla="*/ 129369 h 169954"/>
                <a:gd name="connsiteX113" fmla="*/ 128645 w 470354"/>
                <a:gd name="connsiteY113" fmla="*/ 126368 h 169954"/>
                <a:gd name="connsiteX114" fmla="*/ 126264 w 470354"/>
                <a:gd name="connsiteY114" fmla="*/ 124235 h 169954"/>
                <a:gd name="connsiteX115" fmla="*/ 124626 w 470354"/>
                <a:gd name="connsiteY115" fmla="*/ 122844 h 169954"/>
                <a:gd name="connsiteX116" fmla="*/ 119329 w 470354"/>
                <a:gd name="connsiteY116" fmla="*/ 124283 h 169954"/>
                <a:gd name="connsiteX117" fmla="*/ 116653 w 470354"/>
                <a:gd name="connsiteY117" fmla="*/ 124539 h 169954"/>
                <a:gd name="connsiteX118" fmla="*/ 112872 w 470354"/>
                <a:gd name="connsiteY118" fmla="*/ 125521 h 169954"/>
                <a:gd name="connsiteX119" fmla="*/ 110490 w 470354"/>
                <a:gd name="connsiteY119" fmla="*/ 125473 h 169954"/>
                <a:gd name="connsiteX120" fmla="*/ 106061 w 470354"/>
                <a:gd name="connsiteY120" fmla="*/ 124130 h 169954"/>
                <a:gd name="connsiteX121" fmla="*/ 103680 w 470354"/>
                <a:gd name="connsiteY121" fmla="*/ 122892 h 169954"/>
                <a:gd name="connsiteX122" fmla="*/ 99365 w 470354"/>
                <a:gd name="connsiteY122" fmla="*/ 119815 h 169954"/>
                <a:gd name="connsiteX123" fmla="*/ 97022 w 470354"/>
                <a:gd name="connsiteY123" fmla="*/ 118006 h 169954"/>
                <a:gd name="connsiteX124" fmla="*/ 89764 w 470354"/>
                <a:gd name="connsiteY124" fmla="*/ 118577 h 169954"/>
                <a:gd name="connsiteX125" fmla="*/ 81468 w 470354"/>
                <a:gd name="connsiteY125" fmla="*/ 119358 h 169954"/>
                <a:gd name="connsiteX126" fmla="*/ 78381 w 470354"/>
                <a:gd name="connsiteY126" fmla="*/ 119768 h 169954"/>
                <a:gd name="connsiteX127" fmla="*/ 75381 w 470354"/>
                <a:gd name="connsiteY127" fmla="*/ 121072 h 169954"/>
                <a:gd name="connsiteX128" fmla="*/ 72380 w 470354"/>
                <a:gd name="connsiteY128" fmla="*/ 123377 h 169954"/>
                <a:gd name="connsiteX129" fmla="*/ 65437 w 470354"/>
                <a:gd name="connsiteY129" fmla="*/ 129369 h 169954"/>
                <a:gd name="connsiteX130" fmla="*/ 64656 w 470354"/>
                <a:gd name="connsiteY130" fmla="*/ 131179 h 169954"/>
                <a:gd name="connsiteX131" fmla="*/ 63018 w 470354"/>
                <a:gd name="connsiteY131" fmla="*/ 141199 h 169954"/>
                <a:gd name="connsiteX132" fmla="*/ 61084 w 470354"/>
                <a:gd name="connsiteY132" fmla="*/ 149447 h 169954"/>
                <a:gd name="connsiteX133" fmla="*/ 59484 w 470354"/>
                <a:gd name="connsiteY133" fmla="*/ 154296 h 169954"/>
                <a:gd name="connsiteX134" fmla="*/ 57808 w 470354"/>
                <a:gd name="connsiteY134" fmla="*/ 158858 h 169954"/>
                <a:gd name="connsiteX135" fmla="*/ 56617 w 470354"/>
                <a:gd name="connsiteY135" fmla="*/ 160534 h 169954"/>
                <a:gd name="connsiteX136" fmla="*/ 54807 w 470354"/>
                <a:gd name="connsiteY136" fmla="*/ 162802 h 169954"/>
                <a:gd name="connsiteX137" fmla="*/ 53207 w 470354"/>
                <a:gd name="connsiteY137" fmla="*/ 164354 h 169954"/>
                <a:gd name="connsiteX138" fmla="*/ 50225 w 470354"/>
                <a:gd name="connsiteY138" fmla="*/ 166545 h 169954"/>
                <a:gd name="connsiteX139" fmla="*/ 46816 w 470354"/>
                <a:gd name="connsiteY139" fmla="*/ 169374 h 169954"/>
                <a:gd name="connsiteX140" fmla="*/ 44930 w 470354"/>
                <a:gd name="connsiteY140" fmla="*/ 169336 h 169954"/>
                <a:gd name="connsiteX141" fmla="*/ 42291 w 470354"/>
                <a:gd name="connsiteY141" fmla="*/ 169955 h 169954"/>
                <a:gd name="connsiteX142" fmla="*/ 40072 w 470354"/>
                <a:gd name="connsiteY142" fmla="*/ 169755 h 169954"/>
                <a:gd name="connsiteX143" fmla="*/ 37119 w 470354"/>
                <a:gd name="connsiteY143" fmla="*/ 168936 h 169954"/>
                <a:gd name="connsiteX144" fmla="*/ 33261 w 470354"/>
                <a:gd name="connsiteY144" fmla="*/ 167145 h 169954"/>
                <a:gd name="connsiteX145" fmla="*/ 28823 w 470354"/>
                <a:gd name="connsiteY145" fmla="*/ 165545 h 169954"/>
                <a:gd name="connsiteX146" fmla="*/ 26070 w 470354"/>
                <a:gd name="connsiteY146" fmla="*/ 164925 h 169954"/>
                <a:gd name="connsiteX147" fmla="*/ 21803 w 470354"/>
                <a:gd name="connsiteY147" fmla="*/ 164725 h 169954"/>
                <a:gd name="connsiteX148" fmla="*/ 17040 w 470354"/>
                <a:gd name="connsiteY148" fmla="*/ 164725 h 169954"/>
                <a:gd name="connsiteX149" fmla="*/ 12602 w 470354"/>
                <a:gd name="connsiteY149" fmla="*/ 163421 h 169954"/>
                <a:gd name="connsiteX150" fmla="*/ 8668 w 470354"/>
                <a:gd name="connsiteY150" fmla="*/ 161116 h 169954"/>
                <a:gd name="connsiteX151" fmla="*/ 3077 w 470354"/>
                <a:gd name="connsiteY151" fmla="*/ 159306 h 169954"/>
                <a:gd name="connsiteX152" fmla="*/ 0 w 470354"/>
                <a:gd name="connsiteY152" fmla="*/ 157249 h 1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470354" h="169954">
                  <a:moveTo>
                    <a:pt x="470354" y="0"/>
                  </a:moveTo>
                  <a:lnTo>
                    <a:pt x="468906" y="1114"/>
                  </a:lnTo>
                  <a:lnTo>
                    <a:pt x="467116" y="1734"/>
                  </a:lnTo>
                  <a:lnTo>
                    <a:pt x="465258" y="2220"/>
                  </a:lnTo>
                  <a:lnTo>
                    <a:pt x="462544" y="2924"/>
                  </a:lnTo>
                  <a:lnTo>
                    <a:pt x="458686" y="5049"/>
                  </a:lnTo>
                  <a:lnTo>
                    <a:pt x="453104" y="6439"/>
                  </a:lnTo>
                  <a:lnTo>
                    <a:pt x="447275" y="7477"/>
                  </a:lnTo>
                  <a:lnTo>
                    <a:pt x="439464" y="8297"/>
                  </a:lnTo>
                  <a:lnTo>
                    <a:pt x="437702" y="8897"/>
                  </a:lnTo>
                  <a:lnTo>
                    <a:pt x="429330" y="11316"/>
                  </a:lnTo>
                  <a:lnTo>
                    <a:pt x="425796" y="12297"/>
                  </a:lnTo>
                  <a:lnTo>
                    <a:pt x="420510" y="13154"/>
                  </a:lnTo>
                  <a:lnTo>
                    <a:pt x="417833" y="12868"/>
                  </a:lnTo>
                  <a:lnTo>
                    <a:pt x="412042" y="10735"/>
                  </a:lnTo>
                  <a:lnTo>
                    <a:pt x="408918" y="10135"/>
                  </a:lnTo>
                  <a:lnTo>
                    <a:pt x="406251" y="9887"/>
                  </a:lnTo>
                  <a:lnTo>
                    <a:pt x="403822" y="10745"/>
                  </a:lnTo>
                  <a:lnTo>
                    <a:pt x="396117" y="14154"/>
                  </a:lnTo>
                  <a:lnTo>
                    <a:pt x="392745" y="15716"/>
                  </a:lnTo>
                  <a:lnTo>
                    <a:pt x="389420" y="16831"/>
                  </a:lnTo>
                  <a:lnTo>
                    <a:pt x="387077" y="18222"/>
                  </a:lnTo>
                  <a:lnTo>
                    <a:pt x="384572" y="18708"/>
                  </a:lnTo>
                  <a:lnTo>
                    <a:pt x="379038" y="20270"/>
                  </a:lnTo>
                  <a:lnTo>
                    <a:pt x="374685" y="22060"/>
                  </a:lnTo>
                  <a:lnTo>
                    <a:pt x="372828" y="24327"/>
                  </a:lnTo>
                  <a:lnTo>
                    <a:pt x="370237" y="27699"/>
                  </a:lnTo>
                  <a:lnTo>
                    <a:pt x="369789" y="29176"/>
                  </a:lnTo>
                  <a:lnTo>
                    <a:pt x="368799" y="32052"/>
                  </a:lnTo>
                  <a:lnTo>
                    <a:pt x="367856" y="33567"/>
                  </a:lnTo>
                  <a:lnTo>
                    <a:pt x="364655" y="38215"/>
                  </a:lnTo>
                  <a:lnTo>
                    <a:pt x="362864" y="39977"/>
                  </a:lnTo>
                  <a:lnTo>
                    <a:pt x="360445" y="41491"/>
                  </a:lnTo>
                  <a:lnTo>
                    <a:pt x="357359" y="42025"/>
                  </a:lnTo>
                  <a:lnTo>
                    <a:pt x="354121" y="41939"/>
                  </a:lnTo>
                  <a:lnTo>
                    <a:pt x="350301" y="40424"/>
                  </a:lnTo>
                  <a:lnTo>
                    <a:pt x="346806" y="38662"/>
                  </a:lnTo>
                  <a:lnTo>
                    <a:pt x="342634" y="37472"/>
                  </a:lnTo>
                  <a:lnTo>
                    <a:pt x="340329" y="37434"/>
                  </a:lnTo>
                  <a:lnTo>
                    <a:pt x="336718" y="37272"/>
                  </a:lnTo>
                  <a:lnTo>
                    <a:pt x="333890" y="37072"/>
                  </a:lnTo>
                  <a:lnTo>
                    <a:pt x="332251" y="36329"/>
                  </a:lnTo>
                  <a:lnTo>
                    <a:pt x="328556" y="35471"/>
                  </a:lnTo>
                  <a:lnTo>
                    <a:pt x="326137" y="35214"/>
                  </a:lnTo>
                  <a:lnTo>
                    <a:pt x="323555" y="35005"/>
                  </a:lnTo>
                  <a:lnTo>
                    <a:pt x="320097" y="34271"/>
                  </a:lnTo>
                  <a:lnTo>
                    <a:pt x="317307" y="33814"/>
                  </a:lnTo>
                  <a:lnTo>
                    <a:pt x="315221" y="34271"/>
                  </a:lnTo>
                  <a:lnTo>
                    <a:pt x="312639" y="34310"/>
                  </a:lnTo>
                  <a:lnTo>
                    <a:pt x="309686" y="35500"/>
                  </a:lnTo>
                  <a:lnTo>
                    <a:pt x="307381" y="37472"/>
                  </a:lnTo>
                  <a:lnTo>
                    <a:pt x="306038" y="39234"/>
                  </a:lnTo>
                  <a:lnTo>
                    <a:pt x="304067" y="41158"/>
                  </a:lnTo>
                  <a:lnTo>
                    <a:pt x="302676" y="42510"/>
                  </a:lnTo>
                  <a:lnTo>
                    <a:pt x="300867" y="44035"/>
                  </a:lnTo>
                  <a:lnTo>
                    <a:pt x="298028" y="45711"/>
                  </a:lnTo>
                  <a:lnTo>
                    <a:pt x="294790" y="47025"/>
                  </a:lnTo>
                  <a:lnTo>
                    <a:pt x="291503" y="48016"/>
                  </a:lnTo>
                  <a:lnTo>
                    <a:pt x="287893" y="49406"/>
                  </a:lnTo>
                  <a:lnTo>
                    <a:pt x="283331" y="53969"/>
                  </a:lnTo>
                  <a:lnTo>
                    <a:pt x="280997" y="57045"/>
                  </a:lnTo>
                  <a:lnTo>
                    <a:pt x="279883" y="58531"/>
                  </a:lnTo>
                  <a:lnTo>
                    <a:pt x="277502" y="62846"/>
                  </a:lnTo>
                  <a:lnTo>
                    <a:pt x="274749" y="65427"/>
                  </a:lnTo>
                  <a:lnTo>
                    <a:pt x="270558" y="72276"/>
                  </a:lnTo>
                  <a:lnTo>
                    <a:pt x="268748" y="74124"/>
                  </a:lnTo>
                  <a:lnTo>
                    <a:pt x="264919" y="76305"/>
                  </a:lnTo>
                  <a:lnTo>
                    <a:pt x="257328" y="81115"/>
                  </a:lnTo>
                  <a:lnTo>
                    <a:pt x="254747" y="82630"/>
                  </a:lnTo>
                  <a:lnTo>
                    <a:pt x="252822" y="85506"/>
                  </a:lnTo>
                  <a:lnTo>
                    <a:pt x="251175" y="87516"/>
                  </a:lnTo>
                  <a:lnTo>
                    <a:pt x="249127" y="90231"/>
                  </a:lnTo>
                  <a:lnTo>
                    <a:pt x="245879" y="93755"/>
                  </a:lnTo>
                  <a:lnTo>
                    <a:pt x="242878" y="98032"/>
                  </a:lnTo>
                  <a:lnTo>
                    <a:pt x="239763" y="101804"/>
                  </a:lnTo>
                  <a:lnTo>
                    <a:pt x="234372" y="108242"/>
                  </a:lnTo>
                  <a:lnTo>
                    <a:pt x="232858" y="110033"/>
                  </a:lnTo>
                  <a:lnTo>
                    <a:pt x="231915" y="111966"/>
                  </a:lnTo>
                  <a:lnTo>
                    <a:pt x="231543" y="114434"/>
                  </a:lnTo>
                  <a:lnTo>
                    <a:pt x="231582" y="117015"/>
                  </a:lnTo>
                  <a:lnTo>
                    <a:pt x="232782" y="120511"/>
                  </a:lnTo>
                  <a:lnTo>
                    <a:pt x="233772" y="125073"/>
                  </a:lnTo>
                  <a:lnTo>
                    <a:pt x="234182" y="129017"/>
                  </a:lnTo>
                  <a:lnTo>
                    <a:pt x="234553" y="131731"/>
                  </a:lnTo>
                  <a:lnTo>
                    <a:pt x="233515" y="134322"/>
                  </a:lnTo>
                  <a:lnTo>
                    <a:pt x="230763" y="136827"/>
                  </a:lnTo>
                  <a:lnTo>
                    <a:pt x="228058" y="140961"/>
                  </a:lnTo>
                  <a:lnTo>
                    <a:pt x="225676" y="144790"/>
                  </a:lnTo>
                  <a:lnTo>
                    <a:pt x="223781" y="146018"/>
                  </a:lnTo>
                  <a:lnTo>
                    <a:pt x="221523" y="146352"/>
                  </a:lnTo>
                  <a:lnTo>
                    <a:pt x="218475" y="146714"/>
                  </a:lnTo>
                  <a:lnTo>
                    <a:pt x="215275" y="146018"/>
                  </a:lnTo>
                  <a:lnTo>
                    <a:pt x="208293" y="145114"/>
                  </a:lnTo>
                  <a:lnTo>
                    <a:pt x="203864" y="144790"/>
                  </a:lnTo>
                  <a:lnTo>
                    <a:pt x="201645" y="144419"/>
                  </a:lnTo>
                  <a:lnTo>
                    <a:pt x="199044" y="141056"/>
                  </a:lnTo>
                  <a:lnTo>
                    <a:pt x="197777" y="138837"/>
                  </a:lnTo>
                  <a:lnTo>
                    <a:pt x="195987" y="137436"/>
                  </a:lnTo>
                  <a:lnTo>
                    <a:pt x="192577" y="135998"/>
                  </a:lnTo>
                  <a:lnTo>
                    <a:pt x="188224" y="135170"/>
                  </a:lnTo>
                  <a:lnTo>
                    <a:pt x="183385" y="133865"/>
                  </a:lnTo>
                  <a:lnTo>
                    <a:pt x="179813" y="133293"/>
                  </a:lnTo>
                  <a:lnTo>
                    <a:pt x="176727" y="132350"/>
                  </a:lnTo>
                  <a:lnTo>
                    <a:pt x="173317" y="131817"/>
                  </a:lnTo>
                  <a:lnTo>
                    <a:pt x="166745" y="132798"/>
                  </a:lnTo>
                  <a:lnTo>
                    <a:pt x="162802" y="133255"/>
                  </a:lnTo>
                  <a:lnTo>
                    <a:pt x="159477" y="133951"/>
                  </a:lnTo>
                  <a:lnTo>
                    <a:pt x="154467" y="134446"/>
                  </a:lnTo>
                  <a:lnTo>
                    <a:pt x="150600" y="134446"/>
                  </a:lnTo>
                  <a:lnTo>
                    <a:pt x="144647" y="134284"/>
                  </a:lnTo>
                  <a:lnTo>
                    <a:pt x="138246" y="132112"/>
                  </a:lnTo>
                  <a:lnTo>
                    <a:pt x="133817" y="130721"/>
                  </a:lnTo>
                  <a:lnTo>
                    <a:pt x="131398" y="129369"/>
                  </a:lnTo>
                  <a:lnTo>
                    <a:pt x="128645" y="126368"/>
                  </a:lnTo>
                  <a:lnTo>
                    <a:pt x="126264" y="124235"/>
                  </a:lnTo>
                  <a:lnTo>
                    <a:pt x="124626" y="122844"/>
                  </a:lnTo>
                  <a:lnTo>
                    <a:pt x="119329" y="124283"/>
                  </a:lnTo>
                  <a:lnTo>
                    <a:pt x="116653" y="124539"/>
                  </a:lnTo>
                  <a:lnTo>
                    <a:pt x="112872" y="125521"/>
                  </a:lnTo>
                  <a:lnTo>
                    <a:pt x="110490" y="125473"/>
                  </a:lnTo>
                  <a:lnTo>
                    <a:pt x="106061" y="124130"/>
                  </a:lnTo>
                  <a:lnTo>
                    <a:pt x="103680" y="122892"/>
                  </a:lnTo>
                  <a:lnTo>
                    <a:pt x="99365" y="119815"/>
                  </a:lnTo>
                  <a:lnTo>
                    <a:pt x="97022" y="118006"/>
                  </a:lnTo>
                  <a:lnTo>
                    <a:pt x="89764" y="118577"/>
                  </a:lnTo>
                  <a:lnTo>
                    <a:pt x="81468" y="119358"/>
                  </a:lnTo>
                  <a:lnTo>
                    <a:pt x="78381" y="119768"/>
                  </a:lnTo>
                  <a:lnTo>
                    <a:pt x="75381" y="121072"/>
                  </a:lnTo>
                  <a:lnTo>
                    <a:pt x="72380" y="123377"/>
                  </a:lnTo>
                  <a:lnTo>
                    <a:pt x="65437" y="129369"/>
                  </a:lnTo>
                  <a:lnTo>
                    <a:pt x="64656" y="131179"/>
                  </a:lnTo>
                  <a:lnTo>
                    <a:pt x="63018" y="141199"/>
                  </a:lnTo>
                  <a:lnTo>
                    <a:pt x="61084" y="149447"/>
                  </a:lnTo>
                  <a:lnTo>
                    <a:pt x="59484" y="154296"/>
                  </a:lnTo>
                  <a:lnTo>
                    <a:pt x="57808" y="158858"/>
                  </a:lnTo>
                  <a:lnTo>
                    <a:pt x="56617" y="160534"/>
                  </a:lnTo>
                  <a:lnTo>
                    <a:pt x="54807" y="162802"/>
                  </a:lnTo>
                  <a:lnTo>
                    <a:pt x="53207" y="164354"/>
                  </a:lnTo>
                  <a:lnTo>
                    <a:pt x="50225" y="166545"/>
                  </a:lnTo>
                  <a:lnTo>
                    <a:pt x="46816" y="169374"/>
                  </a:lnTo>
                  <a:lnTo>
                    <a:pt x="44930" y="169336"/>
                  </a:lnTo>
                  <a:lnTo>
                    <a:pt x="42291" y="169955"/>
                  </a:lnTo>
                  <a:lnTo>
                    <a:pt x="40072" y="169755"/>
                  </a:lnTo>
                  <a:lnTo>
                    <a:pt x="37119" y="168936"/>
                  </a:lnTo>
                  <a:lnTo>
                    <a:pt x="33261" y="167145"/>
                  </a:lnTo>
                  <a:lnTo>
                    <a:pt x="28823" y="165545"/>
                  </a:lnTo>
                  <a:lnTo>
                    <a:pt x="26070" y="164925"/>
                  </a:lnTo>
                  <a:lnTo>
                    <a:pt x="21803" y="164725"/>
                  </a:lnTo>
                  <a:lnTo>
                    <a:pt x="17040" y="164725"/>
                  </a:lnTo>
                  <a:lnTo>
                    <a:pt x="12602" y="163421"/>
                  </a:lnTo>
                  <a:lnTo>
                    <a:pt x="8668" y="161116"/>
                  </a:lnTo>
                  <a:lnTo>
                    <a:pt x="3077" y="159306"/>
                  </a:lnTo>
                  <a:lnTo>
                    <a:pt x="0" y="157249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4" name="그래픽 2">
              <a:extLst>
                <a:ext uri="{FF2B5EF4-FFF2-40B4-BE49-F238E27FC236}">
                  <a16:creationId xmlns:a16="http://schemas.microsoft.com/office/drawing/2014/main" id="{7F3B79B6-BB6B-DE77-C864-DEF20C240810}"/>
                </a:ext>
              </a:extLst>
            </p:cNvPr>
            <p:cNvSpPr/>
            <p:nvPr/>
          </p:nvSpPr>
          <p:spPr>
            <a:xfrm>
              <a:off x="6933571" y="6479600"/>
              <a:ext cx="147961" cy="102060"/>
            </a:xfrm>
            <a:custGeom>
              <a:avLst/>
              <a:gdLst>
                <a:gd name="connsiteX0" fmla="*/ 0 w 147961"/>
                <a:gd name="connsiteY0" fmla="*/ 102060 h 102060"/>
                <a:gd name="connsiteX1" fmla="*/ 3210 w 147961"/>
                <a:gd name="connsiteY1" fmla="*/ 100089 h 102060"/>
                <a:gd name="connsiteX2" fmla="*/ 7229 w 147961"/>
                <a:gd name="connsiteY2" fmla="*/ 98603 h 102060"/>
                <a:gd name="connsiteX3" fmla="*/ 10430 w 147961"/>
                <a:gd name="connsiteY3" fmla="*/ 96926 h 102060"/>
                <a:gd name="connsiteX4" fmla="*/ 14040 w 147961"/>
                <a:gd name="connsiteY4" fmla="*/ 95202 h 102060"/>
                <a:gd name="connsiteX5" fmla="*/ 18021 w 147961"/>
                <a:gd name="connsiteY5" fmla="*/ 93393 h 102060"/>
                <a:gd name="connsiteX6" fmla="*/ 21593 w 147961"/>
                <a:gd name="connsiteY6" fmla="*/ 92573 h 102060"/>
                <a:gd name="connsiteX7" fmla="*/ 23860 w 147961"/>
                <a:gd name="connsiteY7" fmla="*/ 91973 h 102060"/>
                <a:gd name="connsiteX8" fmla="*/ 26803 w 147961"/>
                <a:gd name="connsiteY8" fmla="*/ 93088 h 102060"/>
                <a:gd name="connsiteX9" fmla="*/ 28041 w 147961"/>
                <a:gd name="connsiteY9" fmla="*/ 93373 h 102060"/>
                <a:gd name="connsiteX10" fmla="*/ 33090 w 147961"/>
                <a:gd name="connsiteY10" fmla="*/ 88459 h 102060"/>
                <a:gd name="connsiteX11" fmla="*/ 35061 w 147961"/>
                <a:gd name="connsiteY11" fmla="*/ 84468 h 102060"/>
                <a:gd name="connsiteX12" fmla="*/ 35661 w 147961"/>
                <a:gd name="connsiteY12" fmla="*/ 82286 h 102060"/>
                <a:gd name="connsiteX13" fmla="*/ 36776 w 147961"/>
                <a:gd name="connsiteY13" fmla="*/ 80239 h 102060"/>
                <a:gd name="connsiteX14" fmla="*/ 38824 w 147961"/>
                <a:gd name="connsiteY14" fmla="*/ 78305 h 102060"/>
                <a:gd name="connsiteX15" fmla="*/ 41538 w 147961"/>
                <a:gd name="connsiteY15" fmla="*/ 76515 h 102060"/>
                <a:gd name="connsiteX16" fmla="*/ 43139 w 147961"/>
                <a:gd name="connsiteY16" fmla="*/ 74219 h 102060"/>
                <a:gd name="connsiteX17" fmla="*/ 43548 w 147961"/>
                <a:gd name="connsiteY17" fmla="*/ 71542 h 102060"/>
                <a:gd name="connsiteX18" fmla="*/ 44443 w 147961"/>
                <a:gd name="connsiteY18" fmla="*/ 68961 h 102060"/>
                <a:gd name="connsiteX19" fmla="*/ 44605 w 147961"/>
                <a:gd name="connsiteY19" fmla="*/ 64036 h 102060"/>
                <a:gd name="connsiteX20" fmla="*/ 45596 w 147961"/>
                <a:gd name="connsiteY20" fmla="*/ 61331 h 102060"/>
                <a:gd name="connsiteX21" fmla="*/ 46587 w 147961"/>
                <a:gd name="connsiteY21" fmla="*/ 59064 h 102060"/>
                <a:gd name="connsiteX22" fmla="*/ 48273 w 147961"/>
                <a:gd name="connsiteY22" fmla="*/ 56940 h 102060"/>
                <a:gd name="connsiteX23" fmla="*/ 50654 w 147961"/>
                <a:gd name="connsiteY23" fmla="*/ 55293 h 102060"/>
                <a:gd name="connsiteX24" fmla="*/ 56236 w 147961"/>
                <a:gd name="connsiteY24" fmla="*/ 51606 h 102060"/>
                <a:gd name="connsiteX25" fmla="*/ 58455 w 147961"/>
                <a:gd name="connsiteY25" fmla="*/ 50120 h 102060"/>
                <a:gd name="connsiteX26" fmla="*/ 61407 w 147961"/>
                <a:gd name="connsiteY26" fmla="*/ 48482 h 102060"/>
                <a:gd name="connsiteX27" fmla="*/ 64446 w 147961"/>
                <a:gd name="connsiteY27" fmla="*/ 47091 h 102060"/>
                <a:gd name="connsiteX28" fmla="*/ 67770 w 147961"/>
                <a:gd name="connsiteY28" fmla="*/ 46434 h 102060"/>
                <a:gd name="connsiteX29" fmla="*/ 70675 w 147961"/>
                <a:gd name="connsiteY29" fmla="*/ 46387 h 102060"/>
                <a:gd name="connsiteX30" fmla="*/ 74371 w 147961"/>
                <a:gd name="connsiteY30" fmla="*/ 46720 h 102060"/>
                <a:gd name="connsiteX31" fmla="*/ 78543 w 147961"/>
                <a:gd name="connsiteY31" fmla="*/ 47501 h 102060"/>
                <a:gd name="connsiteX32" fmla="*/ 81629 w 147961"/>
                <a:gd name="connsiteY32" fmla="*/ 47463 h 102060"/>
                <a:gd name="connsiteX33" fmla="*/ 86963 w 147961"/>
                <a:gd name="connsiteY33" fmla="*/ 46272 h 102060"/>
                <a:gd name="connsiteX34" fmla="*/ 92545 w 147961"/>
                <a:gd name="connsiteY34" fmla="*/ 44301 h 102060"/>
                <a:gd name="connsiteX35" fmla="*/ 94631 w 147961"/>
                <a:gd name="connsiteY35" fmla="*/ 42205 h 102060"/>
                <a:gd name="connsiteX36" fmla="*/ 95907 w 147961"/>
                <a:gd name="connsiteY36" fmla="*/ 38185 h 102060"/>
                <a:gd name="connsiteX37" fmla="*/ 96802 w 147961"/>
                <a:gd name="connsiteY37" fmla="*/ 36500 h 102060"/>
                <a:gd name="connsiteX38" fmla="*/ 98155 w 147961"/>
                <a:gd name="connsiteY38" fmla="*/ 34652 h 102060"/>
                <a:gd name="connsiteX39" fmla="*/ 100784 w 147961"/>
                <a:gd name="connsiteY39" fmla="*/ 33757 h 102060"/>
                <a:gd name="connsiteX40" fmla="*/ 103870 w 147961"/>
                <a:gd name="connsiteY40" fmla="*/ 32366 h 102060"/>
                <a:gd name="connsiteX41" fmla="*/ 105508 w 147961"/>
                <a:gd name="connsiteY41" fmla="*/ 31328 h 102060"/>
                <a:gd name="connsiteX42" fmla="*/ 106813 w 147961"/>
                <a:gd name="connsiteY42" fmla="*/ 30432 h 102060"/>
                <a:gd name="connsiteX43" fmla="*/ 107270 w 147961"/>
                <a:gd name="connsiteY43" fmla="*/ 28870 h 102060"/>
                <a:gd name="connsiteX44" fmla="*/ 109156 w 147961"/>
                <a:gd name="connsiteY44" fmla="*/ 27641 h 102060"/>
                <a:gd name="connsiteX45" fmla="*/ 111500 w 147961"/>
                <a:gd name="connsiteY45" fmla="*/ 26975 h 102060"/>
                <a:gd name="connsiteX46" fmla="*/ 113309 w 147961"/>
                <a:gd name="connsiteY46" fmla="*/ 21231 h 102060"/>
                <a:gd name="connsiteX47" fmla="*/ 114014 w 147961"/>
                <a:gd name="connsiteY47" fmla="*/ 18698 h 102060"/>
                <a:gd name="connsiteX48" fmla="*/ 115491 w 147961"/>
                <a:gd name="connsiteY48" fmla="*/ 16193 h 102060"/>
                <a:gd name="connsiteX49" fmla="*/ 119262 w 147961"/>
                <a:gd name="connsiteY49" fmla="*/ 13325 h 102060"/>
                <a:gd name="connsiteX50" fmla="*/ 122301 w 147961"/>
                <a:gd name="connsiteY50" fmla="*/ 10201 h 102060"/>
                <a:gd name="connsiteX51" fmla="*/ 124320 w 147961"/>
                <a:gd name="connsiteY51" fmla="*/ 8477 h 102060"/>
                <a:gd name="connsiteX52" fmla="*/ 127435 w 147961"/>
                <a:gd name="connsiteY52" fmla="*/ 7696 h 102060"/>
                <a:gd name="connsiteX53" fmla="*/ 131378 w 147961"/>
                <a:gd name="connsiteY53" fmla="*/ 7334 h 102060"/>
                <a:gd name="connsiteX54" fmla="*/ 136027 w 147961"/>
                <a:gd name="connsiteY54" fmla="*/ 6629 h 102060"/>
                <a:gd name="connsiteX55" fmla="*/ 138369 w 147961"/>
                <a:gd name="connsiteY55" fmla="*/ 6220 h 102060"/>
                <a:gd name="connsiteX56" fmla="*/ 139636 w 147961"/>
                <a:gd name="connsiteY56" fmla="*/ 4906 h 102060"/>
                <a:gd name="connsiteX57" fmla="*/ 141684 w 147961"/>
                <a:gd name="connsiteY57" fmla="*/ 4210 h 102060"/>
                <a:gd name="connsiteX58" fmla="*/ 144189 w 147961"/>
                <a:gd name="connsiteY58" fmla="*/ 3953 h 102060"/>
                <a:gd name="connsiteX59" fmla="*/ 146361 w 147961"/>
                <a:gd name="connsiteY59" fmla="*/ 2438 h 102060"/>
                <a:gd name="connsiteX60" fmla="*/ 147961 w 147961"/>
                <a:gd name="connsiteY60" fmla="*/ 1038 h 102060"/>
                <a:gd name="connsiteX61" fmla="*/ 147961 w 147961"/>
                <a:gd name="connsiteY61" fmla="*/ 0 h 10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7961" h="102060">
                  <a:moveTo>
                    <a:pt x="0" y="102060"/>
                  </a:moveTo>
                  <a:lnTo>
                    <a:pt x="3210" y="100089"/>
                  </a:lnTo>
                  <a:lnTo>
                    <a:pt x="7229" y="98603"/>
                  </a:lnTo>
                  <a:lnTo>
                    <a:pt x="10430" y="96926"/>
                  </a:lnTo>
                  <a:lnTo>
                    <a:pt x="14040" y="95202"/>
                  </a:lnTo>
                  <a:lnTo>
                    <a:pt x="18021" y="93393"/>
                  </a:lnTo>
                  <a:lnTo>
                    <a:pt x="21593" y="92573"/>
                  </a:lnTo>
                  <a:lnTo>
                    <a:pt x="23860" y="91973"/>
                  </a:lnTo>
                  <a:lnTo>
                    <a:pt x="26803" y="93088"/>
                  </a:lnTo>
                  <a:lnTo>
                    <a:pt x="28041" y="93373"/>
                  </a:lnTo>
                  <a:lnTo>
                    <a:pt x="33090" y="88459"/>
                  </a:lnTo>
                  <a:lnTo>
                    <a:pt x="35061" y="84468"/>
                  </a:lnTo>
                  <a:lnTo>
                    <a:pt x="35661" y="82286"/>
                  </a:lnTo>
                  <a:lnTo>
                    <a:pt x="36776" y="80239"/>
                  </a:lnTo>
                  <a:lnTo>
                    <a:pt x="38824" y="78305"/>
                  </a:lnTo>
                  <a:lnTo>
                    <a:pt x="41538" y="76515"/>
                  </a:lnTo>
                  <a:lnTo>
                    <a:pt x="43139" y="74219"/>
                  </a:lnTo>
                  <a:lnTo>
                    <a:pt x="43548" y="71542"/>
                  </a:lnTo>
                  <a:lnTo>
                    <a:pt x="44443" y="68961"/>
                  </a:lnTo>
                  <a:lnTo>
                    <a:pt x="44605" y="64036"/>
                  </a:lnTo>
                  <a:lnTo>
                    <a:pt x="45596" y="61331"/>
                  </a:lnTo>
                  <a:lnTo>
                    <a:pt x="46587" y="59064"/>
                  </a:lnTo>
                  <a:lnTo>
                    <a:pt x="48273" y="56940"/>
                  </a:lnTo>
                  <a:lnTo>
                    <a:pt x="50654" y="55293"/>
                  </a:lnTo>
                  <a:lnTo>
                    <a:pt x="56236" y="51606"/>
                  </a:lnTo>
                  <a:lnTo>
                    <a:pt x="58455" y="50120"/>
                  </a:lnTo>
                  <a:lnTo>
                    <a:pt x="61407" y="48482"/>
                  </a:lnTo>
                  <a:lnTo>
                    <a:pt x="64446" y="47091"/>
                  </a:lnTo>
                  <a:lnTo>
                    <a:pt x="67770" y="46434"/>
                  </a:lnTo>
                  <a:lnTo>
                    <a:pt x="70675" y="46387"/>
                  </a:lnTo>
                  <a:lnTo>
                    <a:pt x="74371" y="46720"/>
                  </a:lnTo>
                  <a:lnTo>
                    <a:pt x="78543" y="47501"/>
                  </a:lnTo>
                  <a:lnTo>
                    <a:pt x="81629" y="47463"/>
                  </a:lnTo>
                  <a:lnTo>
                    <a:pt x="86963" y="46272"/>
                  </a:lnTo>
                  <a:lnTo>
                    <a:pt x="92545" y="44301"/>
                  </a:lnTo>
                  <a:lnTo>
                    <a:pt x="94631" y="42205"/>
                  </a:lnTo>
                  <a:lnTo>
                    <a:pt x="95907" y="38185"/>
                  </a:lnTo>
                  <a:lnTo>
                    <a:pt x="96802" y="36500"/>
                  </a:lnTo>
                  <a:lnTo>
                    <a:pt x="98155" y="34652"/>
                  </a:lnTo>
                  <a:lnTo>
                    <a:pt x="100784" y="33757"/>
                  </a:lnTo>
                  <a:lnTo>
                    <a:pt x="103870" y="32366"/>
                  </a:lnTo>
                  <a:lnTo>
                    <a:pt x="105508" y="31328"/>
                  </a:lnTo>
                  <a:lnTo>
                    <a:pt x="106813" y="30432"/>
                  </a:lnTo>
                  <a:lnTo>
                    <a:pt x="107270" y="28870"/>
                  </a:lnTo>
                  <a:lnTo>
                    <a:pt x="109156" y="27641"/>
                  </a:lnTo>
                  <a:lnTo>
                    <a:pt x="111500" y="26975"/>
                  </a:lnTo>
                  <a:lnTo>
                    <a:pt x="113309" y="21231"/>
                  </a:lnTo>
                  <a:lnTo>
                    <a:pt x="114014" y="18698"/>
                  </a:lnTo>
                  <a:lnTo>
                    <a:pt x="115491" y="16193"/>
                  </a:lnTo>
                  <a:lnTo>
                    <a:pt x="119262" y="13325"/>
                  </a:lnTo>
                  <a:lnTo>
                    <a:pt x="122301" y="10201"/>
                  </a:lnTo>
                  <a:lnTo>
                    <a:pt x="124320" y="8477"/>
                  </a:lnTo>
                  <a:lnTo>
                    <a:pt x="127435" y="7696"/>
                  </a:lnTo>
                  <a:lnTo>
                    <a:pt x="131378" y="7334"/>
                  </a:lnTo>
                  <a:lnTo>
                    <a:pt x="136027" y="6629"/>
                  </a:lnTo>
                  <a:lnTo>
                    <a:pt x="138369" y="6220"/>
                  </a:lnTo>
                  <a:lnTo>
                    <a:pt x="139636" y="4906"/>
                  </a:lnTo>
                  <a:lnTo>
                    <a:pt x="141684" y="4210"/>
                  </a:lnTo>
                  <a:lnTo>
                    <a:pt x="144189" y="3953"/>
                  </a:lnTo>
                  <a:lnTo>
                    <a:pt x="146361" y="2438"/>
                  </a:lnTo>
                  <a:lnTo>
                    <a:pt x="147961" y="1038"/>
                  </a:lnTo>
                  <a:lnTo>
                    <a:pt x="14796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5" name="그래픽 2">
              <a:extLst>
                <a:ext uri="{FF2B5EF4-FFF2-40B4-BE49-F238E27FC236}">
                  <a16:creationId xmlns:a16="http://schemas.microsoft.com/office/drawing/2014/main" id="{30D4383D-AA86-22F4-25F4-7F4239E02DA1}"/>
                </a:ext>
              </a:extLst>
            </p:cNvPr>
            <p:cNvSpPr/>
            <p:nvPr/>
          </p:nvSpPr>
          <p:spPr>
            <a:xfrm>
              <a:off x="7718069" y="5886516"/>
              <a:ext cx="43938" cy="6933"/>
            </a:xfrm>
            <a:custGeom>
              <a:avLst/>
              <a:gdLst>
                <a:gd name="connsiteX0" fmla="*/ 43939 w 43938"/>
                <a:gd name="connsiteY0" fmla="*/ 3686 h 6933"/>
                <a:gd name="connsiteX1" fmla="*/ 32528 w 43938"/>
                <a:gd name="connsiteY1" fmla="*/ 6934 h 6933"/>
                <a:gd name="connsiteX2" fmla="*/ 31289 w 43938"/>
                <a:gd name="connsiteY2" fmla="*/ 6896 h 6933"/>
                <a:gd name="connsiteX3" fmla="*/ 30470 w 43938"/>
                <a:gd name="connsiteY3" fmla="*/ 5915 h 6933"/>
                <a:gd name="connsiteX4" fmla="*/ 29651 w 43938"/>
                <a:gd name="connsiteY4" fmla="*/ 4429 h 6933"/>
                <a:gd name="connsiteX5" fmla="*/ 29242 w 43938"/>
                <a:gd name="connsiteY5" fmla="*/ 3124 h 6933"/>
                <a:gd name="connsiteX6" fmla="*/ 28641 w 43938"/>
                <a:gd name="connsiteY6" fmla="*/ 1934 h 6933"/>
                <a:gd name="connsiteX7" fmla="*/ 27822 w 43938"/>
                <a:gd name="connsiteY7" fmla="*/ 1191 h 6933"/>
                <a:gd name="connsiteX8" fmla="*/ 26918 w 43938"/>
                <a:gd name="connsiteY8" fmla="*/ 571 h 6933"/>
                <a:gd name="connsiteX9" fmla="*/ 25575 w 43938"/>
                <a:gd name="connsiteY9" fmla="*/ 238 h 6933"/>
                <a:gd name="connsiteX10" fmla="*/ 24126 w 43938"/>
                <a:gd name="connsiteY10" fmla="*/ 38 h 6933"/>
                <a:gd name="connsiteX11" fmla="*/ 22564 w 43938"/>
                <a:gd name="connsiteY11" fmla="*/ 0 h 6933"/>
                <a:gd name="connsiteX12" fmla="*/ 19821 w 43938"/>
                <a:gd name="connsiteY12" fmla="*/ 248 h 6933"/>
                <a:gd name="connsiteX13" fmla="*/ 8239 w 43938"/>
                <a:gd name="connsiteY13" fmla="*/ 1971 h 6933"/>
                <a:gd name="connsiteX14" fmla="*/ 6725 w 43938"/>
                <a:gd name="connsiteY14" fmla="*/ 1848 h 6933"/>
                <a:gd name="connsiteX15" fmla="*/ 3400 w 43938"/>
                <a:gd name="connsiteY15" fmla="*/ 1152 h 6933"/>
                <a:gd name="connsiteX16" fmla="*/ 2048 w 43938"/>
                <a:gd name="connsiteY16" fmla="*/ 1152 h 6933"/>
                <a:gd name="connsiteX17" fmla="*/ 0 w 43938"/>
                <a:gd name="connsiteY17" fmla="*/ 1305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938" h="6933">
                  <a:moveTo>
                    <a:pt x="43939" y="3686"/>
                  </a:moveTo>
                  <a:lnTo>
                    <a:pt x="32528" y="6934"/>
                  </a:lnTo>
                  <a:lnTo>
                    <a:pt x="31289" y="6896"/>
                  </a:lnTo>
                  <a:lnTo>
                    <a:pt x="30470" y="5915"/>
                  </a:lnTo>
                  <a:lnTo>
                    <a:pt x="29651" y="4429"/>
                  </a:lnTo>
                  <a:lnTo>
                    <a:pt x="29242" y="3124"/>
                  </a:lnTo>
                  <a:lnTo>
                    <a:pt x="28641" y="1934"/>
                  </a:lnTo>
                  <a:lnTo>
                    <a:pt x="27822" y="1191"/>
                  </a:lnTo>
                  <a:lnTo>
                    <a:pt x="26918" y="571"/>
                  </a:lnTo>
                  <a:lnTo>
                    <a:pt x="25575" y="238"/>
                  </a:lnTo>
                  <a:lnTo>
                    <a:pt x="24126" y="38"/>
                  </a:lnTo>
                  <a:lnTo>
                    <a:pt x="22564" y="0"/>
                  </a:lnTo>
                  <a:lnTo>
                    <a:pt x="19821" y="248"/>
                  </a:lnTo>
                  <a:lnTo>
                    <a:pt x="8239" y="1971"/>
                  </a:lnTo>
                  <a:lnTo>
                    <a:pt x="6725" y="1848"/>
                  </a:lnTo>
                  <a:lnTo>
                    <a:pt x="3400" y="1152"/>
                  </a:lnTo>
                  <a:lnTo>
                    <a:pt x="2048" y="1152"/>
                  </a:lnTo>
                  <a:lnTo>
                    <a:pt x="0" y="13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6" name="그래픽 2">
              <a:extLst>
                <a:ext uri="{FF2B5EF4-FFF2-40B4-BE49-F238E27FC236}">
                  <a16:creationId xmlns:a16="http://schemas.microsoft.com/office/drawing/2014/main" id="{FCAA76E7-DB56-B26F-915A-E95F09960B48}"/>
                </a:ext>
              </a:extLst>
            </p:cNvPr>
            <p:cNvSpPr/>
            <p:nvPr/>
          </p:nvSpPr>
          <p:spPr>
            <a:xfrm>
              <a:off x="7352404" y="5571858"/>
              <a:ext cx="790631" cy="305733"/>
            </a:xfrm>
            <a:custGeom>
              <a:avLst/>
              <a:gdLst>
                <a:gd name="connsiteX0" fmla="*/ 0 w 790631"/>
                <a:gd name="connsiteY0" fmla="*/ 305734 h 305733"/>
                <a:gd name="connsiteX1" fmla="*/ 2305 w 790631"/>
                <a:gd name="connsiteY1" fmla="*/ 300933 h 305733"/>
                <a:gd name="connsiteX2" fmla="*/ 3038 w 790631"/>
                <a:gd name="connsiteY2" fmla="*/ 298504 h 305733"/>
                <a:gd name="connsiteX3" fmla="*/ 3334 w 790631"/>
                <a:gd name="connsiteY3" fmla="*/ 295923 h 305733"/>
                <a:gd name="connsiteX4" fmla="*/ 4153 w 790631"/>
                <a:gd name="connsiteY4" fmla="*/ 294075 h 305733"/>
                <a:gd name="connsiteX5" fmla="*/ 5962 w 790631"/>
                <a:gd name="connsiteY5" fmla="*/ 292846 h 305733"/>
                <a:gd name="connsiteX6" fmla="*/ 11716 w 790631"/>
                <a:gd name="connsiteY6" fmla="*/ 291408 h 305733"/>
                <a:gd name="connsiteX7" fmla="*/ 13525 w 790631"/>
                <a:gd name="connsiteY7" fmla="*/ 291322 h 305733"/>
                <a:gd name="connsiteX8" fmla="*/ 15707 w 790631"/>
                <a:gd name="connsiteY8" fmla="*/ 290503 h 305733"/>
                <a:gd name="connsiteX9" fmla="*/ 18298 w 790631"/>
                <a:gd name="connsiteY9" fmla="*/ 290836 h 305733"/>
                <a:gd name="connsiteX10" fmla="*/ 18917 w 790631"/>
                <a:gd name="connsiteY10" fmla="*/ 291941 h 305733"/>
                <a:gd name="connsiteX11" fmla="*/ 19621 w 790631"/>
                <a:gd name="connsiteY11" fmla="*/ 293875 h 305733"/>
                <a:gd name="connsiteX12" fmla="*/ 20364 w 790631"/>
                <a:gd name="connsiteY12" fmla="*/ 294780 h 305733"/>
                <a:gd name="connsiteX13" fmla="*/ 22622 w 790631"/>
                <a:gd name="connsiteY13" fmla="*/ 295761 h 305733"/>
                <a:gd name="connsiteX14" fmla="*/ 24965 w 790631"/>
                <a:gd name="connsiteY14" fmla="*/ 296904 h 305733"/>
                <a:gd name="connsiteX15" fmla="*/ 27717 w 790631"/>
                <a:gd name="connsiteY15" fmla="*/ 297609 h 305733"/>
                <a:gd name="connsiteX16" fmla="*/ 29727 w 790631"/>
                <a:gd name="connsiteY16" fmla="*/ 297818 h 305733"/>
                <a:gd name="connsiteX17" fmla="*/ 33090 w 790631"/>
                <a:gd name="connsiteY17" fmla="*/ 297219 h 305733"/>
                <a:gd name="connsiteX18" fmla="*/ 38424 w 790631"/>
                <a:gd name="connsiteY18" fmla="*/ 295533 h 305733"/>
                <a:gd name="connsiteX19" fmla="*/ 41739 w 790631"/>
                <a:gd name="connsiteY19" fmla="*/ 295161 h 305733"/>
                <a:gd name="connsiteX20" fmla="*/ 44491 w 790631"/>
                <a:gd name="connsiteY20" fmla="*/ 293237 h 305733"/>
                <a:gd name="connsiteX21" fmla="*/ 47206 w 790631"/>
                <a:gd name="connsiteY21" fmla="*/ 291142 h 305733"/>
                <a:gd name="connsiteX22" fmla="*/ 49425 w 790631"/>
                <a:gd name="connsiteY22" fmla="*/ 288160 h 305733"/>
                <a:gd name="connsiteX23" fmla="*/ 51845 w 790631"/>
                <a:gd name="connsiteY23" fmla="*/ 284750 h 305733"/>
                <a:gd name="connsiteX24" fmla="*/ 55207 w 790631"/>
                <a:gd name="connsiteY24" fmla="*/ 280578 h 305733"/>
                <a:gd name="connsiteX25" fmla="*/ 57921 w 790631"/>
                <a:gd name="connsiteY25" fmla="*/ 278940 h 305733"/>
                <a:gd name="connsiteX26" fmla="*/ 60179 w 790631"/>
                <a:gd name="connsiteY26" fmla="*/ 278406 h 305733"/>
                <a:gd name="connsiteX27" fmla="*/ 70742 w 790631"/>
                <a:gd name="connsiteY27" fmla="*/ 265843 h 305733"/>
                <a:gd name="connsiteX28" fmla="*/ 74057 w 790631"/>
                <a:gd name="connsiteY28" fmla="*/ 263300 h 305733"/>
                <a:gd name="connsiteX29" fmla="*/ 77257 w 790631"/>
                <a:gd name="connsiteY29" fmla="*/ 261404 h 305733"/>
                <a:gd name="connsiteX30" fmla="*/ 81324 w 790631"/>
                <a:gd name="connsiteY30" fmla="*/ 259642 h 305733"/>
                <a:gd name="connsiteX31" fmla="*/ 85144 w 790631"/>
                <a:gd name="connsiteY31" fmla="*/ 256899 h 305733"/>
                <a:gd name="connsiteX32" fmla="*/ 89535 w 790631"/>
                <a:gd name="connsiteY32" fmla="*/ 254184 h 305733"/>
                <a:gd name="connsiteX33" fmla="*/ 93516 w 790631"/>
                <a:gd name="connsiteY33" fmla="*/ 251593 h 305733"/>
                <a:gd name="connsiteX34" fmla="*/ 96526 w 790631"/>
                <a:gd name="connsiteY34" fmla="*/ 250031 h 305733"/>
                <a:gd name="connsiteX35" fmla="*/ 101165 w 790631"/>
                <a:gd name="connsiteY35" fmla="*/ 247898 h 305733"/>
                <a:gd name="connsiteX36" fmla="*/ 103746 w 790631"/>
                <a:gd name="connsiteY36" fmla="*/ 246555 h 305733"/>
                <a:gd name="connsiteX37" fmla="*/ 106413 w 790631"/>
                <a:gd name="connsiteY37" fmla="*/ 244383 h 305733"/>
                <a:gd name="connsiteX38" fmla="*/ 109661 w 790631"/>
                <a:gd name="connsiteY38" fmla="*/ 242326 h 305733"/>
                <a:gd name="connsiteX39" fmla="*/ 112243 w 790631"/>
                <a:gd name="connsiteY39" fmla="*/ 239087 h 305733"/>
                <a:gd name="connsiteX40" fmla="*/ 113586 w 790631"/>
                <a:gd name="connsiteY40" fmla="*/ 235144 h 305733"/>
                <a:gd name="connsiteX41" fmla="*/ 114291 w 790631"/>
                <a:gd name="connsiteY41" fmla="*/ 230420 h 305733"/>
                <a:gd name="connsiteX42" fmla="*/ 116881 w 790631"/>
                <a:gd name="connsiteY42" fmla="*/ 220647 h 305733"/>
                <a:gd name="connsiteX43" fmla="*/ 118481 w 790631"/>
                <a:gd name="connsiteY43" fmla="*/ 214903 h 305733"/>
                <a:gd name="connsiteX44" fmla="*/ 119758 w 790631"/>
                <a:gd name="connsiteY44" fmla="*/ 210341 h 305733"/>
                <a:gd name="connsiteX45" fmla="*/ 120577 w 790631"/>
                <a:gd name="connsiteY45" fmla="*/ 208293 h 305733"/>
                <a:gd name="connsiteX46" fmla="*/ 124720 w 790631"/>
                <a:gd name="connsiteY46" fmla="*/ 205750 h 305733"/>
                <a:gd name="connsiteX47" fmla="*/ 131979 w 790631"/>
                <a:gd name="connsiteY47" fmla="*/ 203445 h 305733"/>
                <a:gd name="connsiteX48" fmla="*/ 138265 w 790631"/>
                <a:gd name="connsiteY48" fmla="*/ 200616 h 305733"/>
                <a:gd name="connsiteX49" fmla="*/ 141675 w 790631"/>
                <a:gd name="connsiteY49" fmla="*/ 197987 h 305733"/>
                <a:gd name="connsiteX50" fmla="*/ 145780 w 790631"/>
                <a:gd name="connsiteY50" fmla="*/ 193710 h 305733"/>
                <a:gd name="connsiteX51" fmla="*/ 148200 w 790631"/>
                <a:gd name="connsiteY51" fmla="*/ 189319 h 305733"/>
                <a:gd name="connsiteX52" fmla="*/ 148800 w 790631"/>
                <a:gd name="connsiteY52" fmla="*/ 185709 h 305733"/>
                <a:gd name="connsiteX53" fmla="*/ 149333 w 790631"/>
                <a:gd name="connsiteY53" fmla="*/ 180127 h 305733"/>
                <a:gd name="connsiteX54" fmla="*/ 149657 w 790631"/>
                <a:gd name="connsiteY54" fmla="*/ 177956 h 305733"/>
                <a:gd name="connsiteX55" fmla="*/ 152000 w 790631"/>
                <a:gd name="connsiteY55" fmla="*/ 175241 h 305733"/>
                <a:gd name="connsiteX56" fmla="*/ 156391 w 790631"/>
                <a:gd name="connsiteY56" fmla="*/ 168345 h 305733"/>
                <a:gd name="connsiteX57" fmla="*/ 158934 w 790631"/>
                <a:gd name="connsiteY57" fmla="*/ 164564 h 305733"/>
                <a:gd name="connsiteX58" fmla="*/ 159629 w 790631"/>
                <a:gd name="connsiteY58" fmla="*/ 161154 h 305733"/>
                <a:gd name="connsiteX59" fmla="*/ 160372 w 790631"/>
                <a:gd name="connsiteY59" fmla="*/ 154543 h 305733"/>
                <a:gd name="connsiteX60" fmla="*/ 160411 w 790631"/>
                <a:gd name="connsiteY60" fmla="*/ 149409 h 305733"/>
                <a:gd name="connsiteX61" fmla="*/ 160220 w 790631"/>
                <a:gd name="connsiteY61" fmla="*/ 143989 h 305733"/>
                <a:gd name="connsiteX62" fmla="*/ 160706 w 790631"/>
                <a:gd name="connsiteY62" fmla="*/ 136246 h 305733"/>
                <a:gd name="connsiteX63" fmla="*/ 162382 w 790631"/>
                <a:gd name="connsiteY63" fmla="*/ 128502 h 305733"/>
                <a:gd name="connsiteX64" fmla="*/ 165764 w 790631"/>
                <a:gd name="connsiteY64" fmla="*/ 123282 h 305733"/>
                <a:gd name="connsiteX65" fmla="*/ 170269 w 790631"/>
                <a:gd name="connsiteY65" fmla="*/ 117948 h 305733"/>
                <a:gd name="connsiteX66" fmla="*/ 171831 w 790631"/>
                <a:gd name="connsiteY66" fmla="*/ 113852 h 305733"/>
                <a:gd name="connsiteX67" fmla="*/ 173841 w 790631"/>
                <a:gd name="connsiteY67" fmla="*/ 107738 h 305733"/>
                <a:gd name="connsiteX68" fmla="*/ 175936 w 790631"/>
                <a:gd name="connsiteY68" fmla="*/ 104204 h 305733"/>
                <a:gd name="connsiteX69" fmla="*/ 179098 w 790631"/>
                <a:gd name="connsiteY69" fmla="*/ 100965 h 305733"/>
                <a:gd name="connsiteX70" fmla="*/ 182251 w 790631"/>
                <a:gd name="connsiteY70" fmla="*/ 99899 h 305733"/>
                <a:gd name="connsiteX71" fmla="*/ 186081 w 790631"/>
                <a:gd name="connsiteY71" fmla="*/ 96698 h 305733"/>
                <a:gd name="connsiteX72" fmla="*/ 186604 w 790631"/>
                <a:gd name="connsiteY72" fmla="*/ 85525 h 305733"/>
                <a:gd name="connsiteX73" fmla="*/ 186157 w 790631"/>
                <a:gd name="connsiteY73" fmla="*/ 70866 h 305733"/>
                <a:gd name="connsiteX74" fmla="*/ 185671 w 790631"/>
                <a:gd name="connsiteY74" fmla="*/ 59941 h 305733"/>
                <a:gd name="connsiteX75" fmla="*/ 186604 w 790631"/>
                <a:gd name="connsiteY75" fmla="*/ 56988 h 305733"/>
                <a:gd name="connsiteX76" fmla="*/ 188290 w 790631"/>
                <a:gd name="connsiteY76" fmla="*/ 54007 h 305733"/>
                <a:gd name="connsiteX77" fmla="*/ 191700 w 790631"/>
                <a:gd name="connsiteY77" fmla="*/ 51025 h 305733"/>
                <a:gd name="connsiteX78" fmla="*/ 199044 w 790631"/>
                <a:gd name="connsiteY78" fmla="*/ 46720 h 305733"/>
                <a:gd name="connsiteX79" fmla="*/ 200273 w 790631"/>
                <a:gd name="connsiteY79" fmla="*/ 43920 h 305733"/>
                <a:gd name="connsiteX80" fmla="*/ 200568 w 790631"/>
                <a:gd name="connsiteY80" fmla="*/ 41291 h 305733"/>
                <a:gd name="connsiteX81" fmla="*/ 200568 w 790631"/>
                <a:gd name="connsiteY81" fmla="*/ 37681 h 305733"/>
                <a:gd name="connsiteX82" fmla="*/ 199587 w 790631"/>
                <a:gd name="connsiteY82" fmla="*/ 33404 h 305733"/>
                <a:gd name="connsiteX83" fmla="*/ 200206 w 790631"/>
                <a:gd name="connsiteY83" fmla="*/ 30661 h 305733"/>
                <a:gd name="connsiteX84" fmla="*/ 201101 w 790631"/>
                <a:gd name="connsiteY84" fmla="*/ 28851 h 305733"/>
                <a:gd name="connsiteX85" fmla="*/ 204931 w 790631"/>
                <a:gd name="connsiteY85" fmla="*/ 28023 h 305733"/>
                <a:gd name="connsiteX86" fmla="*/ 208007 w 790631"/>
                <a:gd name="connsiteY86" fmla="*/ 28023 h 305733"/>
                <a:gd name="connsiteX87" fmla="*/ 213760 w 790631"/>
                <a:gd name="connsiteY87" fmla="*/ 28890 h 305733"/>
                <a:gd name="connsiteX88" fmla="*/ 220532 w 790631"/>
                <a:gd name="connsiteY88" fmla="*/ 30652 h 305733"/>
                <a:gd name="connsiteX89" fmla="*/ 258309 w 790631"/>
                <a:gd name="connsiteY89" fmla="*/ 42396 h 305733"/>
                <a:gd name="connsiteX90" fmla="*/ 267986 w 790631"/>
                <a:gd name="connsiteY90" fmla="*/ 45891 h 305733"/>
                <a:gd name="connsiteX91" fmla="*/ 274768 w 790631"/>
                <a:gd name="connsiteY91" fmla="*/ 47853 h 305733"/>
                <a:gd name="connsiteX92" fmla="*/ 278120 w 790631"/>
                <a:gd name="connsiteY92" fmla="*/ 49416 h 305733"/>
                <a:gd name="connsiteX93" fmla="*/ 283416 w 790631"/>
                <a:gd name="connsiteY93" fmla="*/ 47444 h 305733"/>
                <a:gd name="connsiteX94" fmla="*/ 291789 w 790631"/>
                <a:gd name="connsiteY94" fmla="*/ 43672 h 305733"/>
                <a:gd name="connsiteX95" fmla="*/ 302876 w 790631"/>
                <a:gd name="connsiteY95" fmla="*/ 38128 h 305733"/>
                <a:gd name="connsiteX96" fmla="*/ 311744 w 790631"/>
                <a:gd name="connsiteY96" fmla="*/ 35186 h 305733"/>
                <a:gd name="connsiteX97" fmla="*/ 316544 w 790631"/>
                <a:gd name="connsiteY97" fmla="*/ 33252 h 305733"/>
                <a:gd name="connsiteX98" fmla="*/ 336995 w 790631"/>
                <a:gd name="connsiteY98" fmla="*/ 24384 h 305733"/>
                <a:gd name="connsiteX99" fmla="*/ 349501 w 790631"/>
                <a:gd name="connsiteY99" fmla="*/ 18926 h 305733"/>
                <a:gd name="connsiteX100" fmla="*/ 360673 w 790631"/>
                <a:gd name="connsiteY100" fmla="*/ 13831 h 305733"/>
                <a:gd name="connsiteX101" fmla="*/ 367399 w 790631"/>
                <a:gd name="connsiteY101" fmla="*/ 11116 h 305733"/>
                <a:gd name="connsiteX102" fmla="*/ 387315 w 790631"/>
                <a:gd name="connsiteY102" fmla="*/ 5868 h 305733"/>
                <a:gd name="connsiteX103" fmla="*/ 403412 w 790631"/>
                <a:gd name="connsiteY103" fmla="*/ 2096 h 305733"/>
                <a:gd name="connsiteX104" fmla="*/ 416843 w 790631"/>
                <a:gd name="connsiteY104" fmla="*/ 0 h 305733"/>
                <a:gd name="connsiteX105" fmla="*/ 431245 w 790631"/>
                <a:gd name="connsiteY105" fmla="*/ 1077 h 305733"/>
                <a:gd name="connsiteX106" fmla="*/ 448942 w 790631"/>
                <a:gd name="connsiteY106" fmla="*/ 3420 h 305733"/>
                <a:gd name="connsiteX107" fmla="*/ 452809 w 790631"/>
                <a:gd name="connsiteY107" fmla="*/ 5172 h 305733"/>
                <a:gd name="connsiteX108" fmla="*/ 462496 w 790631"/>
                <a:gd name="connsiteY108" fmla="*/ 21727 h 305733"/>
                <a:gd name="connsiteX109" fmla="*/ 473907 w 790631"/>
                <a:gd name="connsiteY109" fmla="*/ 43939 h 305733"/>
                <a:gd name="connsiteX110" fmla="*/ 480679 w 790631"/>
                <a:gd name="connsiteY110" fmla="*/ 58750 h 305733"/>
                <a:gd name="connsiteX111" fmla="*/ 484918 w 790631"/>
                <a:gd name="connsiteY111" fmla="*/ 66304 h 305733"/>
                <a:gd name="connsiteX112" fmla="*/ 487509 w 790631"/>
                <a:gd name="connsiteY112" fmla="*/ 69723 h 305733"/>
                <a:gd name="connsiteX113" fmla="*/ 490414 w 790631"/>
                <a:gd name="connsiteY113" fmla="*/ 72704 h 305733"/>
                <a:gd name="connsiteX114" fmla="*/ 495633 w 790631"/>
                <a:gd name="connsiteY114" fmla="*/ 72990 h 305733"/>
                <a:gd name="connsiteX115" fmla="*/ 505644 w 790631"/>
                <a:gd name="connsiteY115" fmla="*/ 72133 h 305733"/>
                <a:gd name="connsiteX116" fmla="*/ 509835 w 790631"/>
                <a:gd name="connsiteY116" fmla="*/ 70495 h 305733"/>
                <a:gd name="connsiteX117" fmla="*/ 522932 w 790631"/>
                <a:gd name="connsiteY117" fmla="*/ 69218 h 305733"/>
                <a:gd name="connsiteX118" fmla="*/ 530780 w 790631"/>
                <a:gd name="connsiteY118" fmla="*/ 68599 h 305733"/>
                <a:gd name="connsiteX119" fmla="*/ 542154 w 790631"/>
                <a:gd name="connsiteY119" fmla="*/ 70495 h 305733"/>
                <a:gd name="connsiteX120" fmla="*/ 566623 w 790631"/>
                <a:gd name="connsiteY120" fmla="*/ 75038 h 305733"/>
                <a:gd name="connsiteX121" fmla="*/ 577758 w 790631"/>
                <a:gd name="connsiteY121" fmla="*/ 77677 h 305733"/>
                <a:gd name="connsiteX122" fmla="*/ 590188 w 790631"/>
                <a:gd name="connsiteY122" fmla="*/ 82763 h 305733"/>
                <a:gd name="connsiteX123" fmla="*/ 619916 w 790631"/>
                <a:gd name="connsiteY123" fmla="*/ 87649 h 305733"/>
                <a:gd name="connsiteX124" fmla="*/ 651729 w 790631"/>
                <a:gd name="connsiteY124" fmla="*/ 94174 h 305733"/>
                <a:gd name="connsiteX125" fmla="*/ 661921 w 790631"/>
                <a:gd name="connsiteY125" fmla="*/ 96841 h 305733"/>
                <a:gd name="connsiteX126" fmla="*/ 673532 w 790631"/>
                <a:gd name="connsiteY126" fmla="*/ 103165 h 305733"/>
                <a:gd name="connsiteX127" fmla="*/ 678294 w 790631"/>
                <a:gd name="connsiteY127" fmla="*/ 105546 h 305733"/>
                <a:gd name="connsiteX128" fmla="*/ 685029 w 790631"/>
                <a:gd name="connsiteY128" fmla="*/ 105299 h 305733"/>
                <a:gd name="connsiteX129" fmla="*/ 692096 w 790631"/>
                <a:gd name="connsiteY129" fmla="*/ 97555 h 305733"/>
                <a:gd name="connsiteX130" fmla="*/ 700231 w 790631"/>
                <a:gd name="connsiteY130" fmla="*/ 84792 h 305733"/>
                <a:gd name="connsiteX131" fmla="*/ 714803 w 790631"/>
                <a:gd name="connsiteY131" fmla="*/ 69933 h 305733"/>
                <a:gd name="connsiteX132" fmla="*/ 724824 w 790631"/>
                <a:gd name="connsiteY132" fmla="*/ 65827 h 305733"/>
                <a:gd name="connsiteX133" fmla="*/ 734873 w 790631"/>
                <a:gd name="connsiteY133" fmla="*/ 63075 h 305733"/>
                <a:gd name="connsiteX134" fmla="*/ 746293 w 790631"/>
                <a:gd name="connsiteY134" fmla="*/ 57941 h 305733"/>
                <a:gd name="connsiteX135" fmla="*/ 778440 w 790631"/>
                <a:gd name="connsiteY135" fmla="*/ 45177 h 305733"/>
                <a:gd name="connsiteX136" fmla="*/ 790632 w 790631"/>
                <a:gd name="connsiteY136" fmla="*/ 40577 h 3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790631" h="305733">
                  <a:moveTo>
                    <a:pt x="0" y="305734"/>
                  </a:moveTo>
                  <a:lnTo>
                    <a:pt x="2305" y="300933"/>
                  </a:lnTo>
                  <a:lnTo>
                    <a:pt x="3038" y="298504"/>
                  </a:lnTo>
                  <a:lnTo>
                    <a:pt x="3334" y="295923"/>
                  </a:lnTo>
                  <a:lnTo>
                    <a:pt x="4153" y="294075"/>
                  </a:lnTo>
                  <a:lnTo>
                    <a:pt x="5962" y="292846"/>
                  </a:lnTo>
                  <a:lnTo>
                    <a:pt x="11716" y="291408"/>
                  </a:lnTo>
                  <a:lnTo>
                    <a:pt x="13525" y="291322"/>
                  </a:lnTo>
                  <a:lnTo>
                    <a:pt x="15707" y="290503"/>
                  </a:lnTo>
                  <a:lnTo>
                    <a:pt x="18298" y="290836"/>
                  </a:lnTo>
                  <a:lnTo>
                    <a:pt x="18917" y="291941"/>
                  </a:lnTo>
                  <a:lnTo>
                    <a:pt x="19621" y="293875"/>
                  </a:lnTo>
                  <a:lnTo>
                    <a:pt x="20364" y="294780"/>
                  </a:lnTo>
                  <a:lnTo>
                    <a:pt x="22622" y="295761"/>
                  </a:lnTo>
                  <a:lnTo>
                    <a:pt x="24965" y="296904"/>
                  </a:lnTo>
                  <a:lnTo>
                    <a:pt x="27717" y="297609"/>
                  </a:lnTo>
                  <a:lnTo>
                    <a:pt x="29727" y="297818"/>
                  </a:lnTo>
                  <a:lnTo>
                    <a:pt x="33090" y="297219"/>
                  </a:lnTo>
                  <a:lnTo>
                    <a:pt x="38424" y="295533"/>
                  </a:lnTo>
                  <a:lnTo>
                    <a:pt x="41739" y="295161"/>
                  </a:lnTo>
                  <a:lnTo>
                    <a:pt x="44491" y="293237"/>
                  </a:lnTo>
                  <a:lnTo>
                    <a:pt x="47206" y="291142"/>
                  </a:lnTo>
                  <a:lnTo>
                    <a:pt x="49425" y="288160"/>
                  </a:lnTo>
                  <a:lnTo>
                    <a:pt x="51845" y="284750"/>
                  </a:lnTo>
                  <a:lnTo>
                    <a:pt x="55207" y="280578"/>
                  </a:lnTo>
                  <a:lnTo>
                    <a:pt x="57921" y="278940"/>
                  </a:lnTo>
                  <a:lnTo>
                    <a:pt x="60179" y="278406"/>
                  </a:lnTo>
                  <a:lnTo>
                    <a:pt x="70742" y="265843"/>
                  </a:lnTo>
                  <a:lnTo>
                    <a:pt x="74057" y="263300"/>
                  </a:lnTo>
                  <a:lnTo>
                    <a:pt x="77257" y="261404"/>
                  </a:lnTo>
                  <a:lnTo>
                    <a:pt x="81324" y="259642"/>
                  </a:lnTo>
                  <a:lnTo>
                    <a:pt x="85144" y="256899"/>
                  </a:lnTo>
                  <a:lnTo>
                    <a:pt x="89535" y="254184"/>
                  </a:lnTo>
                  <a:lnTo>
                    <a:pt x="93516" y="251593"/>
                  </a:lnTo>
                  <a:lnTo>
                    <a:pt x="96526" y="250031"/>
                  </a:lnTo>
                  <a:lnTo>
                    <a:pt x="101165" y="247898"/>
                  </a:lnTo>
                  <a:lnTo>
                    <a:pt x="103746" y="246555"/>
                  </a:lnTo>
                  <a:lnTo>
                    <a:pt x="106413" y="244383"/>
                  </a:lnTo>
                  <a:lnTo>
                    <a:pt x="109661" y="242326"/>
                  </a:lnTo>
                  <a:lnTo>
                    <a:pt x="112243" y="239087"/>
                  </a:lnTo>
                  <a:lnTo>
                    <a:pt x="113586" y="235144"/>
                  </a:lnTo>
                  <a:lnTo>
                    <a:pt x="114291" y="230420"/>
                  </a:lnTo>
                  <a:lnTo>
                    <a:pt x="116881" y="220647"/>
                  </a:lnTo>
                  <a:lnTo>
                    <a:pt x="118481" y="214903"/>
                  </a:lnTo>
                  <a:lnTo>
                    <a:pt x="119758" y="210341"/>
                  </a:lnTo>
                  <a:lnTo>
                    <a:pt x="120577" y="208293"/>
                  </a:lnTo>
                  <a:lnTo>
                    <a:pt x="124720" y="205750"/>
                  </a:lnTo>
                  <a:lnTo>
                    <a:pt x="131979" y="203445"/>
                  </a:lnTo>
                  <a:lnTo>
                    <a:pt x="138265" y="200616"/>
                  </a:lnTo>
                  <a:lnTo>
                    <a:pt x="141675" y="197987"/>
                  </a:lnTo>
                  <a:lnTo>
                    <a:pt x="145780" y="193710"/>
                  </a:lnTo>
                  <a:lnTo>
                    <a:pt x="148200" y="189319"/>
                  </a:lnTo>
                  <a:lnTo>
                    <a:pt x="148800" y="185709"/>
                  </a:lnTo>
                  <a:lnTo>
                    <a:pt x="149333" y="180127"/>
                  </a:lnTo>
                  <a:lnTo>
                    <a:pt x="149657" y="177956"/>
                  </a:lnTo>
                  <a:lnTo>
                    <a:pt x="152000" y="175241"/>
                  </a:lnTo>
                  <a:lnTo>
                    <a:pt x="156391" y="168345"/>
                  </a:lnTo>
                  <a:lnTo>
                    <a:pt x="158934" y="164564"/>
                  </a:lnTo>
                  <a:lnTo>
                    <a:pt x="159629" y="161154"/>
                  </a:lnTo>
                  <a:lnTo>
                    <a:pt x="160372" y="154543"/>
                  </a:lnTo>
                  <a:lnTo>
                    <a:pt x="160411" y="149409"/>
                  </a:lnTo>
                  <a:lnTo>
                    <a:pt x="160220" y="143989"/>
                  </a:lnTo>
                  <a:lnTo>
                    <a:pt x="160706" y="136246"/>
                  </a:lnTo>
                  <a:lnTo>
                    <a:pt x="162382" y="128502"/>
                  </a:lnTo>
                  <a:lnTo>
                    <a:pt x="165764" y="123282"/>
                  </a:lnTo>
                  <a:lnTo>
                    <a:pt x="170269" y="117948"/>
                  </a:lnTo>
                  <a:lnTo>
                    <a:pt x="171831" y="113852"/>
                  </a:lnTo>
                  <a:lnTo>
                    <a:pt x="173841" y="107738"/>
                  </a:lnTo>
                  <a:lnTo>
                    <a:pt x="175936" y="104204"/>
                  </a:lnTo>
                  <a:lnTo>
                    <a:pt x="179098" y="100965"/>
                  </a:lnTo>
                  <a:lnTo>
                    <a:pt x="182251" y="99899"/>
                  </a:lnTo>
                  <a:lnTo>
                    <a:pt x="186081" y="96698"/>
                  </a:lnTo>
                  <a:lnTo>
                    <a:pt x="186604" y="85525"/>
                  </a:lnTo>
                  <a:lnTo>
                    <a:pt x="186157" y="70866"/>
                  </a:lnTo>
                  <a:lnTo>
                    <a:pt x="185671" y="59941"/>
                  </a:lnTo>
                  <a:lnTo>
                    <a:pt x="186604" y="56988"/>
                  </a:lnTo>
                  <a:lnTo>
                    <a:pt x="188290" y="54007"/>
                  </a:lnTo>
                  <a:lnTo>
                    <a:pt x="191700" y="51025"/>
                  </a:lnTo>
                  <a:lnTo>
                    <a:pt x="199044" y="46720"/>
                  </a:lnTo>
                  <a:lnTo>
                    <a:pt x="200273" y="43920"/>
                  </a:lnTo>
                  <a:lnTo>
                    <a:pt x="200568" y="41291"/>
                  </a:lnTo>
                  <a:lnTo>
                    <a:pt x="200568" y="37681"/>
                  </a:lnTo>
                  <a:lnTo>
                    <a:pt x="199587" y="33404"/>
                  </a:lnTo>
                  <a:lnTo>
                    <a:pt x="200206" y="30661"/>
                  </a:lnTo>
                  <a:lnTo>
                    <a:pt x="201101" y="28851"/>
                  </a:lnTo>
                  <a:lnTo>
                    <a:pt x="204931" y="28023"/>
                  </a:lnTo>
                  <a:lnTo>
                    <a:pt x="208007" y="28023"/>
                  </a:lnTo>
                  <a:lnTo>
                    <a:pt x="213760" y="28890"/>
                  </a:lnTo>
                  <a:lnTo>
                    <a:pt x="220532" y="30652"/>
                  </a:lnTo>
                  <a:lnTo>
                    <a:pt x="258309" y="42396"/>
                  </a:lnTo>
                  <a:lnTo>
                    <a:pt x="267986" y="45891"/>
                  </a:lnTo>
                  <a:lnTo>
                    <a:pt x="274768" y="47853"/>
                  </a:lnTo>
                  <a:lnTo>
                    <a:pt x="278120" y="49416"/>
                  </a:lnTo>
                  <a:lnTo>
                    <a:pt x="283416" y="47444"/>
                  </a:lnTo>
                  <a:lnTo>
                    <a:pt x="291789" y="43672"/>
                  </a:lnTo>
                  <a:lnTo>
                    <a:pt x="302876" y="38128"/>
                  </a:lnTo>
                  <a:lnTo>
                    <a:pt x="311744" y="35186"/>
                  </a:lnTo>
                  <a:lnTo>
                    <a:pt x="316544" y="33252"/>
                  </a:lnTo>
                  <a:lnTo>
                    <a:pt x="336995" y="24384"/>
                  </a:lnTo>
                  <a:lnTo>
                    <a:pt x="349501" y="18926"/>
                  </a:lnTo>
                  <a:lnTo>
                    <a:pt x="360673" y="13831"/>
                  </a:lnTo>
                  <a:lnTo>
                    <a:pt x="367399" y="11116"/>
                  </a:lnTo>
                  <a:lnTo>
                    <a:pt x="387315" y="5868"/>
                  </a:lnTo>
                  <a:lnTo>
                    <a:pt x="403412" y="2096"/>
                  </a:lnTo>
                  <a:lnTo>
                    <a:pt x="416843" y="0"/>
                  </a:lnTo>
                  <a:lnTo>
                    <a:pt x="431245" y="1077"/>
                  </a:lnTo>
                  <a:lnTo>
                    <a:pt x="448942" y="3420"/>
                  </a:lnTo>
                  <a:lnTo>
                    <a:pt x="452809" y="5172"/>
                  </a:lnTo>
                  <a:lnTo>
                    <a:pt x="462496" y="21727"/>
                  </a:lnTo>
                  <a:lnTo>
                    <a:pt x="473907" y="43939"/>
                  </a:lnTo>
                  <a:lnTo>
                    <a:pt x="480679" y="58750"/>
                  </a:lnTo>
                  <a:lnTo>
                    <a:pt x="484918" y="66304"/>
                  </a:lnTo>
                  <a:lnTo>
                    <a:pt x="487509" y="69723"/>
                  </a:lnTo>
                  <a:lnTo>
                    <a:pt x="490414" y="72704"/>
                  </a:lnTo>
                  <a:lnTo>
                    <a:pt x="495633" y="72990"/>
                  </a:lnTo>
                  <a:lnTo>
                    <a:pt x="505644" y="72133"/>
                  </a:lnTo>
                  <a:lnTo>
                    <a:pt x="509835" y="70495"/>
                  </a:lnTo>
                  <a:lnTo>
                    <a:pt x="522932" y="69218"/>
                  </a:lnTo>
                  <a:lnTo>
                    <a:pt x="530780" y="68599"/>
                  </a:lnTo>
                  <a:lnTo>
                    <a:pt x="542154" y="70495"/>
                  </a:lnTo>
                  <a:lnTo>
                    <a:pt x="566623" y="75038"/>
                  </a:lnTo>
                  <a:lnTo>
                    <a:pt x="577758" y="77677"/>
                  </a:lnTo>
                  <a:lnTo>
                    <a:pt x="590188" y="82763"/>
                  </a:lnTo>
                  <a:lnTo>
                    <a:pt x="619916" y="87649"/>
                  </a:lnTo>
                  <a:lnTo>
                    <a:pt x="651729" y="94174"/>
                  </a:lnTo>
                  <a:lnTo>
                    <a:pt x="661921" y="96841"/>
                  </a:lnTo>
                  <a:lnTo>
                    <a:pt x="673532" y="103165"/>
                  </a:lnTo>
                  <a:lnTo>
                    <a:pt x="678294" y="105546"/>
                  </a:lnTo>
                  <a:lnTo>
                    <a:pt x="685029" y="105299"/>
                  </a:lnTo>
                  <a:lnTo>
                    <a:pt x="692096" y="97555"/>
                  </a:lnTo>
                  <a:lnTo>
                    <a:pt x="700231" y="84792"/>
                  </a:lnTo>
                  <a:lnTo>
                    <a:pt x="714803" y="69933"/>
                  </a:lnTo>
                  <a:lnTo>
                    <a:pt x="724824" y="65827"/>
                  </a:lnTo>
                  <a:lnTo>
                    <a:pt x="734873" y="63075"/>
                  </a:lnTo>
                  <a:lnTo>
                    <a:pt x="746293" y="57941"/>
                  </a:lnTo>
                  <a:lnTo>
                    <a:pt x="778440" y="45177"/>
                  </a:lnTo>
                  <a:lnTo>
                    <a:pt x="790632" y="4057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7" name="그래픽 2">
              <a:extLst>
                <a:ext uri="{FF2B5EF4-FFF2-40B4-BE49-F238E27FC236}">
                  <a16:creationId xmlns:a16="http://schemas.microsoft.com/office/drawing/2014/main" id="{693A97E6-0A79-599E-C600-6D5F8B24CA2A}"/>
                </a:ext>
              </a:extLst>
            </p:cNvPr>
            <p:cNvSpPr/>
            <p:nvPr/>
          </p:nvSpPr>
          <p:spPr>
            <a:xfrm>
              <a:off x="2396175" y="2396785"/>
              <a:ext cx="84220" cy="71475"/>
            </a:xfrm>
            <a:custGeom>
              <a:avLst/>
              <a:gdLst>
                <a:gd name="connsiteX0" fmla="*/ 0 w 84220"/>
                <a:gd name="connsiteY0" fmla="*/ 15307 h 71475"/>
                <a:gd name="connsiteX1" fmla="*/ 1934 w 84220"/>
                <a:gd name="connsiteY1" fmla="*/ 21746 h 71475"/>
                <a:gd name="connsiteX2" fmla="*/ 6363 w 84220"/>
                <a:gd name="connsiteY2" fmla="*/ 30280 h 71475"/>
                <a:gd name="connsiteX3" fmla="*/ 19621 w 84220"/>
                <a:gd name="connsiteY3" fmla="*/ 52864 h 71475"/>
                <a:gd name="connsiteX4" fmla="*/ 23851 w 84220"/>
                <a:gd name="connsiteY4" fmla="*/ 56921 h 71475"/>
                <a:gd name="connsiteX5" fmla="*/ 26194 w 84220"/>
                <a:gd name="connsiteY5" fmla="*/ 57217 h 71475"/>
                <a:gd name="connsiteX6" fmla="*/ 30747 w 84220"/>
                <a:gd name="connsiteY6" fmla="*/ 61112 h 71475"/>
                <a:gd name="connsiteX7" fmla="*/ 30956 w 84220"/>
                <a:gd name="connsiteY7" fmla="*/ 63694 h 71475"/>
                <a:gd name="connsiteX8" fmla="*/ 34976 w 84220"/>
                <a:gd name="connsiteY8" fmla="*/ 65408 h 71475"/>
                <a:gd name="connsiteX9" fmla="*/ 40681 w 84220"/>
                <a:gd name="connsiteY9" fmla="*/ 65484 h 71475"/>
                <a:gd name="connsiteX10" fmla="*/ 45596 w 84220"/>
                <a:gd name="connsiteY10" fmla="*/ 68494 h 71475"/>
                <a:gd name="connsiteX11" fmla="*/ 59960 w 84220"/>
                <a:gd name="connsiteY11" fmla="*/ 71476 h 71475"/>
                <a:gd name="connsiteX12" fmla="*/ 72533 w 84220"/>
                <a:gd name="connsiteY12" fmla="*/ 68685 h 71475"/>
                <a:gd name="connsiteX13" fmla="*/ 80277 w 84220"/>
                <a:gd name="connsiteY13" fmla="*/ 62951 h 71475"/>
                <a:gd name="connsiteX14" fmla="*/ 84134 w 84220"/>
                <a:gd name="connsiteY14" fmla="*/ 57255 h 71475"/>
                <a:gd name="connsiteX15" fmla="*/ 84220 w 84220"/>
                <a:gd name="connsiteY15" fmla="*/ 41577 h 71475"/>
                <a:gd name="connsiteX16" fmla="*/ 82496 w 84220"/>
                <a:gd name="connsiteY16" fmla="*/ 34633 h 71475"/>
                <a:gd name="connsiteX17" fmla="*/ 77810 w 84220"/>
                <a:gd name="connsiteY17" fmla="*/ 28642 h 71475"/>
                <a:gd name="connsiteX18" fmla="*/ 71780 w 84220"/>
                <a:gd name="connsiteY18" fmla="*/ 23422 h 71475"/>
                <a:gd name="connsiteX19" fmla="*/ 62827 w 84220"/>
                <a:gd name="connsiteY19" fmla="*/ 17517 h 71475"/>
                <a:gd name="connsiteX20" fmla="*/ 55893 w 84220"/>
                <a:gd name="connsiteY20" fmla="*/ 14564 h 71475"/>
                <a:gd name="connsiteX21" fmla="*/ 39014 w 84220"/>
                <a:gd name="connsiteY21" fmla="*/ 8239 h 71475"/>
                <a:gd name="connsiteX22" fmla="*/ 26479 w 84220"/>
                <a:gd name="connsiteY22" fmla="*/ 4220 h 71475"/>
                <a:gd name="connsiteX23" fmla="*/ 20860 w 84220"/>
                <a:gd name="connsiteY23" fmla="*/ 867 h 71475"/>
                <a:gd name="connsiteX24" fmla="*/ 14164 w 84220"/>
                <a:gd name="connsiteY24" fmla="*/ 0 h 71475"/>
                <a:gd name="connsiteX25" fmla="*/ 7687 w 84220"/>
                <a:gd name="connsiteY25" fmla="*/ 1562 h 71475"/>
                <a:gd name="connsiteX26" fmla="*/ 1924 w 84220"/>
                <a:gd name="connsiteY26" fmla="*/ 10306 h 71475"/>
                <a:gd name="connsiteX27" fmla="*/ 0 w 84220"/>
                <a:gd name="connsiteY27" fmla="*/ 15307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220" h="71475">
                  <a:moveTo>
                    <a:pt x="0" y="15307"/>
                  </a:moveTo>
                  <a:lnTo>
                    <a:pt x="1934" y="21746"/>
                  </a:lnTo>
                  <a:lnTo>
                    <a:pt x="6363" y="30280"/>
                  </a:lnTo>
                  <a:lnTo>
                    <a:pt x="19621" y="52864"/>
                  </a:lnTo>
                  <a:lnTo>
                    <a:pt x="23851" y="56921"/>
                  </a:lnTo>
                  <a:lnTo>
                    <a:pt x="26194" y="57217"/>
                  </a:lnTo>
                  <a:lnTo>
                    <a:pt x="30747" y="61112"/>
                  </a:lnTo>
                  <a:lnTo>
                    <a:pt x="30956" y="63694"/>
                  </a:lnTo>
                  <a:lnTo>
                    <a:pt x="34976" y="65408"/>
                  </a:lnTo>
                  <a:lnTo>
                    <a:pt x="40681" y="65484"/>
                  </a:lnTo>
                  <a:lnTo>
                    <a:pt x="45596" y="68494"/>
                  </a:lnTo>
                  <a:lnTo>
                    <a:pt x="59960" y="71476"/>
                  </a:lnTo>
                  <a:lnTo>
                    <a:pt x="72533" y="68685"/>
                  </a:lnTo>
                  <a:lnTo>
                    <a:pt x="80277" y="62951"/>
                  </a:lnTo>
                  <a:lnTo>
                    <a:pt x="84134" y="57255"/>
                  </a:lnTo>
                  <a:lnTo>
                    <a:pt x="84220" y="41577"/>
                  </a:lnTo>
                  <a:lnTo>
                    <a:pt x="82496" y="34633"/>
                  </a:lnTo>
                  <a:lnTo>
                    <a:pt x="77810" y="28642"/>
                  </a:lnTo>
                  <a:lnTo>
                    <a:pt x="71780" y="23422"/>
                  </a:lnTo>
                  <a:lnTo>
                    <a:pt x="62827" y="17517"/>
                  </a:lnTo>
                  <a:lnTo>
                    <a:pt x="55893" y="14564"/>
                  </a:lnTo>
                  <a:lnTo>
                    <a:pt x="39014" y="8239"/>
                  </a:lnTo>
                  <a:lnTo>
                    <a:pt x="26479" y="4220"/>
                  </a:lnTo>
                  <a:lnTo>
                    <a:pt x="20860" y="867"/>
                  </a:lnTo>
                  <a:lnTo>
                    <a:pt x="14164" y="0"/>
                  </a:lnTo>
                  <a:lnTo>
                    <a:pt x="7687" y="1562"/>
                  </a:lnTo>
                  <a:lnTo>
                    <a:pt x="1924" y="10306"/>
                  </a:lnTo>
                  <a:lnTo>
                    <a:pt x="0" y="1530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8" name="그래픽 2">
              <a:extLst>
                <a:ext uri="{FF2B5EF4-FFF2-40B4-BE49-F238E27FC236}">
                  <a16:creationId xmlns:a16="http://schemas.microsoft.com/office/drawing/2014/main" id="{A192CA39-B0A6-9746-9D75-251B72E5675F}"/>
                </a:ext>
              </a:extLst>
            </p:cNvPr>
            <p:cNvSpPr/>
            <p:nvPr/>
          </p:nvSpPr>
          <p:spPr>
            <a:xfrm>
              <a:off x="4279220" y="3842432"/>
              <a:ext cx="1732978" cy="840276"/>
            </a:xfrm>
            <a:custGeom>
              <a:avLst/>
              <a:gdLst>
                <a:gd name="connsiteX0" fmla="*/ 551783 w 1732978"/>
                <a:gd name="connsiteY0" fmla="*/ 147438 h 840276"/>
                <a:gd name="connsiteX1" fmla="*/ 551822 w 1732978"/>
                <a:gd name="connsiteY1" fmla="*/ 147685 h 840276"/>
                <a:gd name="connsiteX2" fmla="*/ 552022 w 1732978"/>
                <a:gd name="connsiteY2" fmla="*/ 147895 h 840276"/>
                <a:gd name="connsiteX3" fmla="*/ 552231 w 1732978"/>
                <a:gd name="connsiteY3" fmla="*/ 148095 h 840276"/>
                <a:gd name="connsiteX4" fmla="*/ 552526 w 1732978"/>
                <a:gd name="connsiteY4" fmla="*/ 148295 h 840276"/>
                <a:gd name="connsiteX5" fmla="*/ 552860 w 1732978"/>
                <a:gd name="connsiteY5" fmla="*/ 148457 h 840276"/>
                <a:gd name="connsiteX6" fmla="*/ 553564 w 1732978"/>
                <a:gd name="connsiteY6" fmla="*/ 149352 h 840276"/>
                <a:gd name="connsiteX7" fmla="*/ 554222 w 1732978"/>
                <a:gd name="connsiteY7" fmla="*/ 150466 h 840276"/>
                <a:gd name="connsiteX8" fmla="*/ 554793 w 1732978"/>
                <a:gd name="connsiteY8" fmla="*/ 151619 h 840276"/>
                <a:gd name="connsiteX9" fmla="*/ 555241 w 1732978"/>
                <a:gd name="connsiteY9" fmla="*/ 152733 h 840276"/>
                <a:gd name="connsiteX10" fmla="*/ 555984 w 1732978"/>
                <a:gd name="connsiteY10" fmla="*/ 155438 h 840276"/>
                <a:gd name="connsiteX11" fmla="*/ 556022 w 1732978"/>
                <a:gd name="connsiteY11" fmla="*/ 156058 h 840276"/>
                <a:gd name="connsiteX12" fmla="*/ 555908 w 1732978"/>
                <a:gd name="connsiteY12" fmla="*/ 156801 h 840276"/>
                <a:gd name="connsiteX13" fmla="*/ 555650 w 1732978"/>
                <a:gd name="connsiteY13" fmla="*/ 157420 h 840276"/>
                <a:gd name="connsiteX14" fmla="*/ 555279 w 1732978"/>
                <a:gd name="connsiteY14" fmla="*/ 157953 h 840276"/>
                <a:gd name="connsiteX15" fmla="*/ 555984 w 1732978"/>
                <a:gd name="connsiteY15" fmla="*/ 159068 h 840276"/>
                <a:gd name="connsiteX16" fmla="*/ 556546 w 1732978"/>
                <a:gd name="connsiteY16" fmla="*/ 159801 h 840276"/>
                <a:gd name="connsiteX17" fmla="*/ 557937 w 1732978"/>
                <a:gd name="connsiteY17" fmla="*/ 160668 h 840276"/>
                <a:gd name="connsiteX18" fmla="*/ 559422 w 1732978"/>
                <a:gd name="connsiteY18" fmla="*/ 158982 h 840276"/>
                <a:gd name="connsiteX19" fmla="*/ 560937 w 1732978"/>
                <a:gd name="connsiteY19" fmla="*/ 159601 h 840276"/>
                <a:gd name="connsiteX20" fmla="*/ 564299 w 1732978"/>
                <a:gd name="connsiteY20" fmla="*/ 165230 h 840276"/>
                <a:gd name="connsiteX21" fmla="*/ 568081 w 1732978"/>
                <a:gd name="connsiteY21" fmla="*/ 168678 h 840276"/>
                <a:gd name="connsiteX22" fmla="*/ 568004 w 1732978"/>
                <a:gd name="connsiteY22" fmla="*/ 172088 h 840276"/>
                <a:gd name="connsiteX23" fmla="*/ 567709 w 1732978"/>
                <a:gd name="connsiteY23" fmla="*/ 172421 h 840276"/>
                <a:gd name="connsiteX24" fmla="*/ 567633 w 1732978"/>
                <a:gd name="connsiteY24" fmla="*/ 172622 h 840276"/>
                <a:gd name="connsiteX25" fmla="*/ 567557 w 1732978"/>
                <a:gd name="connsiteY25" fmla="*/ 172869 h 840276"/>
                <a:gd name="connsiteX26" fmla="*/ 567519 w 1732978"/>
                <a:gd name="connsiteY26" fmla="*/ 173079 h 840276"/>
                <a:gd name="connsiteX27" fmla="*/ 567519 w 1732978"/>
                <a:gd name="connsiteY27" fmla="*/ 173336 h 840276"/>
                <a:gd name="connsiteX28" fmla="*/ 567595 w 1732978"/>
                <a:gd name="connsiteY28" fmla="*/ 173584 h 840276"/>
                <a:gd name="connsiteX29" fmla="*/ 567671 w 1732978"/>
                <a:gd name="connsiteY29" fmla="*/ 173793 h 840276"/>
                <a:gd name="connsiteX30" fmla="*/ 569938 w 1732978"/>
                <a:gd name="connsiteY30" fmla="*/ 176213 h 840276"/>
                <a:gd name="connsiteX31" fmla="*/ 575263 w 1732978"/>
                <a:gd name="connsiteY31" fmla="*/ 179337 h 840276"/>
                <a:gd name="connsiteX32" fmla="*/ 575520 w 1732978"/>
                <a:gd name="connsiteY32" fmla="*/ 179461 h 840276"/>
                <a:gd name="connsiteX33" fmla="*/ 575777 w 1732978"/>
                <a:gd name="connsiteY33" fmla="*/ 179537 h 840276"/>
                <a:gd name="connsiteX34" fmla="*/ 576558 w 1732978"/>
                <a:gd name="connsiteY34" fmla="*/ 179537 h 840276"/>
                <a:gd name="connsiteX35" fmla="*/ 576806 w 1732978"/>
                <a:gd name="connsiteY35" fmla="*/ 179575 h 840276"/>
                <a:gd name="connsiteX36" fmla="*/ 577063 w 1732978"/>
                <a:gd name="connsiteY36" fmla="*/ 179699 h 840276"/>
                <a:gd name="connsiteX37" fmla="*/ 592207 w 1732978"/>
                <a:gd name="connsiteY37" fmla="*/ 185899 h 840276"/>
                <a:gd name="connsiteX38" fmla="*/ 594027 w 1732978"/>
                <a:gd name="connsiteY38" fmla="*/ 186099 h 840276"/>
                <a:gd name="connsiteX39" fmla="*/ 598303 w 1732978"/>
                <a:gd name="connsiteY39" fmla="*/ 187890 h 840276"/>
                <a:gd name="connsiteX40" fmla="*/ 598513 w 1732978"/>
                <a:gd name="connsiteY40" fmla="*/ 188052 h 840276"/>
                <a:gd name="connsiteX41" fmla="*/ 598713 w 1732978"/>
                <a:gd name="connsiteY41" fmla="*/ 188252 h 840276"/>
                <a:gd name="connsiteX42" fmla="*/ 598827 w 1732978"/>
                <a:gd name="connsiteY42" fmla="*/ 188452 h 840276"/>
                <a:gd name="connsiteX43" fmla="*/ 598942 w 1732978"/>
                <a:gd name="connsiteY43" fmla="*/ 188662 h 840276"/>
                <a:gd name="connsiteX44" fmla="*/ 598980 w 1732978"/>
                <a:gd name="connsiteY44" fmla="*/ 188909 h 840276"/>
                <a:gd name="connsiteX45" fmla="*/ 599104 w 1732978"/>
                <a:gd name="connsiteY45" fmla="*/ 189157 h 840276"/>
                <a:gd name="connsiteX46" fmla="*/ 599256 w 1732978"/>
                <a:gd name="connsiteY46" fmla="*/ 189376 h 840276"/>
                <a:gd name="connsiteX47" fmla="*/ 599465 w 1732978"/>
                <a:gd name="connsiteY47" fmla="*/ 189567 h 840276"/>
                <a:gd name="connsiteX48" fmla="*/ 599723 w 1732978"/>
                <a:gd name="connsiteY48" fmla="*/ 189690 h 840276"/>
                <a:gd name="connsiteX49" fmla="*/ 600323 w 1732978"/>
                <a:gd name="connsiteY49" fmla="*/ 189767 h 840276"/>
                <a:gd name="connsiteX50" fmla="*/ 600608 w 1732978"/>
                <a:gd name="connsiteY50" fmla="*/ 189767 h 840276"/>
                <a:gd name="connsiteX51" fmla="*/ 606647 w 1732978"/>
                <a:gd name="connsiteY51" fmla="*/ 191157 h 840276"/>
                <a:gd name="connsiteX52" fmla="*/ 607505 w 1732978"/>
                <a:gd name="connsiteY52" fmla="*/ 191376 h 840276"/>
                <a:gd name="connsiteX53" fmla="*/ 608324 w 1732978"/>
                <a:gd name="connsiteY53" fmla="*/ 191738 h 840276"/>
                <a:gd name="connsiteX54" fmla="*/ 613420 w 1732978"/>
                <a:gd name="connsiteY54" fmla="*/ 194863 h 840276"/>
                <a:gd name="connsiteX55" fmla="*/ 613905 w 1732978"/>
                <a:gd name="connsiteY55" fmla="*/ 195234 h 840276"/>
                <a:gd name="connsiteX56" fmla="*/ 614353 w 1732978"/>
                <a:gd name="connsiteY56" fmla="*/ 195682 h 840276"/>
                <a:gd name="connsiteX57" fmla="*/ 616172 w 1732978"/>
                <a:gd name="connsiteY57" fmla="*/ 198101 h 840276"/>
                <a:gd name="connsiteX58" fmla="*/ 616658 w 1732978"/>
                <a:gd name="connsiteY58" fmla="*/ 198596 h 840276"/>
                <a:gd name="connsiteX59" fmla="*/ 617277 w 1732978"/>
                <a:gd name="connsiteY59" fmla="*/ 199006 h 840276"/>
                <a:gd name="connsiteX60" fmla="*/ 621306 w 1732978"/>
                <a:gd name="connsiteY60" fmla="*/ 201549 h 840276"/>
                <a:gd name="connsiteX61" fmla="*/ 621925 w 1732978"/>
                <a:gd name="connsiteY61" fmla="*/ 201797 h 840276"/>
                <a:gd name="connsiteX62" fmla="*/ 622525 w 1732978"/>
                <a:gd name="connsiteY62" fmla="*/ 201997 h 840276"/>
                <a:gd name="connsiteX63" fmla="*/ 623145 w 1732978"/>
                <a:gd name="connsiteY63" fmla="*/ 202073 h 840276"/>
                <a:gd name="connsiteX64" fmla="*/ 623773 w 1732978"/>
                <a:gd name="connsiteY64" fmla="*/ 201997 h 840276"/>
                <a:gd name="connsiteX65" fmla="*/ 624392 w 1732978"/>
                <a:gd name="connsiteY65" fmla="*/ 201749 h 840276"/>
                <a:gd name="connsiteX66" fmla="*/ 625097 w 1732978"/>
                <a:gd name="connsiteY66" fmla="*/ 201663 h 840276"/>
                <a:gd name="connsiteX67" fmla="*/ 625764 w 1732978"/>
                <a:gd name="connsiteY67" fmla="*/ 201701 h 840276"/>
                <a:gd name="connsiteX68" fmla="*/ 627774 w 1732978"/>
                <a:gd name="connsiteY68" fmla="*/ 202530 h 840276"/>
                <a:gd name="connsiteX69" fmla="*/ 630898 w 1732978"/>
                <a:gd name="connsiteY69" fmla="*/ 204654 h 840276"/>
                <a:gd name="connsiteX70" fmla="*/ 631517 w 1732978"/>
                <a:gd name="connsiteY70" fmla="*/ 204987 h 840276"/>
                <a:gd name="connsiteX71" fmla="*/ 632298 w 1732978"/>
                <a:gd name="connsiteY71" fmla="*/ 205197 h 840276"/>
                <a:gd name="connsiteX72" fmla="*/ 633041 w 1732978"/>
                <a:gd name="connsiteY72" fmla="*/ 205235 h 840276"/>
                <a:gd name="connsiteX73" fmla="*/ 634527 w 1732978"/>
                <a:gd name="connsiteY73" fmla="*/ 204987 h 840276"/>
                <a:gd name="connsiteX74" fmla="*/ 636051 w 1732978"/>
                <a:gd name="connsiteY74" fmla="*/ 204911 h 840276"/>
                <a:gd name="connsiteX75" fmla="*/ 637394 w 1732978"/>
                <a:gd name="connsiteY75" fmla="*/ 205159 h 840276"/>
                <a:gd name="connsiteX76" fmla="*/ 645538 w 1732978"/>
                <a:gd name="connsiteY76" fmla="*/ 207416 h 840276"/>
                <a:gd name="connsiteX77" fmla="*/ 649357 w 1732978"/>
                <a:gd name="connsiteY77" fmla="*/ 209055 h 840276"/>
                <a:gd name="connsiteX78" fmla="*/ 653015 w 1732978"/>
                <a:gd name="connsiteY78" fmla="*/ 210407 h 840276"/>
                <a:gd name="connsiteX79" fmla="*/ 655139 w 1732978"/>
                <a:gd name="connsiteY79" fmla="*/ 210864 h 840276"/>
                <a:gd name="connsiteX80" fmla="*/ 656215 w 1732978"/>
                <a:gd name="connsiteY80" fmla="*/ 210979 h 840276"/>
                <a:gd name="connsiteX81" fmla="*/ 657320 w 1732978"/>
                <a:gd name="connsiteY81" fmla="*/ 210817 h 840276"/>
                <a:gd name="connsiteX82" fmla="*/ 658301 w 1732978"/>
                <a:gd name="connsiteY82" fmla="*/ 210369 h 840276"/>
                <a:gd name="connsiteX83" fmla="*/ 659082 w 1732978"/>
                <a:gd name="connsiteY83" fmla="*/ 209712 h 840276"/>
                <a:gd name="connsiteX84" fmla="*/ 659644 w 1732978"/>
                <a:gd name="connsiteY84" fmla="*/ 208845 h 840276"/>
                <a:gd name="connsiteX85" fmla="*/ 660216 w 1732978"/>
                <a:gd name="connsiteY85" fmla="*/ 207912 h 840276"/>
                <a:gd name="connsiteX86" fmla="*/ 665188 w 1732978"/>
                <a:gd name="connsiteY86" fmla="*/ 198015 h 840276"/>
                <a:gd name="connsiteX87" fmla="*/ 665931 w 1732978"/>
                <a:gd name="connsiteY87" fmla="*/ 195796 h 840276"/>
                <a:gd name="connsiteX88" fmla="*/ 666502 w 1732978"/>
                <a:gd name="connsiteY88" fmla="*/ 193491 h 840276"/>
                <a:gd name="connsiteX89" fmla="*/ 666950 w 1732978"/>
                <a:gd name="connsiteY89" fmla="*/ 188395 h 840276"/>
                <a:gd name="connsiteX90" fmla="*/ 666322 w 1732978"/>
                <a:gd name="connsiteY90" fmla="*/ 185414 h 840276"/>
                <a:gd name="connsiteX91" fmla="*/ 666617 w 1732978"/>
                <a:gd name="connsiteY91" fmla="*/ 184556 h 840276"/>
                <a:gd name="connsiteX92" fmla="*/ 666826 w 1732978"/>
                <a:gd name="connsiteY92" fmla="*/ 183575 h 840276"/>
                <a:gd name="connsiteX93" fmla="*/ 666864 w 1732978"/>
                <a:gd name="connsiteY93" fmla="*/ 182347 h 840276"/>
                <a:gd name="connsiteX94" fmla="*/ 666674 w 1732978"/>
                <a:gd name="connsiteY94" fmla="*/ 181156 h 840276"/>
                <a:gd name="connsiteX95" fmla="*/ 666007 w 1732978"/>
                <a:gd name="connsiteY95" fmla="*/ 179718 h 840276"/>
                <a:gd name="connsiteX96" fmla="*/ 664035 w 1732978"/>
                <a:gd name="connsiteY96" fmla="*/ 177003 h 840276"/>
                <a:gd name="connsiteX97" fmla="*/ 662654 w 1732978"/>
                <a:gd name="connsiteY97" fmla="*/ 175927 h 840276"/>
                <a:gd name="connsiteX98" fmla="*/ 661245 w 1732978"/>
                <a:gd name="connsiteY98" fmla="*/ 175108 h 840276"/>
                <a:gd name="connsiteX99" fmla="*/ 648310 w 1732978"/>
                <a:gd name="connsiteY99" fmla="*/ 160087 h 840276"/>
                <a:gd name="connsiteX100" fmla="*/ 648557 w 1732978"/>
                <a:gd name="connsiteY100" fmla="*/ 155477 h 840276"/>
                <a:gd name="connsiteX101" fmla="*/ 648272 w 1732978"/>
                <a:gd name="connsiteY101" fmla="*/ 154076 h 840276"/>
                <a:gd name="connsiteX102" fmla="*/ 647643 w 1732978"/>
                <a:gd name="connsiteY102" fmla="*/ 152886 h 840276"/>
                <a:gd name="connsiteX103" fmla="*/ 646452 w 1732978"/>
                <a:gd name="connsiteY103" fmla="*/ 151819 h 840276"/>
                <a:gd name="connsiteX104" fmla="*/ 645205 w 1732978"/>
                <a:gd name="connsiteY104" fmla="*/ 151009 h 840276"/>
                <a:gd name="connsiteX105" fmla="*/ 634679 w 1732978"/>
                <a:gd name="connsiteY105" fmla="*/ 146533 h 840276"/>
                <a:gd name="connsiteX106" fmla="*/ 633241 w 1732978"/>
                <a:gd name="connsiteY106" fmla="*/ 146123 h 840276"/>
                <a:gd name="connsiteX107" fmla="*/ 631965 w 1732978"/>
                <a:gd name="connsiteY107" fmla="*/ 146009 h 840276"/>
                <a:gd name="connsiteX108" fmla="*/ 630736 w 1732978"/>
                <a:gd name="connsiteY108" fmla="*/ 146295 h 840276"/>
                <a:gd name="connsiteX109" fmla="*/ 629764 w 1732978"/>
                <a:gd name="connsiteY109" fmla="*/ 146961 h 840276"/>
                <a:gd name="connsiteX110" fmla="*/ 618639 w 1732978"/>
                <a:gd name="connsiteY110" fmla="*/ 138627 h 840276"/>
                <a:gd name="connsiteX111" fmla="*/ 617191 w 1732978"/>
                <a:gd name="connsiteY111" fmla="*/ 137636 h 840276"/>
                <a:gd name="connsiteX112" fmla="*/ 615744 w 1732978"/>
                <a:gd name="connsiteY112" fmla="*/ 136731 h 840276"/>
                <a:gd name="connsiteX113" fmla="*/ 614267 w 1732978"/>
                <a:gd name="connsiteY113" fmla="*/ 135912 h 840276"/>
                <a:gd name="connsiteX114" fmla="*/ 612743 w 1732978"/>
                <a:gd name="connsiteY114" fmla="*/ 135169 h 840276"/>
                <a:gd name="connsiteX115" fmla="*/ 611067 w 1732978"/>
                <a:gd name="connsiteY115" fmla="*/ 134550 h 840276"/>
                <a:gd name="connsiteX116" fmla="*/ 609429 w 1732978"/>
                <a:gd name="connsiteY116" fmla="*/ 134017 h 840276"/>
                <a:gd name="connsiteX117" fmla="*/ 607781 w 1732978"/>
                <a:gd name="connsiteY117" fmla="*/ 133569 h 840276"/>
                <a:gd name="connsiteX118" fmla="*/ 606181 w 1732978"/>
                <a:gd name="connsiteY118" fmla="*/ 133322 h 840276"/>
                <a:gd name="connsiteX119" fmla="*/ 577806 w 1732978"/>
                <a:gd name="connsiteY119" fmla="*/ 118872 h 840276"/>
                <a:gd name="connsiteX120" fmla="*/ 576863 w 1732978"/>
                <a:gd name="connsiteY120" fmla="*/ 118663 h 840276"/>
                <a:gd name="connsiteX121" fmla="*/ 575929 w 1732978"/>
                <a:gd name="connsiteY121" fmla="*/ 118463 h 840276"/>
                <a:gd name="connsiteX122" fmla="*/ 574938 w 1732978"/>
                <a:gd name="connsiteY122" fmla="*/ 118386 h 840276"/>
                <a:gd name="connsiteX123" fmla="*/ 574034 w 1732978"/>
                <a:gd name="connsiteY123" fmla="*/ 118424 h 840276"/>
                <a:gd name="connsiteX124" fmla="*/ 573100 w 1732978"/>
                <a:gd name="connsiteY124" fmla="*/ 118501 h 840276"/>
                <a:gd name="connsiteX125" fmla="*/ 572129 w 1732978"/>
                <a:gd name="connsiteY125" fmla="*/ 118710 h 840276"/>
                <a:gd name="connsiteX126" fmla="*/ 571386 w 1732978"/>
                <a:gd name="connsiteY126" fmla="*/ 119044 h 840276"/>
                <a:gd name="connsiteX127" fmla="*/ 570719 w 1732978"/>
                <a:gd name="connsiteY127" fmla="*/ 119644 h 840276"/>
                <a:gd name="connsiteX128" fmla="*/ 566480 w 1732978"/>
                <a:gd name="connsiteY128" fmla="*/ 125473 h 840276"/>
                <a:gd name="connsiteX129" fmla="*/ 561194 w 1732978"/>
                <a:gd name="connsiteY129" fmla="*/ 128759 h 840276"/>
                <a:gd name="connsiteX130" fmla="*/ 555984 w 1732978"/>
                <a:gd name="connsiteY130" fmla="*/ 132664 h 840276"/>
                <a:gd name="connsiteX131" fmla="*/ 555003 w 1732978"/>
                <a:gd name="connsiteY131" fmla="*/ 134474 h 840276"/>
                <a:gd name="connsiteX132" fmla="*/ 554346 w 1732978"/>
                <a:gd name="connsiteY132" fmla="*/ 135046 h 840276"/>
                <a:gd name="connsiteX133" fmla="*/ 553746 w 1732978"/>
                <a:gd name="connsiteY133" fmla="*/ 135665 h 840276"/>
                <a:gd name="connsiteX134" fmla="*/ 553336 w 1732978"/>
                <a:gd name="connsiteY134" fmla="*/ 136398 h 840276"/>
                <a:gd name="connsiteX135" fmla="*/ 553003 w 1732978"/>
                <a:gd name="connsiteY135" fmla="*/ 137341 h 840276"/>
                <a:gd name="connsiteX136" fmla="*/ 552888 w 1732978"/>
                <a:gd name="connsiteY136" fmla="*/ 138160 h 840276"/>
                <a:gd name="connsiteX137" fmla="*/ 552850 w 1732978"/>
                <a:gd name="connsiteY137" fmla="*/ 139065 h 840276"/>
                <a:gd name="connsiteX138" fmla="*/ 552926 w 1732978"/>
                <a:gd name="connsiteY138" fmla="*/ 139808 h 840276"/>
                <a:gd name="connsiteX139" fmla="*/ 553221 w 1732978"/>
                <a:gd name="connsiteY139" fmla="*/ 140503 h 840276"/>
                <a:gd name="connsiteX140" fmla="*/ 553926 w 1732978"/>
                <a:gd name="connsiteY140" fmla="*/ 141246 h 840276"/>
                <a:gd name="connsiteX141" fmla="*/ 554860 w 1732978"/>
                <a:gd name="connsiteY141" fmla="*/ 141865 h 840276"/>
                <a:gd name="connsiteX142" fmla="*/ 556717 w 1732978"/>
                <a:gd name="connsiteY142" fmla="*/ 142761 h 840276"/>
                <a:gd name="connsiteX143" fmla="*/ 557708 w 1732978"/>
                <a:gd name="connsiteY143" fmla="*/ 143094 h 840276"/>
                <a:gd name="connsiteX144" fmla="*/ 558784 w 1732978"/>
                <a:gd name="connsiteY144" fmla="*/ 143218 h 840276"/>
                <a:gd name="connsiteX145" fmla="*/ 559861 w 1732978"/>
                <a:gd name="connsiteY145" fmla="*/ 143056 h 840276"/>
                <a:gd name="connsiteX146" fmla="*/ 575263 w 1732978"/>
                <a:gd name="connsiteY146" fmla="*/ 139237 h 840276"/>
                <a:gd name="connsiteX147" fmla="*/ 576901 w 1732978"/>
                <a:gd name="connsiteY147" fmla="*/ 139075 h 840276"/>
                <a:gd name="connsiteX148" fmla="*/ 578691 w 1732978"/>
                <a:gd name="connsiteY148" fmla="*/ 139189 h 840276"/>
                <a:gd name="connsiteX149" fmla="*/ 590931 w 1732978"/>
                <a:gd name="connsiteY149" fmla="*/ 141379 h 840276"/>
                <a:gd name="connsiteX150" fmla="*/ 592979 w 1732978"/>
                <a:gd name="connsiteY150" fmla="*/ 142856 h 840276"/>
                <a:gd name="connsiteX151" fmla="*/ 593312 w 1732978"/>
                <a:gd name="connsiteY151" fmla="*/ 143304 h 840276"/>
                <a:gd name="connsiteX152" fmla="*/ 593503 w 1732978"/>
                <a:gd name="connsiteY152" fmla="*/ 143904 h 840276"/>
                <a:gd name="connsiteX153" fmla="*/ 593503 w 1732978"/>
                <a:gd name="connsiteY153" fmla="*/ 144532 h 840276"/>
                <a:gd name="connsiteX154" fmla="*/ 593312 w 1732978"/>
                <a:gd name="connsiteY154" fmla="*/ 145132 h 840276"/>
                <a:gd name="connsiteX155" fmla="*/ 592979 w 1732978"/>
                <a:gd name="connsiteY155" fmla="*/ 145628 h 840276"/>
                <a:gd name="connsiteX156" fmla="*/ 591541 w 1732978"/>
                <a:gd name="connsiteY156" fmla="*/ 147228 h 840276"/>
                <a:gd name="connsiteX157" fmla="*/ 591122 w 1732978"/>
                <a:gd name="connsiteY157" fmla="*/ 147828 h 840276"/>
                <a:gd name="connsiteX158" fmla="*/ 590836 w 1732978"/>
                <a:gd name="connsiteY158" fmla="*/ 148447 h 840276"/>
                <a:gd name="connsiteX159" fmla="*/ 590617 w 1732978"/>
                <a:gd name="connsiteY159" fmla="*/ 149152 h 840276"/>
                <a:gd name="connsiteX160" fmla="*/ 590502 w 1732978"/>
                <a:gd name="connsiteY160" fmla="*/ 149885 h 840276"/>
                <a:gd name="connsiteX161" fmla="*/ 590017 w 1732978"/>
                <a:gd name="connsiteY161" fmla="*/ 159706 h 840276"/>
                <a:gd name="connsiteX162" fmla="*/ 589893 w 1732978"/>
                <a:gd name="connsiteY162" fmla="*/ 160363 h 840276"/>
                <a:gd name="connsiteX163" fmla="*/ 589702 w 1732978"/>
                <a:gd name="connsiteY163" fmla="*/ 161030 h 840276"/>
                <a:gd name="connsiteX164" fmla="*/ 589331 w 1732978"/>
                <a:gd name="connsiteY164" fmla="*/ 161477 h 840276"/>
                <a:gd name="connsiteX165" fmla="*/ 588807 w 1732978"/>
                <a:gd name="connsiteY165" fmla="*/ 161801 h 840276"/>
                <a:gd name="connsiteX166" fmla="*/ 588178 w 1732978"/>
                <a:gd name="connsiteY166" fmla="*/ 162020 h 840276"/>
                <a:gd name="connsiteX167" fmla="*/ 587512 w 1732978"/>
                <a:gd name="connsiteY167" fmla="*/ 162135 h 840276"/>
                <a:gd name="connsiteX168" fmla="*/ 586816 w 1732978"/>
                <a:gd name="connsiteY168" fmla="*/ 162173 h 840276"/>
                <a:gd name="connsiteX169" fmla="*/ 586149 w 1732978"/>
                <a:gd name="connsiteY169" fmla="*/ 162135 h 840276"/>
                <a:gd name="connsiteX170" fmla="*/ 575101 w 1732978"/>
                <a:gd name="connsiteY170" fmla="*/ 160163 h 840276"/>
                <a:gd name="connsiteX171" fmla="*/ 568443 w 1732978"/>
                <a:gd name="connsiteY171" fmla="*/ 155191 h 840276"/>
                <a:gd name="connsiteX172" fmla="*/ 568033 w 1732978"/>
                <a:gd name="connsiteY172" fmla="*/ 154905 h 840276"/>
                <a:gd name="connsiteX173" fmla="*/ 567842 w 1732978"/>
                <a:gd name="connsiteY173" fmla="*/ 154743 h 840276"/>
                <a:gd name="connsiteX174" fmla="*/ 567766 w 1732978"/>
                <a:gd name="connsiteY174" fmla="*/ 154534 h 840276"/>
                <a:gd name="connsiteX175" fmla="*/ 567842 w 1732978"/>
                <a:gd name="connsiteY175" fmla="*/ 154086 h 840276"/>
                <a:gd name="connsiteX176" fmla="*/ 567957 w 1732978"/>
                <a:gd name="connsiteY176" fmla="*/ 153886 h 840276"/>
                <a:gd name="connsiteX177" fmla="*/ 568109 w 1732978"/>
                <a:gd name="connsiteY177" fmla="*/ 153686 h 840276"/>
                <a:gd name="connsiteX178" fmla="*/ 568271 w 1732978"/>
                <a:gd name="connsiteY178" fmla="*/ 153524 h 840276"/>
                <a:gd name="connsiteX179" fmla="*/ 578044 w 1732978"/>
                <a:gd name="connsiteY179" fmla="*/ 146628 h 840276"/>
                <a:gd name="connsiteX180" fmla="*/ 578530 w 1732978"/>
                <a:gd name="connsiteY180" fmla="*/ 146352 h 840276"/>
                <a:gd name="connsiteX181" fmla="*/ 578901 w 1732978"/>
                <a:gd name="connsiteY181" fmla="*/ 145904 h 840276"/>
                <a:gd name="connsiteX182" fmla="*/ 579149 w 1732978"/>
                <a:gd name="connsiteY182" fmla="*/ 145380 h 840276"/>
                <a:gd name="connsiteX183" fmla="*/ 579368 w 1732978"/>
                <a:gd name="connsiteY183" fmla="*/ 144751 h 840276"/>
                <a:gd name="connsiteX184" fmla="*/ 579482 w 1732978"/>
                <a:gd name="connsiteY184" fmla="*/ 144018 h 840276"/>
                <a:gd name="connsiteX185" fmla="*/ 579291 w 1732978"/>
                <a:gd name="connsiteY185" fmla="*/ 143399 h 840276"/>
                <a:gd name="connsiteX186" fmla="*/ 579034 w 1732978"/>
                <a:gd name="connsiteY186" fmla="*/ 142865 h 840276"/>
                <a:gd name="connsiteX187" fmla="*/ 578530 w 1732978"/>
                <a:gd name="connsiteY187" fmla="*/ 142437 h 840276"/>
                <a:gd name="connsiteX188" fmla="*/ 577958 w 1732978"/>
                <a:gd name="connsiteY188" fmla="*/ 142142 h 840276"/>
                <a:gd name="connsiteX189" fmla="*/ 577263 w 1732978"/>
                <a:gd name="connsiteY189" fmla="*/ 142027 h 840276"/>
                <a:gd name="connsiteX190" fmla="*/ 576558 w 1732978"/>
                <a:gd name="connsiteY190" fmla="*/ 142065 h 840276"/>
                <a:gd name="connsiteX191" fmla="*/ 575929 w 1732978"/>
                <a:gd name="connsiteY191" fmla="*/ 142275 h 840276"/>
                <a:gd name="connsiteX192" fmla="*/ 575367 w 1732978"/>
                <a:gd name="connsiteY192" fmla="*/ 142608 h 840276"/>
                <a:gd name="connsiteX193" fmla="*/ 574796 w 1732978"/>
                <a:gd name="connsiteY193" fmla="*/ 143180 h 840276"/>
                <a:gd name="connsiteX194" fmla="*/ 574386 w 1732978"/>
                <a:gd name="connsiteY194" fmla="*/ 143780 h 840276"/>
                <a:gd name="connsiteX195" fmla="*/ 574139 w 1732978"/>
                <a:gd name="connsiteY195" fmla="*/ 144485 h 840276"/>
                <a:gd name="connsiteX196" fmla="*/ 573805 w 1732978"/>
                <a:gd name="connsiteY196" fmla="*/ 145085 h 840276"/>
                <a:gd name="connsiteX197" fmla="*/ 569414 w 1732978"/>
                <a:gd name="connsiteY197" fmla="*/ 147761 h 840276"/>
                <a:gd name="connsiteX198" fmla="*/ 566776 w 1732978"/>
                <a:gd name="connsiteY198" fmla="*/ 147095 h 840276"/>
                <a:gd name="connsiteX199" fmla="*/ 566252 w 1732978"/>
                <a:gd name="connsiteY199" fmla="*/ 146399 h 840276"/>
                <a:gd name="connsiteX200" fmla="*/ 565956 w 1732978"/>
                <a:gd name="connsiteY200" fmla="*/ 146066 h 840276"/>
                <a:gd name="connsiteX201" fmla="*/ 565661 w 1732978"/>
                <a:gd name="connsiteY201" fmla="*/ 145818 h 840276"/>
                <a:gd name="connsiteX202" fmla="*/ 565290 w 1732978"/>
                <a:gd name="connsiteY202" fmla="*/ 145618 h 840276"/>
                <a:gd name="connsiteX203" fmla="*/ 564880 w 1732978"/>
                <a:gd name="connsiteY203" fmla="*/ 145456 h 840276"/>
                <a:gd name="connsiteX204" fmla="*/ 562461 w 1732978"/>
                <a:gd name="connsiteY204" fmla="*/ 144713 h 840276"/>
                <a:gd name="connsiteX205" fmla="*/ 561899 w 1732978"/>
                <a:gd name="connsiteY205" fmla="*/ 144637 h 840276"/>
                <a:gd name="connsiteX206" fmla="*/ 561413 w 1732978"/>
                <a:gd name="connsiteY206" fmla="*/ 144675 h 840276"/>
                <a:gd name="connsiteX207" fmla="*/ 558698 w 1732978"/>
                <a:gd name="connsiteY207" fmla="*/ 145275 h 840276"/>
                <a:gd name="connsiteX208" fmla="*/ 554384 w 1732978"/>
                <a:gd name="connsiteY208" fmla="*/ 144047 h 840276"/>
                <a:gd name="connsiteX209" fmla="*/ 554126 w 1732978"/>
                <a:gd name="connsiteY209" fmla="*/ 144008 h 840276"/>
                <a:gd name="connsiteX210" fmla="*/ 553917 w 1732978"/>
                <a:gd name="connsiteY210" fmla="*/ 144008 h 840276"/>
                <a:gd name="connsiteX211" fmla="*/ 553717 w 1732978"/>
                <a:gd name="connsiteY211" fmla="*/ 144085 h 840276"/>
                <a:gd name="connsiteX212" fmla="*/ 553564 w 1732978"/>
                <a:gd name="connsiteY212" fmla="*/ 144209 h 840276"/>
                <a:gd name="connsiteX213" fmla="*/ 552002 w 1732978"/>
                <a:gd name="connsiteY213" fmla="*/ 146628 h 840276"/>
                <a:gd name="connsiteX214" fmla="*/ 551888 w 1732978"/>
                <a:gd name="connsiteY214" fmla="*/ 146876 h 840276"/>
                <a:gd name="connsiteX215" fmla="*/ 551802 w 1732978"/>
                <a:gd name="connsiteY215" fmla="*/ 147123 h 840276"/>
                <a:gd name="connsiteX216" fmla="*/ 551783 w 1732978"/>
                <a:gd name="connsiteY216" fmla="*/ 147438 h 840276"/>
                <a:gd name="connsiteX217" fmla="*/ 0 w 1732978"/>
                <a:gd name="connsiteY217" fmla="*/ 8972 h 840276"/>
                <a:gd name="connsiteX218" fmla="*/ 0 w 1732978"/>
                <a:gd name="connsiteY218" fmla="*/ 9715 h 840276"/>
                <a:gd name="connsiteX219" fmla="*/ 76 w 1732978"/>
                <a:gd name="connsiteY219" fmla="*/ 10335 h 840276"/>
                <a:gd name="connsiteX220" fmla="*/ 238 w 1732978"/>
                <a:gd name="connsiteY220" fmla="*/ 10992 h 840276"/>
                <a:gd name="connsiteX221" fmla="*/ 448 w 1732978"/>
                <a:gd name="connsiteY221" fmla="*/ 11659 h 840276"/>
                <a:gd name="connsiteX222" fmla="*/ 781 w 1732978"/>
                <a:gd name="connsiteY222" fmla="*/ 12316 h 840276"/>
                <a:gd name="connsiteX223" fmla="*/ 7144 w 1732978"/>
                <a:gd name="connsiteY223" fmla="*/ 20736 h 840276"/>
                <a:gd name="connsiteX224" fmla="*/ 10678 w 1732978"/>
                <a:gd name="connsiteY224" fmla="*/ 24260 h 840276"/>
                <a:gd name="connsiteX225" fmla="*/ 14697 w 1732978"/>
                <a:gd name="connsiteY225" fmla="*/ 27508 h 840276"/>
                <a:gd name="connsiteX226" fmla="*/ 86354 w 1732978"/>
                <a:gd name="connsiteY226" fmla="*/ 74019 h 840276"/>
                <a:gd name="connsiteX227" fmla="*/ 99565 w 1732978"/>
                <a:gd name="connsiteY227" fmla="*/ 80791 h 840276"/>
                <a:gd name="connsiteX228" fmla="*/ 114005 w 1732978"/>
                <a:gd name="connsiteY228" fmla="*/ 85801 h 840276"/>
                <a:gd name="connsiteX229" fmla="*/ 114786 w 1732978"/>
                <a:gd name="connsiteY229" fmla="*/ 86001 h 840276"/>
                <a:gd name="connsiteX230" fmla="*/ 115643 w 1732978"/>
                <a:gd name="connsiteY230" fmla="*/ 86125 h 840276"/>
                <a:gd name="connsiteX231" fmla="*/ 116510 w 1732978"/>
                <a:gd name="connsiteY231" fmla="*/ 86201 h 840276"/>
                <a:gd name="connsiteX232" fmla="*/ 117367 w 1732978"/>
                <a:gd name="connsiteY232" fmla="*/ 86163 h 840276"/>
                <a:gd name="connsiteX233" fmla="*/ 118263 w 1732978"/>
                <a:gd name="connsiteY233" fmla="*/ 86087 h 840276"/>
                <a:gd name="connsiteX234" fmla="*/ 119158 w 1732978"/>
                <a:gd name="connsiteY234" fmla="*/ 85963 h 840276"/>
                <a:gd name="connsiteX235" fmla="*/ 120015 w 1732978"/>
                <a:gd name="connsiteY235" fmla="*/ 85849 h 840276"/>
                <a:gd name="connsiteX236" fmla="*/ 120958 w 1732978"/>
                <a:gd name="connsiteY236" fmla="*/ 85649 h 840276"/>
                <a:gd name="connsiteX237" fmla="*/ 122672 w 1732978"/>
                <a:gd name="connsiteY237" fmla="*/ 85115 h 840276"/>
                <a:gd name="connsiteX238" fmla="*/ 123492 w 1732978"/>
                <a:gd name="connsiteY238" fmla="*/ 84782 h 840276"/>
                <a:gd name="connsiteX239" fmla="*/ 124349 w 1732978"/>
                <a:gd name="connsiteY239" fmla="*/ 84372 h 840276"/>
                <a:gd name="connsiteX240" fmla="*/ 125130 w 1732978"/>
                <a:gd name="connsiteY240" fmla="*/ 83887 h 840276"/>
                <a:gd name="connsiteX241" fmla="*/ 125911 w 1732978"/>
                <a:gd name="connsiteY241" fmla="*/ 83315 h 840276"/>
                <a:gd name="connsiteX242" fmla="*/ 126511 w 1732978"/>
                <a:gd name="connsiteY242" fmla="*/ 82620 h 840276"/>
                <a:gd name="connsiteX243" fmla="*/ 127035 w 1732978"/>
                <a:gd name="connsiteY243" fmla="*/ 81877 h 840276"/>
                <a:gd name="connsiteX244" fmla="*/ 129007 w 1732978"/>
                <a:gd name="connsiteY244" fmla="*/ 77686 h 840276"/>
                <a:gd name="connsiteX245" fmla="*/ 129216 w 1732978"/>
                <a:gd name="connsiteY245" fmla="*/ 77086 h 840276"/>
                <a:gd name="connsiteX246" fmla="*/ 129378 w 1732978"/>
                <a:gd name="connsiteY246" fmla="*/ 76457 h 840276"/>
                <a:gd name="connsiteX247" fmla="*/ 129530 w 1732978"/>
                <a:gd name="connsiteY247" fmla="*/ 75857 h 840276"/>
                <a:gd name="connsiteX248" fmla="*/ 129654 w 1732978"/>
                <a:gd name="connsiteY248" fmla="*/ 75238 h 840276"/>
                <a:gd name="connsiteX249" fmla="*/ 130016 w 1732978"/>
                <a:gd name="connsiteY249" fmla="*/ 69656 h 840276"/>
                <a:gd name="connsiteX250" fmla="*/ 129978 w 1732978"/>
                <a:gd name="connsiteY250" fmla="*/ 68999 h 840276"/>
                <a:gd name="connsiteX251" fmla="*/ 129864 w 1732978"/>
                <a:gd name="connsiteY251" fmla="*/ 68380 h 840276"/>
                <a:gd name="connsiteX252" fmla="*/ 129712 w 1732978"/>
                <a:gd name="connsiteY252" fmla="*/ 67751 h 840276"/>
                <a:gd name="connsiteX253" fmla="*/ 129492 w 1732978"/>
                <a:gd name="connsiteY253" fmla="*/ 67151 h 840276"/>
                <a:gd name="connsiteX254" fmla="*/ 129197 w 1732978"/>
                <a:gd name="connsiteY254" fmla="*/ 66551 h 840276"/>
                <a:gd name="connsiteX255" fmla="*/ 128873 w 1732978"/>
                <a:gd name="connsiteY255" fmla="*/ 65951 h 840276"/>
                <a:gd name="connsiteX256" fmla="*/ 127968 w 1732978"/>
                <a:gd name="connsiteY256" fmla="*/ 64884 h 840276"/>
                <a:gd name="connsiteX257" fmla="*/ 113157 w 1732978"/>
                <a:gd name="connsiteY257" fmla="*/ 45634 h 840276"/>
                <a:gd name="connsiteX258" fmla="*/ 109881 w 1732978"/>
                <a:gd name="connsiteY258" fmla="*/ 42434 h 840276"/>
                <a:gd name="connsiteX259" fmla="*/ 106461 w 1732978"/>
                <a:gd name="connsiteY259" fmla="*/ 39519 h 840276"/>
                <a:gd name="connsiteX260" fmla="*/ 101403 w 1732978"/>
                <a:gd name="connsiteY260" fmla="*/ 35986 h 840276"/>
                <a:gd name="connsiteX261" fmla="*/ 100212 w 1732978"/>
                <a:gd name="connsiteY261" fmla="*/ 37547 h 840276"/>
                <a:gd name="connsiteX262" fmla="*/ 93269 w 1732978"/>
                <a:gd name="connsiteY262" fmla="*/ 33376 h 840276"/>
                <a:gd name="connsiteX263" fmla="*/ 94536 w 1732978"/>
                <a:gd name="connsiteY263" fmla="*/ 30956 h 840276"/>
                <a:gd name="connsiteX264" fmla="*/ 85868 w 1732978"/>
                <a:gd name="connsiteY264" fmla="*/ 26441 h 840276"/>
                <a:gd name="connsiteX265" fmla="*/ 85268 w 1732978"/>
                <a:gd name="connsiteY265" fmla="*/ 27594 h 840276"/>
                <a:gd name="connsiteX266" fmla="*/ 83134 w 1732978"/>
                <a:gd name="connsiteY266" fmla="*/ 27594 h 840276"/>
                <a:gd name="connsiteX267" fmla="*/ 82067 w 1732978"/>
                <a:gd name="connsiteY267" fmla="*/ 27480 h 840276"/>
                <a:gd name="connsiteX268" fmla="*/ 81086 w 1732978"/>
                <a:gd name="connsiteY268" fmla="*/ 27222 h 840276"/>
                <a:gd name="connsiteX269" fmla="*/ 72228 w 1732978"/>
                <a:gd name="connsiteY269" fmla="*/ 23698 h 840276"/>
                <a:gd name="connsiteX270" fmla="*/ 69647 w 1732978"/>
                <a:gd name="connsiteY270" fmla="*/ 22384 h 840276"/>
                <a:gd name="connsiteX271" fmla="*/ 64189 w 1732978"/>
                <a:gd name="connsiteY271" fmla="*/ 17745 h 840276"/>
                <a:gd name="connsiteX272" fmla="*/ 63732 w 1732978"/>
                <a:gd name="connsiteY272" fmla="*/ 17450 h 840276"/>
                <a:gd name="connsiteX273" fmla="*/ 63246 w 1732978"/>
                <a:gd name="connsiteY273" fmla="*/ 17240 h 840276"/>
                <a:gd name="connsiteX274" fmla="*/ 62798 w 1732978"/>
                <a:gd name="connsiteY274" fmla="*/ 17116 h 840276"/>
                <a:gd name="connsiteX275" fmla="*/ 62351 w 1732978"/>
                <a:gd name="connsiteY275" fmla="*/ 17040 h 840276"/>
                <a:gd name="connsiteX276" fmla="*/ 61903 w 1732978"/>
                <a:gd name="connsiteY276" fmla="*/ 17078 h 840276"/>
                <a:gd name="connsiteX277" fmla="*/ 61455 w 1732978"/>
                <a:gd name="connsiteY277" fmla="*/ 17078 h 840276"/>
                <a:gd name="connsiteX278" fmla="*/ 60046 w 1732978"/>
                <a:gd name="connsiteY278" fmla="*/ 16745 h 840276"/>
                <a:gd name="connsiteX279" fmla="*/ 59389 w 1732978"/>
                <a:gd name="connsiteY279" fmla="*/ 16421 h 840276"/>
                <a:gd name="connsiteX280" fmla="*/ 58817 w 1732978"/>
                <a:gd name="connsiteY280" fmla="*/ 15973 h 840276"/>
                <a:gd name="connsiteX281" fmla="*/ 58522 w 1732978"/>
                <a:gd name="connsiteY281" fmla="*/ 15640 h 840276"/>
                <a:gd name="connsiteX282" fmla="*/ 58236 w 1732978"/>
                <a:gd name="connsiteY282" fmla="*/ 15345 h 840276"/>
                <a:gd name="connsiteX283" fmla="*/ 57893 w 1732978"/>
                <a:gd name="connsiteY283" fmla="*/ 15192 h 840276"/>
                <a:gd name="connsiteX284" fmla="*/ 57598 w 1732978"/>
                <a:gd name="connsiteY284" fmla="*/ 15078 h 840276"/>
                <a:gd name="connsiteX285" fmla="*/ 57188 w 1732978"/>
                <a:gd name="connsiteY285" fmla="*/ 15002 h 840276"/>
                <a:gd name="connsiteX286" fmla="*/ 56817 w 1732978"/>
                <a:gd name="connsiteY286" fmla="*/ 15002 h 840276"/>
                <a:gd name="connsiteX287" fmla="*/ 56445 w 1732978"/>
                <a:gd name="connsiteY287" fmla="*/ 15040 h 840276"/>
                <a:gd name="connsiteX288" fmla="*/ 56112 w 1732978"/>
                <a:gd name="connsiteY288" fmla="*/ 15154 h 840276"/>
                <a:gd name="connsiteX289" fmla="*/ 54769 w 1732978"/>
                <a:gd name="connsiteY289" fmla="*/ 15650 h 840276"/>
                <a:gd name="connsiteX290" fmla="*/ 54064 w 1732978"/>
                <a:gd name="connsiteY290" fmla="*/ 15812 h 840276"/>
                <a:gd name="connsiteX291" fmla="*/ 53321 w 1732978"/>
                <a:gd name="connsiteY291" fmla="*/ 15926 h 840276"/>
                <a:gd name="connsiteX292" fmla="*/ 52988 w 1732978"/>
                <a:gd name="connsiteY292" fmla="*/ 15964 h 840276"/>
                <a:gd name="connsiteX293" fmla="*/ 51997 w 1732978"/>
                <a:gd name="connsiteY293" fmla="*/ 15850 h 840276"/>
                <a:gd name="connsiteX294" fmla="*/ 12783 w 1732978"/>
                <a:gd name="connsiteY294" fmla="*/ 695 h 840276"/>
                <a:gd name="connsiteX295" fmla="*/ 11382 w 1732978"/>
                <a:gd name="connsiteY295" fmla="*/ 410 h 840276"/>
                <a:gd name="connsiteX296" fmla="*/ 10030 w 1732978"/>
                <a:gd name="connsiteY296" fmla="*/ 200 h 840276"/>
                <a:gd name="connsiteX297" fmla="*/ 8649 w 1732978"/>
                <a:gd name="connsiteY297" fmla="*/ 38 h 840276"/>
                <a:gd name="connsiteX298" fmla="*/ 7258 w 1732978"/>
                <a:gd name="connsiteY298" fmla="*/ 0 h 840276"/>
                <a:gd name="connsiteX299" fmla="*/ 6601 w 1732978"/>
                <a:gd name="connsiteY299" fmla="*/ 76 h 840276"/>
                <a:gd name="connsiteX300" fmla="*/ 5934 w 1732978"/>
                <a:gd name="connsiteY300" fmla="*/ 276 h 840276"/>
                <a:gd name="connsiteX301" fmla="*/ 4706 w 1732978"/>
                <a:gd name="connsiteY301" fmla="*/ 771 h 840276"/>
                <a:gd name="connsiteX302" fmla="*/ 3553 w 1732978"/>
                <a:gd name="connsiteY302" fmla="*/ 1467 h 840276"/>
                <a:gd name="connsiteX303" fmla="*/ 2477 w 1732978"/>
                <a:gd name="connsiteY303" fmla="*/ 2286 h 840276"/>
                <a:gd name="connsiteX304" fmla="*/ 1991 w 1732978"/>
                <a:gd name="connsiteY304" fmla="*/ 2781 h 840276"/>
                <a:gd name="connsiteX305" fmla="*/ 1619 w 1732978"/>
                <a:gd name="connsiteY305" fmla="*/ 3305 h 840276"/>
                <a:gd name="connsiteX306" fmla="*/ 953 w 1732978"/>
                <a:gd name="connsiteY306" fmla="*/ 4458 h 840276"/>
                <a:gd name="connsiteX307" fmla="*/ 705 w 1732978"/>
                <a:gd name="connsiteY307" fmla="*/ 5077 h 840276"/>
                <a:gd name="connsiteX308" fmla="*/ 505 w 1732978"/>
                <a:gd name="connsiteY308" fmla="*/ 5705 h 840276"/>
                <a:gd name="connsiteX309" fmla="*/ 257 w 1732978"/>
                <a:gd name="connsiteY309" fmla="*/ 7010 h 840276"/>
                <a:gd name="connsiteX310" fmla="*/ 57 w 1732978"/>
                <a:gd name="connsiteY310" fmla="*/ 8325 h 840276"/>
                <a:gd name="connsiteX311" fmla="*/ 0 w 1732978"/>
                <a:gd name="connsiteY311" fmla="*/ 8972 h 840276"/>
                <a:gd name="connsiteX312" fmla="*/ 455819 w 1732978"/>
                <a:gd name="connsiteY312" fmla="*/ 113567 h 840276"/>
                <a:gd name="connsiteX313" fmla="*/ 455857 w 1732978"/>
                <a:gd name="connsiteY313" fmla="*/ 114100 h 840276"/>
                <a:gd name="connsiteX314" fmla="*/ 455971 w 1732978"/>
                <a:gd name="connsiteY314" fmla="*/ 114586 h 840276"/>
                <a:gd name="connsiteX315" fmla="*/ 456162 w 1732978"/>
                <a:gd name="connsiteY315" fmla="*/ 115081 h 840276"/>
                <a:gd name="connsiteX316" fmla="*/ 456495 w 1732978"/>
                <a:gd name="connsiteY316" fmla="*/ 115491 h 840276"/>
                <a:gd name="connsiteX317" fmla="*/ 457238 w 1732978"/>
                <a:gd name="connsiteY317" fmla="*/ 116014 h 840276"/>
                <a:gd name="connsiteX318" fmla="*/ 458095 w 1732978"/>
                <a:gd name="connsiteY318" fmla="*/ 116510 h 840276"/>
                <a:gd name="connsiteX319" fmla="*/ 480565 w 1732978"/>
                <a:gd name="connsiteY319" fmla="*/ 126444 h 840276"/>
                <a:gd name="connsiteX320" fmla="*/ 522199 w 1732978"/>
                <a:gd name="connsiteY320" fmla="*/ 140932 h 840276"/>
                <a:gd name="connsiteX321" fmla="*/ 525809 w 1732978"/>
                <a:gd name="connsiteY321" fmla="*/ 144094 h 840276"/>
                <a:gd name="connsiteX322" fmla="*/ 528076 w 1732978"/>
                <a:gd name="connsiteY322" fmla="*/ 145323 h 840276"/>
                <a:gd name="connsiteX323" fmla="*/ 530666 w 1732978"/>
                <a:gd name="connsiteY323" fmla="*/ 146028 h 840276"/>
                <a:gd name="connsiteX324" fmla="*/ 533648 w 1732978"/>
                <a:gd name="connsiteY324" fmla="*/ 146237 h 840276"/>
                <a:gd name="connsiteX325" fmla="*/ 536477 w 1732978"/>
                <a:gd name="connsiteY325" fmla="*/ 146237 h 840276"/>
                <a:gd name="connsiteX326" fmla="*/ 539105 w 1732978"/>
                <a:gd name="connsiteY326" fmla="*/ 146037 h 840276"/>
                <a:gd name="connsiteX327" fmla="*/ 541687 w 1732978"/>
                <a:gd name="connsiteY327" fmla="*/ 145437 h 840276"/>
                <a:gd name="connsiteX328" fmla="*/ 544068 w 1732978"/>
                <a:gd name="connsiteY328" fmla="*/ 144494 h 840276"/>
                <a:gd name="connsiteX329" fmla="*/ 545783 w 1732978"/>
                <a:gd name="connsiteY329" fmla="*/ 143227 h 840276"/>
                <a:gd name="connsiteX330" fmla="*/ 547230 w 1732978"/>
                <a:gd name="connsiteY330" fmla="*/ 141827 h 840276"/>
                <a:gd name="connsiteX331" fmla="*/ 549278 w 1732978"/>
                <a:gd name="connsiteY331" fmla="*/ 139246 h 840276"/>
                <a:gd name="connsiteX332" fmla="*/ 549469 w 1732978"/>
                <a:gd name="connsiteY332" fmla="*/ 137893 h 840276"/>
                <a:gd name="connsiteX333" fmla="*/ 549964 w 1732978"/>
                <a:gd name="connsiteY333" fmla="*/ 136541 h 840276"/>
                <a:gd name="connsiteX334" fmla="*/ 551269 w 1732978"/>
                <a:gd name="connsiteY334" fmla="*/ 134569 h 840276"/>
                <a:gd name="connsiteX335" fmla="*/ 551193 w 1732978"/>
                <a:gd name="connsiteY335" fmla="*/ 133969 h 840276"/>
                <a:gd name="connsiteX336" fmla="*/ 556031 w 1732978"/>
                <a:gd name="connsiteY336" fmla="*/ 127359 h 840276"/>
                <a:gd name="connsiteX337" fmla="*/ 556813 w 1732978"/>
                <a:gd name="connsiteY337" fmla="*/ 126787 h 840276"/>
                <a:gd name="connsiteX338" fmla="*/ 557784 w 1732978"/>
                <a:gd name="connsiteY338" fmla="*/ 126587 h 840276"/>
                <a:gd name="connsiteX339" fmla="*/ 563004 w 1732978"/>
                <a:gd name="connsiteY339" fmla="*/ 122272 h 840276"/>
                <a:gd name="connsiteX340" fmla="*/ 563975 w 1732978"/>
                <a:gd name="connsiteY340" fmla="*/ 122025 h 840276"/>
                <a:gd name="connsiteX341" fmla="*/ 564795 w 1732978"/>
                <a:gd name="connsiteY341" fmla="*/ 121453 h 840276"/>
                <a:gd name="connsiteX342" fmla="*/ 566204 w 1732978"/>
                <a:gd name="connsiteY342" fmla="*/ 118739 h 840276"/>
                <a:gd name="connsiteX343" fmla="*/ 564890 w 1732978"/>
                <a:gd name="connsiteY343" fmla="*/ 113529 h 840276"/>
                <a:gd name="connsiteX344" fmla="*/ 558451 w 1732978"/>
                <a:gd name="connsiteY344" fmla="*/ 104994 h 840276"/>
                <a:gd name="connsiteX345" fmla="*/ 558565 w 1732978"/>
                <a:gd name="connsiteY345" fmla="*/ 103594 h 840276"/>
                <a:gd name="connsiteX346" fmla="*/ 558317 w 1732978"/>
                <a:gd name="connsiteY346" fmla="*/ 102365 h 840276"/>
                <a:gd name="connsiteX347" fmla="*/ 557317 w 1732978"/>
                <a:gd name="connsiteY347" fmla="*/ 101175 h 840276"/>
                <a:gd name="connsiteX348" fmla="*/ 555917 w 1732978"/>
                <a:gd name="connsiteY348" fmla="*/ 100432 h 840276"/>
                <a:gd name="connsiteX349" fmla="*/ 549431 w 1732978"/>
                <a:gd name="connsiteY349" fmla="*/ 98460 h 840276"/>
                <a:gd name="connsiteX350" fmla="*/ 538382 w 1732978"/>
                <a:gd name="connsiteY350" fmla="*/ 92345 h 840276"/>
                <a:gd name="connsiteX351" fmla="*/ 538267 w 1732978"/>
                <a:gd name="connsiteY351" fmla="*/ 91412 h 840276"/>
                <a:gd name="connsiteX352" fmla="*/ 538058 w 1732978"/>
                <a:gd name="connsiteY352" fmla="*/ 90469 h 840276"/>
                <a:gd name="connsiteX353" fmla="*/ 537648 w 1732978"/>
                <a:gd name="connsiteY353" fmla="*/ 89649 h 840276"/>
                <a:gd name="connsiteX354" fmla="*/ 536981 w 1732978"/>
                <a:gd name="connsiteY354" fmla="*/ 88954 h 840276"/>
                <a:gd name="connsiteX355" fmla="*/ 536200 w 1732978"/>
                <a:gd name="connsiteY355" fmla="*/ 88420 h 840276"/>
                <a:gd name="connsiteX356" fmla="*/ 535343 w 1732978"/>
                <a:gd name="connsiteY356" fmla="*/ 88125 h 840276"/>
                <a:gd name="connsiteX357" fmla="*/ 534400 w 1732978"/>
                <a:gd name="connsiteY357" fmla="*/ 87964 h 840276"/>
                <a:gd name="connsiteX358" fmla="*/ 533429 w 1732978"/>
                <a:gd name="connsiteY358" fmla="*/ 88164 h 840276"/>
                <a:gd name="connsiteX359" fmla="*/ 531943 w 1732978"/>
                <a:gd name="connsiteY359" fmla="*/ 89306 h 840276"/>
                <a:gd name="connsiteX360" fmla="*/ 517874 w 1732978"/>
                <a:gd name="connsiteY360" fmla="*/ 91526 h 840276"/>
                <a:gd name="connsiteX361" fmla="*/ 513731 w 1732978"/>
                <a:gd name="connsiteY361" fmla="*/ 91240 h 840276"/>
                <a:gd name="connsiteX362" fmla="*/ 509673 w 1732978"/>
                <a:gd name="connsiteY362" fmla="*/ 90640 h 840276"/>
                <a:gd name="connsiteX363" fmla="*/ 505578 w 1732978"/>
                <a:gd name="connsiteY363" fmla="*/ 89983 h 840276"/>
                <a:gd name="connsiteX364" fmla="*/ 501844 w 1732978"/>
                <a:gd name="connsiteY364" fmla="*/ 89726 h 840276"/>
                <a:gd name="connsiteX365" fmla="*/ 497615 w 1732978"/>
                <a:gd name="connsiteY365" fmla="*/ 89773 h 840276"/>
                <a:gd name="connsiteX366" fmla="*/ 493443 w 1732978"/>
                <a:gd name="connsiteY366" fmla="*/ 90097 h 840276"/>
                <a:gd name="connsiteX367" fmla="*/ 489385 w 1732978"/>
                <a:gd name="connsiteY367" fmla="*/ 90697 h 840276"/>
                <a:gd name="connsiteX368" fmla="*/ 485518 w 1732978"/>
                <a:gd name="connsiteY368" fmla="*/ 91812 h 840276"/>
                <a:gd name="connsiteX369" fmla="*/ 462448 w 1732978"/>
                <a:gd name="connsiteY369" fmla="*/ 103832 h 840276"/>
                <a:gd name="connsiteX370" fmla="*/ 461334 w 1732978"/>
                <a:gd name="connsiteY370" fmla="*/ 106004 h 840276"/>
                <a:gd name="connsiteX371" fmla="*/ 457276 w 1732978"/>
                <a:gd name="connsiteY371" fmla="*/ 110442 h 840276"/>
                <a:gd name="connsiteX372" fmla="*/ 456286 w 1732978"/>
                <a:gd name="connsiteY372" fmla="*/ 111795 h 840276"/>
                <a:gd name="connsiteX373" fmla="*/ 456067 w 1732978"/>
                <a:gd name="connsiteY373" fmla="*/ 112328 h 840276"/>
                <a:gd name="connsiteX374" fmla="*/ 455914 w 1732978"/>
                <a:gd name="connsiteY374" fmla="*/ 112928 h 840276"/>
                <a:gd name="connsiteX375" fmla="*/ 455819 w 1732978"/>
                <a:gd name="connsiteY375" fmla="*/ 113567 h 840276"/>
                <a:gd name="connsiteX376" fmla="*/ 1718186 w 1732978"/>
                <a:gd name="connsiteY376" fmla="*/ 720709 h 840276"/>
                <a:gd name="connsiteX377" fmla="*/ 1718225 w 1732978"/>
                <a:gd name="connsiteY377" fmla="*/ 721405 h 840276"/>
                <a:gd name="connsiteX378" fmla="*/ 1718339 w 1732978"/>
                <a:gd name="connsiteY378" fmla="*/ 722005 h 840276"/>
                <a:gd name="connsiteX379" fmla="*/ 1718634 w 1732978"/>
                <a:gd name="connsiteY379" fmla="*/ 722633 h 840276"/>
                <a:gd name="connsiteX380" fmla="*/ 1719044 w 1732978"/>
                <a:gd name="connsiteY380" fmla="*/ 723119 h 840276"/>
                <a:gd name="connsiteX381" fmla="*/ 1719615 w 1732978"/>
                <a:gd name="connsiteY381" fmla="*/ 723567 h 840276"/>
                <a:gd name="connsiteX382" fmla="*/ 1720187 w 1732978"/>
                <a:gd name="connsiteY382" fmla="*/ 723862 h 840276"/>
                <a:gd name="connsiteX383" fmla="*/ 1720882 w 1732978"/>
                <a:gd name="connsiteY383" fmla="*/ 724072 h 840276"/>
                <a:gd name="connsiteX384" fmla="*/ 1721482 w 1732978"/>
                <a:gd name="connsiteY384" fmla="*/ 724148 h 840276"/>
                <a:gd name="connsiteX385" fmla="*/ 1722149 w 1732978"/>
                <a:gd name="connsiteY385" fmla="*/ 724195 h 840276"/>
                <a:gd name="connsiteX386" fmla="*/ 1722749 w 1732978"/>
                <a:gd name="connsiteY386" fmla="*/ 724148 h 840276"/>
                <a:gd name="connsiteX387" fmla="*/ 1723406 w 1732978"/>
                <a:gd name="connsiteY387" fmla="*/ 724072 h 840276"/>
                <a:gd name="connsiteX388" fmla="*/ 1724025 w 1732978"/>
                <a:gd name="connsiteY388" fmla="*/ 723872 h 840276"/>
                <a:gd name="connsiteX389" fmla="*/ 1724730 w 1732978"/>
                <a:gd name="connsiteY389" fmla="*/ 723672 h 840276"/>
                <a:gd name="connsiteX390" fmla="*/ 1725349 w 1732978"/>
                <a:gd name="connsiteY390" fmla="*/ 723424 h 840276"/>
                <a:gd name="connsiteX391" fmla="*/ 1726006 w 1732978"/>
                <a:gd name="connsiteY391" fmla="*/ 723129 h 840276"/>
                <a:gd name="connsiteX392" fmla="*/ 1728350 w 1732978"/>
                <a:gd name="connsiteY392" fmla="*/ 721690 h 840276"/>
                <a:gd name="connsiteX393" fmla="*/ 1729378 w 1732978"/>
                <a:gd name="connsiteY393" fmla="*/ 720909 h 840276"/>
                <a:gd name="connsiteX394" fmla="*/ 1729912 w 1732978"/>
                <a:gd name="connsiteY394" fmla="*/ 720462 h 840276"/>
                <a:gd name="connsiteX395" fmla="*/ 1730397 w 1732978"/>
                <a:gd name="connsiteY395" fmla="*/ 719966 h 840276"/>
                <a:gd name="connsiteX396" fmla="*/ 1730845 w 1732978"/>
                <a:gd name="connsiteY396" fmla="*/ 719481 h 840276"/>
                <a:gd name="connsiteX397" fmla="*/ 1731302 w 1732978"/>
                <a:gd name="connsiteY397" fmla="*/ 718947 h 840276"/>
                <a:gd name="connsiteX398" fmla="*/ 1731674 w 1732978"/>
                <a:gd name="connsiteY398" fmla="*/ 718423 h 840276"/>
                <a:gd name="connsiteX399" fmla="*/ 1732036 w 1732978"/>
                <a:gd name="connsiteY399" fmla="*/ 717852 h 840276"/>
                <a:gd name="connsiteX400" fmla="*/ 1732369 w 1732978"/>
                <a:gd name="connsiteY400" fmla="*/ 717232 h 840276"/>
                <a:gd name="connsiteX401" fmla="*/ 1732579 w 1732978"/>
                <a:gd name="connsiteY401" fmla="*/ 716632 h 840276"/>
                <a:gd name="connsiteX402" fmla="*/ 1732779 w 1732978"/>
                <a:gd name="connsiteY402" fmla="*/ 715966 h 840276"/>
                <a:gd name="connsiteX403" fmla="*/ 1732941 w 1732978"/>
                <a:gd name="connsiteY403" fmla="*/ 715270 h 840276"/>
                <a:gd name="connsiteX404" fmla="*/ 1732979 w 1732978"/>
                <a:gd name="connsiteY404" fmla="*/ 714565 h 840276"/>
                <a:gd name="connsiteX405" fmla="*/ 1732902 w 1732978"/>
                <a:gd name="connsiteY405" fmla="*/ 713908 h 840276"/>
                <a:gd name="connsiteX406" fmla="*/ 1732607 w 1732978"/>
                <a:gd name="connsiteY406" fmla="*/ 713289 h 840276"/>
                <a:gd name="connsiteX407" fmla="*/ 1732198 w 1732978"/>
                <a:gd name="connsiteY407" fmla="*/ 712718 h 840276"/>
                <a:gd name="connsiteX408" fmla="*/ 1731674 w 1732978"/>
                <a:gd name="connsiteY408" fmla="*/ 712184 h 840276"/>
                <a:gd name="connsiteX409" fmla="*/ 1731074 w 1732978"/>
                <a:gd name="connsiteY409" fmla="*/ 711851 h 840276"/>
                <a:gd name="connsiteX410" fmla="*/ 1730445 w 1732978"/>
                <a:gd name="connsiteY410" fmla="*/ 711641 h 840276"/>
                <a:gd name="connsiteX411" fmla="*/ 1729826 w 1732978"/>
                <a:gd name="connsiteY411" fmla="*/ 711527 h 840276"/>
                <a:gd name="connsiteX412" fmla="*/ 1729207 w 1732978"/>
                <a:gd name="connsiteY412" fmla="*/ 711489 h 840276"/>
                <a:gd name="connsiteX413" fmla="*/ 1728588 w 1732978"/>
                <a:gd name="connsiteY413" fmla="*/ 711489 h 840276"/>
                <a:gd name="connsiteX414" fmla="*/ 1727988 w 1732978"/>
                <a:gd name="connsiteY414" fmla="*/ 711565 h 840276"/>
                <a:gd name="connsiteX415" fmla="*/ 1727416 w 1732978"/>
                <a:gd name="connsiteY415" fmla="*/ 711689 h 840276"/>
                <a:gd name="connsiteX416" fmla="*/ 1726816 w 1732978"/>
                <a:gd name="connsiteY416" fmla="*/ 711841 h 840276"/>
                <a:gd name="connsiteX417" fmla="*/ 1726216 w 1732978"/>
                <a:gd name="connsiteY417" fmla="*/ 712041 h 840276"/>
                <a:gd name="connsiteX418" fmla="*/ 1725683 w 1732978"/>
                <a:gd name="connsiteY418" fmla="*/ 712241 h 840276"/>
                <a:gd name="connsiteX419" fmla="*/ 1725235 w 1732978"/>
                <a:gd name="connsiteY419" fmla="*/ 712489 h 840276"/>
                <a:gd name="connsiteX420" fmla="*/ 1723301 w 1732978"/>
                <a:gd name="connsiteY420" fmla="*/ 713604 h 840276"/>
                <a:gd name="connsiteX421" fmla="*/ 1722311 w 1732978"/>
                <a:gd name="connsiteY421" fmla="*/ 714308 h 840276"/>
                <a:gd name="connsiteX422" fmla="*/ 1721330 w 1732978"/>
                <a:gd name="connsiteY422" fmla="*/ 715090 h 840276"/>
                <a:gd name="connsiteX423" fmla="*/ 1720425 w 1732978"/>
                <a:gd name="connsiteY423" fmla="*/ 715909 h 840276"/>
                <a:gd name="connsiteX424" fmla="*/ 1720015 w 1732978"/>
                <a:gd name="connsiteY424" fmla="*/ 716394 h 840276"/>
                <a:gd name="connsiteX425" fmla="*/ 1719606 w 1732978"/>
                <a:gd name="connsiteY425" fmla="*/ 716994 h 840276"/>
                <a:gd name="connsiteX426" fmla="*/ 1718948 w 1732978"/>
                <a:gd name="connsiteY426" fmla="*/ 718185 h 840276"/>
                <a:gd name="connsiteX427" fmla="*/ 1718653 w 1732978"/>
                <a:gd name="connsiteY427" fmla="*/ 718804 h 840276"/>
                <a:gd name="connsiteX428" fmla="*/ 1718405 w 1732978"/>
                <a:gd name="connsiteY428" fmla="*/ 719404 h 840276"/>
                <a:gd name="connsiteX429" fmla="*/ 1718243 w 1732978"/>
                <a:gd name="connsiteY429" fmla="*/ 720071 h 840276"/>
                <a:gd name="connsiteX430" fmla="*/ 1718186 w 1732978"/>
                <a:gd name="connsiteY430" fmla="*/ 720709 h 840276"/>
                <a:gd name="connsiteX431" fmla="*/ 1566748 w 1732978"/>
                <a:gd name="connsiteY431" fmla="*/ 834390 h 840276"/>
                <a:gd name="connsiteX432" fmla="*/ 1566901 w 1732978"/>
                <a:gd name="connsiteY432" fmla="*/ 835047 h 840276"/>
                <a:gd name="connsiteX433" fmla="*/ 1567396 w 1732978"/>
                <a:gd name="connsiteY433" fmla="*/ 836162 h 840276"/>
                <a:gd name="connsiteX434" fmla="*/ 1568329 w 1732978"/>
                <a:gd name="connsiteY434" fmla="*/ 836857 h 840276"/>
                <a:gd name="connsiteX435" fmla="*/ 1569311 w 1732978"/>
                <a:gd name="connsiteY435" fmla="*/ 837314 h 840276"/>
                <a:gd name="connsiteX436" fmla="*/ 1579578 w 1732978"/>
                <a:gd name="connsiteY436" fmla="*/ 839943 h 840276"/>
                <a:gd name="connsiteX437" fmla="*/ 1581512 w 1732978"/>
                <a:gd name="connsiteY437" fmla="*/ 840229 h 840276"/>
                <a:gd name="connsiteX438" fmla="*/ 1583646 w 1732978"/>
                <a:gd name="connsiteY438" fmla="*/ 840276 h 840276"/>
                <a:gd name="connsiteX439" fmla="*/ 1585531 w 1732978"/>
                <a:gd name="connsiteY439" fmla="*/ 839495 h 840276"/>
                <a:gd name="connsiteX440" fmla="*/ 1586922 w 1732978"/>
                <a:gd name="connsiteY440" fmla="*/ 838552 h 840276"/>
                <a:gd name="connsiteX441" fmla="*/ 1588075 w 1732978"/>
                <a:gd name="connsiteY441" fmla="*/ 837162 h 840276"/>
                <a:gd name="connsiteX442" fmla="*/ 1588770 w 1732978"/>
                <a:gd name="connsiteY442" fmla="*/ 835476 h 840276"/>
                <a:gd name="connsiteX443" fmla="*/ 1588484 w 1732978"/>
                <a:gd name="connsiteY443" fmla="*/ 831580 h 840276"/>
                <a:gd name="connsiteX444" fmla="*/ 1589599 w 1732978"/>
                <a:gd name="connsiteY444" fmla="*/ 829037 h 840276"/>
                <a:gd name="connsiteX445" fmla="*/ 1590789 w 1732978"/>
                <a:gd name="connsiteY445" fmla="*/ 828418 h 840276"/>
                <a:gd name="connsiteX446" fmla="*/ 1591761 w 1732978"/>
                <a:gd name="connsiteY446" fmla="*/ 828170 h 840276"/>
                <a:gd name="connsiteX447" fmla="*/ 1592742 w 1732978"/>
                <a:gd name="connsiteY447" fmla="*/ 828246 h 840276"/>
                <a:gd name="connsiteX448" fmla="*/ 1596314 w 1732978"/>
                <a:gd name="connsiteY448" fmla="*/ 830704 h 840276"/>
                <a:gd name="connsiteX449" fmla="*/ 1600086 w 1732978"/>
                <a:gd name="connsiteY449" fmla="*/ 834476 h 840276"/>
                <a:gd name="connsiteX450" fmla="*/ 1603991 w 1732978"/>
                <a:gd name="connsiteY450" fmla="*/ 835590 h 840276"/>
                <a:gd name="connsiteX451" fmla="*/ 1610278 w 1732978"/>
                <a:gd name="connsiteY451" fmla="*/ 835923 h 840276"/>
                <a:gd name="connsiteX452" fmla="*/ 1615697 w 1732978"/>
                <a:gd name="connsiteY452" fmla="*/ 833171 h 840276"/>
                <a:gd name="connsiteX453" fmla="*/ 1620012 w 1732978"/>
                <a:gd name="connsiteY453" fmla="*/ 828208 h 840276"/>
                <a:gd name="connsiteX454" fmla="*/ 1621803 w 1732978"/>
                <a:gd name="connsiteY454" fmla="*/ 823646 h 840276"/>
                <a:gd name="connsiteX455" fmla="*/ 1622793 w 1732978"/>
                <a:gd name="connsiteY455" fmla="*/ 819988 h 840276"/>
                <a:gd name="connsiteX456" fmla="*/ 1625660 w 1732978"/>
                <a:gd name="connsiteY456" fmla="*/ 818350 h 840276"/>
                <a:gd name="connsiteX457" fmla="*/ 1630051 w 1732978"/>
                <a:gd name="connsiteY457" fmla="*/ 818102 h 840276"/>
                <a:gd name="connsiteX458" fmla="*/ 1635414 w 1732978"/>
                <a:gd name="connsiteY458" fmla="*/ 816873 h 840276"/>
                <a:gd name="connsiteX459" fmla="*/ 1638090 w 1732978"/>
                <a:gd name="connsiteY459" fmla="*/ 815350 h 840276"/>
                <a:gd name="connsiteX460" fmla="*/ 1639976 w 1732978"/>
                <a:gd name="connsiteY460" fmla="*/ 812845 h 840276"/>
                <a:gd name="connsiteX461" fmla="*/ 1642110 w 1732978"/>
                <a:gd name="connsiteY461" fmla="*/ 811244 h 840276"/>
                <a:gd name="connsiteX462" fmla="*/ 1643672 w 1732978"/>
                <a:gd name="connsiteY462" fmla="*/ 808044 h 840276"/>
                <a:gd name="connsiteX463" fmla="*/ 1646349 w 1732978"/>
                <a:gd name="connsiteY463" fmla="*/ 805291 h 840276"/>
                <a:gd name="connsiteX464" fmla="*/ 1651883 w 1732978"/>
                <a:gd name="connsiteY464" fmla="*/ 804101 h 840276"/>
                <a:gd name="connsiteX465" fmla="*/ 1656283 w 1732978"/>
                <a:gd name="connsiteY465" fmla="*/ 801757 h 840276"/>
                <a:gd name="connsiteX466" fmla="*/ 1660217 w 1732978"/>
                <a:gd name="connsiteY466" fmla="*/ 798109 h 840276"/>
                <a:gd name="connsiteX467" fmla="*/ 1669961 w 1732978"/>
                <a:gd name="connsiteY467" fmla="*/ 788584 h 840276"/>
                <a:gd name="connsiteX468" fmla="*/ 1671066 w 1732978"/>
                <a:gd name="connsiteY468" fmla="*/ 787194 h 840276"/>
                <a:gd name="connsiteX469" fmla="*/ 1672057 w 1732978"/>
                <a:gd name="connsiteY469" fmla="*/ 785717 h 840276"/>
                <a:gd name="connsiteX470" fmla="*/ 1672142 w 1732978"/>
                <a:gd name="connsiteY470" fmla="*/ 784403 h 840276"/>
                <a:gd name="connsiteX471" fmla="*/ 1671476 w 1732978"/>
                <a:gd name="connsiteY471" fmla="*/ 783088 h 840276"/>
                <a:gd name="connsiteX472" fmla="*/ 1670247 w 1732978"/>
                <a:gd name="connsiteY472" fmla="*/ 782269 h 840276"/>
                <a:gd name="connsiteX473" fmla="*/ 1668809 w 1732978"/>
                <a:gd name="connsiteY473" fmla="*/ 782155 h 840276"/>
                <a:gd name="connsiteX474" fmla="*/ 1667161 w 1732978"/>
                <a:gd name="connsiteY474" fmla="*/ 782564 h 840276"/>
                <a:gd name="connsiteX475" fmla="*/ 1665370 w 1732978"/>
                <a:gd name="connsiteY475" fmla="*/ 783260 h 840276"/>
                <a:gd name="connsiteX476" fmla="*/ 1650759 w 1732978"/>
                <a:gd name="connsiteY476" fmla="*/ 792375 h 840276"/>
                <a:gd name="connsiteX477" fmla="*/ 1616107 w 1732978"/>
                <a:gd name="connsiteY477" fmla="*/ 810435 h 840276"/>
                <a:gd name="connsiteX478" fmla="*/ 1591761 w 1732978"/>
                <a:gd name="connsiteY478" fmla="*/ 820950 h 840276"/>
                <a:gd name="connsiteX479" fmla="*/ 1572759 w 1732978"/>
                <a:gd name="connsiteY479" fmla="*/ 827942 h 840276"/>
                <a:gd name="connsiteX480" fmla="*/ 1568244 w 1732978"/>
                <a:gd name="connsiteY480" fmla="*/ 830694 h 840276"/>
                <a:gd name="connsiteX481" fmla="*/ 1567263 w 1732978"/>
                <a:gd name="connsiteY481" fmla="*/ 832037 h 840276"/>
                <a:gd name="connsiteX482" fmla="*/ 1566977 w 1732978"/>
                <a:gd name="connsiteY482" fmla="*/ 832780 h 840276"/>
                <a:gd name="connsiteX483" fmla="*/ 1566777 w 1732978"/>
                <a:gd name="connsiteY483" fmla="*/ 833599 h 840276"/>
                <a:gd name="connsiteX484" fmla="*/ 1566748 w 1732978"/>
                <a:gd name="connsiteY484" fmla="*/ 834390 h 840276"/>
                <a:gd name="connsiteX485" fmla="*/ 1016270 w 1732978"/>
                <a:gd name="connsiteY485" fmla="*/ 583749 h 840276"/>
                <a:gd name="connsiteX486" fmla="*/ 1016308 w 1732978"/>
                <a:gd name="connsiteY486" fmla="*/ 585349 h 840276"/>
                <a:gd name="connsiteX487" fmla="*/ 1016603 w 1732978"/>
                <a:gd name="connsiteY487" fmla="*/ 587693 h 840276"/>
                <a:gd name="connsiteX488" fmla="*/ 1017127 w 1732978"/>
                <a:gd name="connsiteY488" fmla="*/ 590074 h 840276"/>
                <a:gd name="connsiteX489" fmla="*/ 1017794 w 1732978"/>
                <a:gd name="connsiteY489" fmla="*/ 592122 h 840276"/>
                <a:gd name="connsiteX490" fmla="*/ 1018765 w 1732978"/>
                <a:gd name="connsiteY490" fmla="*/ 593932 h 840276"/>
                <a:gd name="connsiteX491" fmla="*/ 1020775 w 1732978"/>
                <a:gd name="connsiteY491" fmla="*/ 596313 h 840276"/>
                <a:gd name="connsiteX492" fmla="*/ 1022633 w 1732978"/>
                <a:gd name="connsiteY492" fmla="*/ 597837 h 840276"/>
                <a:gd name="connsiteX493" fmla="*/ 1024795 w 1732978"/>
                <a:gd name="connsiteY493" fmla="*/ 599399 h 840276"/>
                <a:gd name="connsiteX494" fmla="*/ 1077182 w 1732978"/>
                <a:gd name="connsiteY494" fmla="*/ 627154 h 840276"/>
                <a:gd name="connsiteX495" fmla="*/ 1115397 w 1732978"/>
                <a:gd name="connsiteY495" fmla="*/ 640089 h 840276"/>
                <a:gd name="connsiteX496" fmla="*/ 1118930 w 1732978"/>
                <a:gd name="connsiteY496" fmla="*/ 640661 h 840276"/>
                <a:gd name="connsiteX497" fmla="*/ 1141591 w 1732978"/>
                <a:gd name="connsiteY497" fmla="*/ 639880 h 840276"/>
                <a:gd name="connsiteX498" fmla="*/ 1144057 w 1732978"/>
                <a:gd name="connsiteY498" fmla="*/ 639280 h 840276"/>
                <a:gd name="connsiteX499" fmla="*/ 1146143 w 1732978"/>
                <a:gd name="connsiteY499" fmla="*/ 637965 h 840276"/>
                <a:gd name="connsiteX500" fmla="*/ 1147629 w 1732978"/>
                <a:gd name="connsiteY500" fmla="*/ 636403 h 840276"/>
                <a:gd name="connsiteX501" fmla="*/ 1148696 w 1732978"/>
                <a:gd name="connsiteY501" fmla="*/ 634555 h 840276"/>
                <a:gd name="connsiteX502" fmla="*/ 1149229 w 1732978"/>
                <a:gd name="connsiteY502" fmla="*/ 632384 h 840276"/>
                <a:gd name="connsiteX503" fmla="*/ 1149268 w 1732978"/>
                <a:gd name="connsiteY503" fmla="*/ 630212 h 840276"/>
                <a:gd name="connsiteX504" fmla="*/ 1148782 w 1732978"/>
                <a:gd name="connsiteY504" fmla="*/ 628031 h 840276"/>
                <a:gd name="connsiteX505" fmla="*/ 1147706 w 1732978"/>
                <a:gd name="connsiteY505" fmla="*/ 625650 h 840276"/>
                <a:gd name="connsiteX506" fmla="*/ 1144429 w 1732978"/>
                <a:gd name="connsiteY506" fmla="*/ 621421 h 840276"/>
                <a:gd name="connsiteX507" fmla="*/ 1140771 w 1732978"/>
                <a:gd name="connsiteY507" fmla="*/ 617925 h 840276"/>
                <a:gd name="connsiteX508" fmla="*/ 1139019 w 1732978"/>
                <a:gd name="connsiteY508" fmla="*/ 616658 h 840276"/>
                <a:gd name="connsiteX509" fmla="*/ 1113311 w 1732978"/>
                <a:gd name="connsiteY509" fmla="*/ 600770 h 840276"/>
                <a:gd name="connsiteX510" fmla="*/ 1096347 w 1732978"/>
                <a:gd name="connsiteY510" fmla="*/ 591979 h 840276"/>
                <a:gd name="connsiteX511" fmla="*/ 1059771 w 1732978"/>
                <a:gd name="connsiteY511" fmla="*/ 577320 h 840276"/>
                <a:gd name="connsiteX512" fmla="*/ 1033701 w 1732978"/>
                <a:gd name="connsiteY512" fmla="*/ 571452 h 840276"/>
                <a:gd name="connsiteX513" fmla="*/ 1031119 w 1732978"/>
                <a:gd name="connsiteY513" fmla="*/ 571367 h 840276"/>
                <a:gd name="connsiteX514" fmla="*/ 1028367 w 1732978"/>
                <a:gd name="connsiteY514" fmla="*/ 571662 h 840276"/>
                <a:gd name="connsiteX515" fmla="*/ 1026185 w 1732978"/>
                <a:gd name="connsiteY515" fmla="*/ 572148 h 840276"/>
                <a:gd name="connsiteX516" fmla="*/ 1023804 w 1732978"/>
                <a:gd name="connsiteY516" fmla="*/ 573186 h 840276"/>
                <a:gd name="connsiteX517" fmla="*/ 1020518 w 1732978"/>
                <a:gd name="connsiteY517" fmla="*/ 575348 h 840276"/>
                <a:gd name="connsiteX518" fmla="*/ 1019137 w 1732978"/>
                <a:gd name="connsiteY518" fmla="*/ 576539 h 840276"/>
                <a:gd name="connsiteX519" fmla="*/ 1017946 w 1732978"/>
                <a:gd name="connsiteY519" fmla="*/ 578063 h 840276"/>
                <a:gd name="connsiteX520" fmla="*/ 1017089 w 1732978"/>
                <a:gd name="connsiteY520" fmla="*/ 580111 h 840276"/>
                <a:gd name="connsiteX521" fmla="*/ 1016460 w 1732978"/>
                <a:gd name="connsiteY521" fmla="*/ 582244 h 840276"/>
                <a:gd name="connsiteX522" fmla="*/ 1016270 w 1732978"/>
                <a:gd name="connsiteY522" fmla="*/ 583749 h 840276"/>
                <a:gd name="connsiteX523" fmla="*/ 1699803 w 1732978"/>
                <a:gd name="connsiteY523" fmla="*/ 739312 h 840276"/>
                <a:gd name="connsiteX524" fmla="*/ 1700136 w 1732978"/>
                <a:gd name="connsiteY524" fmla="*/ 741398 h 840276"/>
                <a:gd name="connsiteX525" fmla="*/ 1700708 w 1732978"/>
                <a:gd name="connsiteY525" fmla="*/ 742626 h 840276"/>
                <a:gd name="connsiteX526" fmla="*/ 1701937 w 1732978"/>
                <a:gd name="connsiteY526" fmla="*/ 743617 h 840276"/>
                <a:gd name="connsiteX527" fmla="*/ 1703823 w 1732978"/>
                <a:gd name="connsiteY527" fmla="*/ 743836 h 840276"/>
                <a:gd name="connsiteX528" fmla="*/ 1705994 w 1732978"/>
                <a:gd name="connsiteY528" fmla="*/ 743236 h 840276"/>
                <a:gd name="connsiteX529" fmla="*/ 1709195 w 1732978"/>
                <a:gd name="connsiteY529" fmla="*/ 741274 h 840276"/>
                <a:gd name="connsiteX530" fmla="*/ 1712281 w 1732978"/>
                <a:gd name="connsiteY530" fmla="*/ 737740 h 840276"/>
                <a:gd name="connsiteX531" fmla="*/ 1714167 w 1732978"/>
                <a:gd name="connsiteY531" fmla="*/ 734759 h 840276"/>
                <a:gd name="connsiteX532" fmla="*/ 1714795 w 1732978"/>
                <a:gd name="connsiteY532" fmla="*/ 732120 h 840276"/>
                <a:gd name="connsiteX533" fmla="*/ 1714833 w 1732978"/>
                <a:gd name="connsiteY533" fmla="*/ 730891 h 840276"/>
                <a:gd name="connsiteX534" fmla="*/ 1714710 w 1732978"/>
                <a:gd name="connsiteY534" fmla="*/ 728720 h 840276"/>
                <a:gd name="connsiteX535" fmla="*/ 1714338 w 1732978"/>
                <a:gd name="connsiteY535" fmla="*/ 727491 h 840276"/>
                <a:gd name="connsiteX536" fmla="*/ 1713348 w 1732978"/>
                <a:gd name="connsiteY536" fmla="*/ 726300 h 840276"/>
                <a:gd name="connsiteX537" fmla="*/ 1712119 w 1732978"/>
                <a:gd name="connsiteY537" fmla="*/ 725729 h 840276"/>
                <a:gd name="connsiteX538" fmla="*/ 1710557 w 1732978"/>
                <a:gd name="connsiteY538" fmla="*/ 725767 h 840276"/>
                <a:gd name="connsiteX539" fmla="*/ 1709156 w 1732978"/>
                <a:gd name="connsiteY539" fmla="*/ 726139 h 840276"/>
                <a:gd name="connsiteX540" fmla="*/ 1707766 w 1732978"/>
                <a:gd name="connsiteY540" fmla="*/ 726739 h 840276"/>
                <a:gd name="connsiteX541" fmla="*/ 1706366 w 1732978"/>
                <a:gd name="connsiteY541" fmla="*/ 727520 h 840276"/>
                <a:gd name="connsiteX542" fmla="*/ 1704927 w 1732978"/>
                <a:gd name="connsiteY542" fmla="*/ 728634 h 840276"/>
                <a:gd name="connsiteX543" fmla="*/ 1703327 w 1732978"/>
                <a:gd name="connsiteY543" fmla="*/ 730444 h 840276"/>
                <a:gd name="connsiteX544" fmla="*/ 1702013 w 1732978"/>
                <a:gd name="connsiteY544" fmla="*/ 732454 h 840276"/>
                <a:gd name="connsiteX545" fmla="*/ 1700822 w 1732978"/>
                <a:gd name="connsiteY545" fmla="*/ 735092 h 840276"/>
                <a:gd name="connsiteX546" fmla="*/ 1700203 w 1732978"/>
                <a:gd name="connsiteY546" fmla="*/ 736902 h 840276"/>
                <a:gd name="connsiteX547" fmla="*/ 1699803 w 1732978"/>
                <a:gd name="connsiteY547" fmla="*/ 739312 h 840276"/>
                <a:gd name="connsiteX548" fmla="*/ 1700660 w 1732978"/>
                <a:gd name="connsiteY548" fmla="*/ 716966 h 840276"/>
                <a:gd name="connsiteX549" fmla="*/ 1700708 w 1732978"/>
                <a:gd name="connsiteY549" fmla="*/ 718195 h 840276"/>
                <a:gd name="connsiteX550" fmla="*/ 1701403 w 1732978"/>
                <a:gd name="connsiteY550" fmla="*/ 718938 h 840276"/>
                <a:gd name="connsiteX551" fmla="*/ 1702346 w 1732978"/>
                <a:gd name="connsiteY551" fmla="*/ 719423 h 840276"/>
                <a:gd name="connsiteX552" fmla="*/ 1704527 w 1732978"/>
                <a:gd name="connsiteY552" fmla="*/ 719719 h 840276"/>
                <a:gd name="connsiteX553" fmla="*/ 1706575 w 1732978"/>
                <a:gd name="connsiteY553" fmla="*/ 719519 h 840276"/>
                <a:gd name="connsiteX554" fmla="*/ 1708795 w 1732978"/>
                <a:gd name="connsiteY554" fmla="*/ 718528 h 840276"/>
                <a:gd name="connsiteX555" fmla="*/ 1710109 w 1732978"/>
                <a:gd name="connsiteY555" fmla="*/ 717337 h 840276"/>
                <a:gd name="connsiteX556" fmla="*/ 1711004 w 1732978"/>
                <a:gd name="connsiteY556" fmla="*/ 715899 h 840276"/>
                <a:gd name="connsiteX557" fmla="*/ 1710928 w 1732978"/>
                <a:gd name="connsiteY557" fmla="*/ 714994 h 840276"/>
                <a:gd name="connsiteX558" fmla="*/ 1710442 w 1732978"/>
                <a:gd name="connsiteY558" fmla="*/ 714251 h 840276"/>
                <a:gd name="connsiteX559" fmla="*/ 1708652 w 1732978"/>
                <a:gd name="connsiteY559" fmla="*/ 713270 h 840276"/>
                <a:gd name="connsiteX560" fmla="*/ 1706185 w 1732978"/>
                <a:gd name="connsiteY560" fmla="*/ 712984 h 840276"/>
                <a:gd name="connsiteX561" fmla="*/ 1704509 w 1732978"/>
                <a:gd name="connsiteY561" fmla="*/ 713356 h 840276"/>
                <a:gd name="connsiteX562" fmla="*/ 1702946 w 1732978"/>
                <a:gd name="connsiteY562" fmla="*/ 713842 h 840276"/>
                <a:gd name="connsiteX563" fmla="*/ 1701260 w 1732978"/>
                <a:gd name="connsiteY563" fmla="*/ 715328 h 840276"/>
                <a:gd name="connsiteX564" fmla="*/ 1700660 w 1732978"/>
                <a:gd name="connsiteY564" fmla="*/ 716966 h 840276"/>
                <a:gd name="connsiteX565" fmla="*/ 1696850 w 1732978"/>
                <a:gd name="connsiteY565" fmla="*/ 755609 h 840276"/>
                <a:gd name="connsiteX566" fmla="*/ 1699898 w 1732978"/>
                <a:gd name="connsiteY566" fmla="*/ 759466 h 840276"/>
                <a:gd name="connsiteX567" fmla="*/ 1700384 w 1732978"/>
                <a:gd name="connsiteY567" fmla="*/ 759095 h 840276"/>
                <a:gd name="connsiteX568" fmla="*/ 1704813 w 1732978"/>
                <a:gd name="connsiteY568" fmla="*/ 755571 h 840276"/>
                <a:gd name="connsiteX569" fmla="*/ 1705108 w 1732978"/>
                <a:gd name="connsiteY569" fmla="*/ 755352 h 840276"/>
                <a:gd name="connsiteX570" fmla="*/ 1702070 w 1732978"/>
                <a:gd name="connsiteY570" fmla="*/ 751532 h 840276"/>
                <a:gd name="connsiteX571" fmla="*/ 1696850 w 1732978"/>
                <a:gd name="connsiteY571" fmla="*/ 755609 h 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732978" h="840276">
                  <a:moveTo>
                    <a:pt x="551783" y="147438"/>
                  </a:moveTo>
                  <a:lnTo>
                    <a:pt x="551822" y="147685"/>
                  </a:lnTo>
                  <a:lnTo>
                    <a:pt x="552022" y="147895"/>
                  </a:lnTo>
                  <a:lnTo>
                    <a:pt x="552231" y="148095"/>
                  </a:lnTo>
                  <a:lnTo>
                    <a:pt x="552526" y="148295"/>
                  </a:lnTo>
                  <a:lnTo>
                    <a:pt x="552860" y="148457"/>
                  </a:lnTo>
                  <a:lnTo>
                    <a:pt x="553564" y="149352"/>
                  </a:lnTo>
                  <a:lnTo>
                    <a:pt x="554222" y="150466"/>
                  </a:lnTo>
                  <a:lnTo>
                    <a:pt x="554793" y="151619"/>
                  </a:lnTo>
                  <a:lnTo>
                    <a:pt x="555241" y="152733"/>
                  </a:lnTo>
                  <a:lnTo>
                    <a:pt x="555984" y="155438"/>
                  </a:lnTo>
                  <a:lnTo>
                    <a:pt x="556022" y="156058"/>
                  </a:lnTo>
                  <a:lnTo>
                    <a:pt x="555908" y="156801"/>
                  </a:lnTo>
                  <a:lnTo>
                    <a:pt x="555650" y="157420"/>
                  </a:lnTo>
                  <a:lnTo>
                    <a:pt x="555279" y="157953"/>
                  </a:lnTo>
                  <a:lnTo>
                    <a:pt x="555984" y="159068"/>
                  </a:lnTo>
                  <a:lnTo>
                    <a:pt x="556546" y="159801"/>
                  </a:lnTo>
                  <a:lnTo>
                    <a:pt x="557937" y="160668"/>
                  </a:lnTo>
                  <a:lnTo>
                    <a:pt x="559422" y="158982"/>
                  </a:lnTo>
                  <a:lnTo>
                    <a:pt x="560937" y="159601"/>
                  </a:lnTo>
                  <a:lnTo>
                    <a:pt x="564299" y="165230"/>
                  </a:lnTo>
                  <a:lnTo>
                    <a:pt x="568081" y="168678"/>
                  </a:lnTo>
                  <a:lnTo>
                    <a:pt x="568004" y="172088"/>
                  </a:lnTo>
                  <a:lnTo>
                    <a:pt x="567709" y="172421"/>
                  </a:lnTo>
                  <a:lnTo>
                    <a:pt x="567633" y="172622"/>
                  </a:lnTo>
                  <a:lnTo>
                    <a:pt x="567557" y="172869"/>
                  </a:lnTo>
                  <a:lnTo>
                    <a:pt x="567519" y="173079"/>
                  </a:lnTo>
                  <a:lnTo>
                    <a:pt x="567519" y="173336"/>
                  </a:lnTo>
                  <a:lnTo>
                    <a:pt x="567595" y="173584"/>
                  </a:lnTo>
                  <a:lnTo>
                    <a:pt x="567671" y="173793"/>
                  </a:lnTo>
                  <a:lnTo>
                    <a:pt x="569938" y="176213"/>
                  </a:lnTo>
                  <a:lnTo>
                    <a:pt x="575263" y="179337"/>
                  </a:lnTo>
                  <a:lnTo>
                    <a:pt x="575520" y="179461"/>
                  </a:lnTo>
                  <a:lnTo>
                    <a:pt x="575777" y="179537"/>
                  </a:lnTo>
                  <a:lnTo>
                    <a:pt x="576558" y="179537"/>
                  </a:lnTo>
                  <a:lnTo>
                    <a:pt x="576806" y="179575"/>
                  </a:lnTo>
                  <a:lnTo>
                    <a:pt x="577063" y="179699"/>
                  </a:lnTo>
                  <a:lnTo>
                    <a:pt x="592207" y="185899"/>
                  </a:lnTo>
                  <a:lnTo>
                    <a:pt x="594027" y="186099"/>
                  </a:lnTo>
                  <a:lnTo>
                    <a:pt x="598303" y="187890"/>
                  </a:lnTo>
                  <a:lnTo>
                    <a:pt x="598513" y="188052"/>
                  </a:lnTo>
                  <a:lnTo>
                    <a:pt x="598713" y="188252"/>
                  </a:lnTo>
                  <a:lnTo>
                    <a:pt x="598827" y="188452"/>
                  </a:lnTo>
                  <a:lnTo>
                    <a:pt x="598942" y="188662"/>
                  </a:lnTo>
                  <a:lnTo>
                    <a:pt x="598980" y="188909"/>
                  </a:lnTo>
                  <a:lnTo>
                    <a:pt x="599104" y="189157"/>
                  </a:lnTo>
                  <a:lnTo>
                    <a:pt x="599256" y="189376"/>
                  </a:lnTo>
                  <a:lnTo>
                    <a:pt x="599465" y="189567"/>
                  </a:lnTo>
                  <a:lnTo>
                    <a:pt x="599723" y="189690"/>
                  </a:lnTo>
                  <a:lnTo>
                    <a:pt x="600323" y="189767"/>
                  </a:lnTo>
                  <a:lnTo>
                    <a:pt x="600608" y="189767"/>
                  </a:lnTo>
                  <a:lnTo>
                    <a:pt x="606647" y="191157"/>
                  </a:lnTo>
                  <a:lnTo>
                    <a:pt x="607505" y="191376"/>
                  </a:lnTo>
                  <a:lnTo>
                    <a:pt x="608324" y="191738"/>
                  </a:lnTo>
                  <a:lnTo>
                    <a:pt x="613420" y="194863"/>
                  </a:lnTo>
                  <a:lnTo>
                    <a:pt x="613905" y="195234"/>
                  </a:lnTo>
                  <a:lnTo>
                    <a:pt x="614353" y="195682"/>
                  </a:lnTo>
                  <a:lnTo>
                    <a:pt x="616172" y="198101"/>
                  </a:lnTo>
                  <a:lnTo>
                    <a:pt x="616658" y="198596"/>
                  </a:lnTo>
                  <a:lnTo>
                    <a:pt x="617277" y="199006"/>
                  </a:lnTo>
                  <a:lnTo>
                    <a:pt x="621306" y="201549"/>
                  </a:lnTo>
                  <a:lnTo>
                    <a:pt x="621925" y="201797"/>
                  </a:lnTo>
                  <a:lnTo>
                    <a:pt x="622525" y="201997"/>
                  </a:lnTo>
                  <a:lnTo>
                    <a:pt x="623145" y="202073"/>
                  </a:lnTo>
                  <a:lnTo>
                    <a:pt x="623773" y="201997"/>
                  </a:lnTo>
                  <a:lnTo>
                    <a:pt x="624392" y="201749"/>
                  </a:lnTo>
                  <a:lnTo>
                    <a:pt x="625097" y="201663"/>
                  </a:lnTo>
                  <a:lnTo>
                    <a:pt x="625764" y="201701"/>
                  </a:lnTo>
                  <a:lnTo>
                    <a:pt x="627774" y="202530"/>
                  </a:lnTo>
                  <a:lnTo>
                    <a:pt x="630898" y="204654"/>
                  </a:lnTo>
                  <a:lnTo>
                    <a:pt x="631517" y="204987"/>
                  </a:lnTo>
                  <a:lnTo>
                    <a:pt x="632298" y="205197"/>
                  </a:lnTo>
                  <a:lnTo>
                    <a:pt x="633041" y="205235"/>
                  </a:lnTo>
                  <a:lnTo>
                    <a:pt x="634527" y="204987"/>
                  </a:lnTo>
                  <a:lnTo>
                    <a:pt x="636051" y="204911"/>
                  </a:lnTo>
                  <a:lnTo>
                    <a:pt x="637394" y="205159"/>
                  </a:lnTo>
                  <a:lnTo>
                    <a:pt x="645538" y="207416"/>
                  </a:lnTo>
                  <a:lnTo>
                    <a:pt x="649357" y="209055"/>
                  </a:lnTo>
                  <a:lnTo>
                    <a:pt x="653015" y="210407"/>
                  </a:lnTo>
                  <a:lnTo>
                    <a:pt x="655139" y="210864"/>
                  </a:lnTo>
                  <a:lnTo>
                    <a:pt x="656215" y="210979"/>
                  </a:lnTo>
                  <a:lnTo>
                    <a:pt x="657320" y="210817"/>
                  </a:lnTo>
                  <a:lnTo>
                    <a:pt x="658301" y="210369"/>
                  </a:lnTo>
                  <a:lnTo>
                    <a:pt x="659082" y="209712"/>
                  </a:lnTo>
                  <a:lnTo>
                    <a:pt x="659644" y="208845"/>
                  </a:lnTo>
                  <a:lnTo>
                    <a:pt x="660216" y="207912"/>
                  </a:lnTo>
                  <a:lnTo>
                    <a:pt x="665188" y="198015"/>
                  </a:lnTo>
                  <a:lnTo>
                    <a:pt x="665931" y="195796"/>
                  </a:lnTo>
                  <a:lnTo>
                    <a:pt x="666502" y="193491"/>
                  </a:lnTo>
                  <a:lnTo>
                    <a:pt x="666950" y="188395"/>
                  </a:lnTo>
                  <a:lnTo>
                    <a:pt x="666322" y="185414"/>
                  </a:lnTo>
                  <a:lnTo>
                    <a:pt x="666617" y="184556"/>
                  </a:lnTo>
                  <a:lnTo>
                    <a:pt x="666826" y="183575"/>
                  </a:lnTo>
                  <a:lnTo>
                    <a:pt x="666864" y="182347"/>
                  </a:lnTo>
                  <a:lnTo>
                    <a:pt x="666674" y="181156"/>
                  </a:lnTo>
                  <a:lnTo>
                    <a:pt x="666007" y="179718"/>
                  </a:lnTo>
                  <a:lnTo>
                    <a:pt x="664035" y="177003"/>
                  </a:lnTo>
                  <a:lnTo>
                    <a:pt x="662654" y="175927"/>
                  </a:lnTo>
                  <a:lnTo>
                    <a:pt x="661245" y="175108"/>
                  </a:lnTo>
                  <a:lnTo>
                    <a:pt x="648310" y="160087"/>
                  </a:lnTo>
                  <a:lnTo>
                    <a:pt x="648557" y="155477"/>
                  </a:lnTo>
                  <a:lnTo>
                    <a:pt x="648272" y="154076"/>
                  </a:lnTo>
                  <a:lnTo>
                    <a:pt x="647643" y="152886"/>
                  </a:lnTo>
                  <a:lnTo>
                    <a:pt x="646452" y="151819"/>
                  </a:lnTo>
                  <a:lnTo>
                    <a:pt x="645205" y="151009"/>
                  </a:lnTo>
                  <a:lnTo>
                    <a:pt x="634679" y="146533"/>
                  </a:lnTo>
                  <a:lnTo>
                    <a:pt x="633241" y="146123"/>
                  </a:lnTo>
                  <a:lnTo>
                    <a:pt x="631965" y="146009"/>
                  </a:lnTo>
                  <a:lnTo>
                    <a:pt x="630736" y="146295"/>
                  </a:lnTo>
                  <a:lnTo>
                    <a:pt x="629764" y="146961"/>
                  </a:lnTo>
                  <a:lnTo>
                    <a:pt x="618639" y="138627"/>
                  </a:lnTo>
                  <a:lnTo>
                    <a:pt x="617191" y="137636"/>
                  </a:lnTo>
                  <a:lnTo>
                    <a:pt x="615744" y="136731"/>
                  </a:lnTo>
                  <a:lnTo>
                    <a:pt x="614267" y="135912"/>
                  </a:lnTo>
                  <a:lnTo>
                    <a:pt x="612743" y="135169"/>
                  </a:lnTo>
                  <a:lnTo>
                    <a:pt x="611067" y="134550"/>
                  </a:lnTo>
                  <a:lnTo>
                    <a:pt x="609429" y="134017"/>
                  </a:lnTo>
                  <a:lnTo>
                    <a:pt x="607781" y="133569"/>
                  </a:lnTo>
                  <a:lnTo>
                    <a:pt x="606181" y="133322"/>
                  </a:lnTo>
                  <a:lnTo>
                    <a:pt x="577806" y="118872"/>
                  </a:lnTo>
                  <a:lnTo>
                    <a:pt x="576863" y="118663"/>
                  </a:lnTo>
                  <a:lnTo>
                    <a:pt x="575929" y="118463"/>
                  </a:lnTo>
                  <a:lnTo>
                    <a:pt x="574938" y="118386"/>
                  </a:lnTo>
                  <a:lnTo>
                    <a:pt x="574034" y="118424"/>
                  </a:lnTo>
                  <a:lnTo>
                    <a:pt x="573100" y="118501"/>
                  </a:lnTo>
                  <a:lnTo>
                    <a:pt x="572129" y="118710"/>
                  </a:lnTo>
                  <a:lnTo>
                    <a:pt x="571386" y="119044"/>
                  </a:lnTo>
                  <a:lnTo>
                    <a:pt x="570719" y="119644"/>
                  </a:lnTo>
                  <a:lnTo>
                    <a:pt x="566480" y="125473"/>
                  </a:lnTo>
                  <a:lnTo>
                    <a:pt x="561194" y="128759"/>
                  </a:lnTo>
                  <a:lnTo>
                    <a:pt x="555984" y="132664"/>
                  </a:lnTo>
                  <a:lnTo>
                    <a:pt x="555003" y="134474"/>
                  </a:lnTo>
                  <a:lnTo>
                    <a:pt x="554346" y="135046"/>
                  </a:lnTo>
                  <a:lnTo>
                    <a:pt x="553746" y="135665"/>
                  </a:lnTo>
                  <a:lnTo>
                    <a:pt x="553336" y="136398"/>
                  </a:lnTo>
                  <a:lnTo>
                    <a:pt x="553003" y="137341"/>
                  </a:lnTo>
                  <a:lnTo>
                    <a:pt x="552888" y="138160"/>
                  </a:lnTo>
                  <a:lnTo>
                    <a:pt x="552850" y="139065"/>
                  </a:lnTo>
                  <a:lnTo>
                    <a:pt x="552926" y="139808"/>
                  </a:lnTo>
                  <a:lnTo>
                    <a:pt x="553221" y="140503"/>
                  </a:lnTo>
                  <a:lnTo>
                    <a:pt x="553926" y="141246"/>
                  </a:lnTo>
                  <a:lnTo>
                    <a:pt x="554860" y="141865"/>
                  </a:lnTo>
                  <a:lnTo>
                    <a:pt x="556717" y="142761"/>
                  </a:lnTo>
                  <a:lnTo>
                    <a:pt x="557708" y="143094"/>
                  </a:lnTo>
                  <a:lnTo>
                    <a:pt x="558784" y="143218"/>
                  </a:lnTo>
                  <a:lnTo>
                    <a:pt x="559861" y="143056"/>
                  </a:lnTo>
                  <a:lnTo>
                    <a:pt x="575263" y="139237"/>
                  </a:lnTo>
                  <a:lnTo>
                    <a:pt x="576901" y="139075"/>
                  </a:lnTo>
                  <a:lnTo>
                    <a:pt x="578691" y="139189"/>
                  </a:lnTo>
                  <a:lnTo>
                    <a:pt x="590931" y="141379"/>
                  </a:lnTo>
                  <a:lnTo>
                    <a:pt x="592979" y="142856"/>
                  </a:lnTo>
                  <a:lnTo>
                    <a:pt x="593312" y="143304"/>
                  </a:lnTo>
                  <a:lnTo>
                    <a:pt x="593503" y="143904"/>
                  </a:lnTo>
                  <a:lnTo>
                    <a:pt x="593503" y="144532"/>
                  </a:lnTo>
                  <a:lnTo>
                    <a:pt x="593312" y="145132"/>
                  </a:lnTo>
                  <a:lnTo>
                    <a:pt x="592979" y="145628"/>
                  </a:lnTo>
                  <a:lnTo>
                    <a:pt x="591541" y="147228"/>
                  </a:lnTo>
                  <a:lnTo>
                    <a:pt x="591122" y="147828"/>
                  </a:lnTo>
                  <a:lnTo>
                    <a:pt x="590836" y="148447"/>
                  </a:lnTo>
                  <a:lnTo>
                    <a:pt x="590617" y="149152"/>
                  </a:lnTo>
                  <a:lnTo>
                    <a:pt x="590502" y="149885"/>
                  </a:lnTo>
                  <a:lnTo>
                    <a:pt x="590017" y="159706"/>
                  </a:lnTo>
                  <a:lnTo>
                    <a:pt x="589893" y="160363"/>
                  </a:lnTo>
                  <a:lnTo>
                    <a:pt x="589702" y="161030"/>
                  </a:lnTo>
                  <a:lnTo>
                    <a:pt x="589331" y="161477"/>
                  </a:lnTo>
                  <a:lnTo>
                    <a:pt x="588807" y="161801"/>
                  </a:lnTo>
                  <a:lnTo>
                    <a:pt x="588178" y="162020"/>
                  </a:lnTo>
                  <a:lnTo>
                    <a:pt x="587512" y="162135"/>
                  </a:lnTo>
                  <a:lnTo>
                    <a:pt x="586816" y="162173"/>
                  </a:lnTo>
                  <a:lnTo>
                    <a:pt x="586149" y="162135"/>
                  </a:lnTo>
                  <a:lnTo>
                    <a:pt x="575101" y="160163"/>
                  </a:lnTo>
                  <a:lnTo>
                    <a:pt x="568443" y="155191"/>
                  </a:lnTo>
                  <a:lnTo>
                    <a:pt x="568033" y="154905"/>
                  </a:lnTo>
                  <a:lnTo>
                    <a:pt x="567842" y="154743"/>
                  </a:lnTo>
                  <a:lnTo>
                    <a:pt x="567766" y="154534"/>
                  </a:lnTo>
                  <a:lnTo>
                    <a:pt x="567842" y="154086"/>
                  </a:lnTo>
                  <a:lnTo>
                    <a:pt x="567957" y="153886"/>
                  </a:lnTo>
                  <a:lnTo>
                    <a:pt x="568109" y="153686"/>
                  </a:lnTo>
                  <a:lnTo>
                    <a:pt x="568271" y="153524"/>
                  </a:lnTo>
                  <a:lnTo>
                    <a:pt x="578044" y="146628"/>
                  </a:lnTo>
                  <a:lnTo>
                    <a:pt x="578530" y="146352"/>
                  </a:lnTo>
                  <a:lnTo>
                    <a:pt x="578901" y="145904"/>
                  </a:lnTo>
                  <a:lnTo>
                    <a:pt x="579149" y="145380"/>
                  </a:lnTo>
                  <a:lnTo>
                    <a:pt x="579368" y="144751"/>
                  </a:lnTo>
                  <a:lnTo>
                    <a:pt x="579482" y="144018"/>
                  </a:lnTo>
                  <a:lnTo>
                    <a:pt x="579291" y="143399"/>
                  </a:lnTo>
                  <a:lnTo>
                    <a:pt x="579034" y="142865"/>
                  </a:lnTo>
                  <a:lnTo>
                    <a:pt x="578530" y="142437"/>
                  </a:lnTo>
                  <a:lnTo>
                    <a:pt x="577958" y="142142"/>
                  </a:lnTo>
                  <a:lnTo>
                    <a:pt x="577263" y="142027"/>
                  </a:lnTo>
                  <a:lnTo>
                    <a:pt x="576558" y="142065"/>
                  </a:lnTo>
                  <a:lnTo>
                    <a:pt x="575929" y="142275"/>
                  </a:lnTo>
                  <a:lnTo>
                    <a:pt x="575367" y="142608"/>
                  </a:lnTo>
                  <a:lnTo>
                    <a:pt x="574796" y="143180"/>
                  </a:lnTo>
                  <a:lnTo>
                    <a:pt x="574386" y="143780"/>
                  </a:lnTo>
                  <a:lnTo>
                    <a:pt x="574139" y="144485"/>
                  </a:lnTo>
                  <a:lnTo>
                    <a:pt x="573805" y="145085"/>
                  </a:lnTo>
                  <a:lnTo>
                    <a:pt x="569414" y="147761"/>
                  </a:lnTo>
                  <a:lnTo>
                    <a:pt x="566776" y="147095"/>
                  </a:lnTo>
                  <a:lnTo>
                    <a:pt x="566252" y="146399"/>
                  </a:lnTo>
                  <a:lnTo>
                    <a:pt x="565956" y="146066"/>
                  </a:lnTo>
                  <a:lnTo>
                    <a:pt x="565661" y="145818"/>
                  </a:lnTo>
                  <a:lnTo>
                    <a:pt x="565290" y="145618"/>
                  </a:lnTo>
                  <a:lnTo>
                    <a:pt x="564880" y="145456"/>
                  </a:lnTo>
                  <a:lnTo>
                    <a:pt x="562461" y="144713"/>
                  </a:lnTo>
                  <a:lnTo>
                    <a:pt x="561899" y="144637"/>
                  </a:lnTo>
                  <a:lnTo>
                    <a:pt x="561413" y="144675"/>
                  </a:lnTo>
                  <a:lnTo>
                    <a:pt x="558698" y="145275"/>
                  </a:lnTo>
                  <a:lnTo>
                    <a:pt x="554384" y="144047"/>
                  </a:lnTo>
                  <a:lnTo>
                    <a:pt x="554126" y="144008"/>
                  </a:lnTo>
                  <a:lnTo>
                    <a:pt x="553917" y="144008"/>
                  </a:lnTo>
                  <a:lnTo>
                    <a:pt x="553717" y="144085"/>
                  </a:lnTo>
                  <a:lnTo>
                    <a:pt x="553564" y="144209"/>
                  </a:lnTo>
                  <a:lnTo>
                    <a:pt x="552002" y="146628"/>
                  </a:lnTo>
                  <a:lnTo>
                    <a:pt x="551888" y="146876"/>
                  </a:lnTo>
                  <a:lnTo>
                    <a:pt x="551802" y="147123"/>
                  </a:lnTo>
                  <a:lnTo>
                    <a:pt x="551783" y="147438"/>
                  </a:lnTo>
                  <a:close/>
                  <a:moveTo>
                    <a:pt x="0" y="8972"/>
                  </a:moveTo>
                  <a:lnTo>
                    <a:pt x="0" y="9715"/>
                  </a:lnTo>
                  <a:lnTo>
                    <a:pt x="76" y="10335"/>
                  </a:lnTo>
                  <a:lnTo>
                    <a:pt x="238" y="10992"/>
                  </a:lnTo>
                  <a:lnTo>
                    <a:pt x="448" y="11659"/>
                  </a:lnTo>
                  <a:lnTo>
                    <a:pt x="781" y="12316"/>
                  </a:lnTo>
                  <a:lnTo>
                    <a:pt x="7144" y="20736"/>
                  </a:lnTo>
                  <a:lnTo>
                    <a:pt x="10678" y="24260"/>
                  </a:lnTo>
                  <a:lnTo>
                    <a:pt x="14697" y="27508"/>
                  </a:lnTo>
                  <a:lnTo>
                    <a:pt x="86354" y="74019"/>
                  </a:lnTo>
                  <a:lnTo>
                    <a:pt x="99565" y="80791"/>
                  </a:lnTo>
                  <a:lnTo>
                    <a:pt x="114005" y="85801"/>
                  </a:lnTo>
                  <a:lnTo>
                    <a:pt x="114786" y="86001"/>
                  </a:lnTo>
                  <a:lnTo>
                    <a:pt x="115643" y="86125"/>
                  </a:lnTo>
                  <a:lnTo>
                    <a:pt x="116510" y="86201"/>
                  </a:lnTo>
                  <a:lnTo>
                    <a:pt x="117367" y="86163"/>
                  </a:lnTo>
                  <a:lnTo>
                    <a:pt x="118263" y="86087"/>
                  </a:lnTo>
                  <a:lnTo>
                    <a:pt x="119158" y="85963"/>
                  </a:lnTo>
                  <a:lnTo>
                    <a:pt x="120015" y="85849"/>
                  </a:lnTo>
                  <a:lnTo>
                    <a:pt x="120958" y="85649"/>
                  </a:lnTo>
                  <a:lnTo>
                    <a:pt x="122672" y="85115"/>
                  </a:lnTo>
                  <a:lnTo>
                    <a:pt x="123492" y="84782"/>
                  </a:lnTo>
                  <a:lnTo>
                    <a:pt x="124349" y="84372"/>
                  </a:lnTo>
                  <a:lnTo>
                    <a:pt x="125130" y="83887"/>
                  </a:lnTo>
                  <a:lnTo>
                    <a:pt x="125911" y="83315"/>
                  </a:lnTo>
                  <a:lnTo>
                    <a:pt x="126511" y="82620"/>
                  </a:lnTo>
                  <a:lnTo>
                    <a:pt x="127035" y="81877"/>
                  </a:lnTo>
                  <a:lnTo>
                    <a:pt x="129007" y="77686"/>
                  </a:lnTo>
                  <a:lnTo>
                    <a:pt x="129216" y="77086"/>
                  </a:lnTo>
                  <a:lnTo>
                    <a:pt x="129378" y="76457"/>
                  </a:lnTo>
                  <a:lnTo>
                    <a:pt x="129530" y="75857"/>
                  </a:lnTo>
                  <a:lnTo>
                    <a:pt x="129654" y="75238"/>
                  </a:lnTo>
                  <a:lnTo>
                    <a:pt x="130016" y="69656"/>
                  </a:lnTo>
                  <a:lnTo>
                    <a:pt x="129978" y="68999"/>
                  </a:lnTo>
                  <a:lnTo>
                    <a:pt x="129864" y="68380"/>
                  </a:lnTo>
                  <a:lnTo>
                    <a:pt x="129712" y="67751"/>
                  </a:lnTo>
                  <a:lnTo>
                    <a:pt x="129492" y="67151"/>
                  </a:lnTo>
                  <a:lnTo>
                    <a:pt x="129197" y="66551"/>
                  </a:lnTo>
                  <a:lnTo>
                    <a:pt x="128873" y="65951"/>
                  </a:lnTo>
                  <a:lnTo>
                    <a:pt x="127968" y="64884"/>
                  </a:lnTo>
                  <a:lnTo>
                    <a:pt x="113157" y="45634"/>
                  </a:lnTo>
                  <a:lnTo>
                    <a:pt x="109881" y="42434"/>
                  </a:lnTo>
                  <a:lnTo>
                    <a:pt x="106461" y="39519"/>
                  </a:lnTo>
                  <a:lnTo>
                    <a:pt x="101403" y="35986"/>
                  </a:lnTo>
                  <a:lnTo>
                    <a:pt x="100212" y="37547"/>
                  </a:lnTo>
                  <a:lnTo>
                    <a:pt x="93269" y="33376"/>
                  </a:lnTo>
                  <a:lnTo>
                    <a:pt x="94536" y="30956"/>
                  </a:lnTo>
                  <a:lnTo>
                    <a:pt x="85868" y="26441"/>
                  </a:lnTo>
                  <a:lnTo>
                    <a:pt x="85268" y="27594"/>
                  </a:lnTo>
                  <a:lnTo>
                    <a:pt x="83134" y="27594"/>
                  </a:lnTo>
                  <a:lnTo>
                    <a:pt x="82067" y="27480"/>
                  </a:lnTo>
                  <a:lnTo>
                    <a:pt x="81086" y="27222"/>
                  </a:lnTo>
                  <a:lnTo>
                    <a:pt x="72228" y="23698"/>
                  </a:lnTo>
                  <a:lnTo>
                    <a:pt x="69647" y="22384"/>
                  </a:lnTo>
                  <a:lnTo>
                    <a:pt x="64189" y="17745"/>
                  </a:lnTo>
                  <a:lnTo>
                    <a:pt x="63732" y="17450"/>
                  </a:lnTo>
                  <a:lnTo>
                    <a:pt x="63246" y="17240"/>
                  </a:lnTo>
                  <a:lnTo>
                    <a:pt x="62798" y="17116"/>
                  </a:lnTo>
                  <a:lnTo>
                    <a:pt x="62351" y="17040"/>
                  </a:lnTo>
                  <a:lnTo>
                    <a:pt x="61903" y="17078"/>
                  </a:lnTo>
                  <a:lnTo>
                    <a:pt x="61455" y="17078"/>
                  </a:lnTo>
                  <a:lnTo>
                    <a:pt x="60046" y="16745"/>
                  </a:lnTo>
                  <a:lnTo>
                    <a:pt x="59389" y="16421"/>
                  </a:lnTo>
                  <a:lnTo>
                    <a:pt x="58817" y="15973"/>
                  </a:lnTo>
                  <a:lnTo>
                    <a:pt x="58522" y="15640"/>
                  </a:lnTo>
                  <a:lnTo>
                    <a:pt x="58236" y="15345"/>
                  </a:lnTo>
                  <a:lnTo>
                    <a:pt x="57893" y="15192"/>
                  </a:lnTo>
                  <a:lnTo>
                    <a:pt x="57598" y="15078"/>
                  </a:lnTo>
                  <a:lnTo>
                    <a:pt x="57188" y="15002"/>
                  </a:lnTo>
                  <a:lnTo>
                    <a:pt x="56817" y="15002"/>
                  </a:lnTo>
                  <a:lnTo>
                    <a:pt x="56445" y="15040"/>
                  </a:lnTo>
                  <a:lnTo>
                    <a:pt x="56112" y="15154"/>
                  </a:lnTo>
                  <a:lnTo>
                    <a:pt x="54769" y="15650"/>
                  </a:lnTo>
                  <a:lnTo>
                    <a:pt x="54064" y="15812"/>
                  </a:lnTo>
                  <a:lnTo>
                    <a:pt x="53321" y="15926"/>
                  </a:lnTo>
                  <a:lnTo>
                    <a:pt x="52988" y="15964"/>
                  </a:lnTo>
                  <a:lnTo>
                    <a:pt x="51997" y="15850"/>
                  </a:lnTo>
                  <a:lnTo>
                    <a:pt x="12783" y="695"/>
                  </a:lnTo>
                  <a:lnTo>
                    <a:pt x="11382" y="410"/>
                  </a:lnTo>
                  <a:lnTo>
                    <a:pt x="10030" y="200"/>
                  </a:lnTo>
                  <a:lnTo>
                    <a:pt x="8649" y="38"/>
                  </a:lnTo>
                  <a:lnTo>
                    <a:pt x="7258" y="0"/>
                  </a:lnTo>
                  <a:lnTo>
                    <a:pt x="6601" y="76"/>
                  </a:lnTo>
                  <a:lnTo>
                    <a:pt x="5934" y="276"/>
                  </a:lnTo>
                  <a:lnTo>
                    <a:pt x="4706" y="771"/>
                  </a:lnTo>
                  <a:lnTo>
                    <a:pt x="3553" y="1467"/>
                  </a:lnTo>
                  <a:lnTo>
                    <a:pt x="2477" y="2286"/>
                  </a:lnTo>
                  <a:lnTo>
                    <a:pt x="1991" y="2781"/>
                  </a:lnTo>
                  <a:lnTo>
                    <a:pt x="1619" y="3305"/>
                  </a:lnTo>
                  <a:lnTo>
                    <a:pt x="953" y="4458"/>
                  </a:lnTo>
                  <a:lnTo>
                    <a:pt x="705" y="5077"/>
                  </a:lnTo>
                  <a:lnTo>
                    <a:pt x="505" y="5705"/>
                  </a:lnTo>
                  <a:lnTo>
                    <a:pt x="257" y="7010"/>
                  </a:lnTo>
                  <a:lnTo>
                    <a:pt x="57" y="8325"/>
                  </a:lnTo>
                  <a:lnTo>
                    <a:pt x="0" y="8972"/>
                  </a:lnTo>
                  <a:close/>
                  <a:moveTo>
                    <a:pt x="455819" y="113567"/>
                  </a:moveTo>
                  <a:lnTo>
                    <a:pt x="455857" y="114100"/>
                  </a:lnTo>
                  <a:lnTo>
                    <a:pt x="455971" y="114586"/>
                  </a:lnTo>
                  <a:lnTo>
                    <a:pt x="456162" y="115081"/>
                  </a:lnTo>
                  <a:lnTo>
                    <a:pt x="456495" y="115491"/>
                  </a:lnTo>
                  <a:lnTo>
                    <a:pt x="457238" y="116014"/>
                  </a:lnTo>
                  <a:lnTo>
                    <a:pt x="458095" y="116510"/>
                  </a:lnTo>
                  <a:lnTo>
                    <a:pt x="480565" y="126444"/>
                  </a:lnTo>
                  <a:lnTo>
                    <a:pt x="522199" y="140932"/>
                  </a:lnTo>
                  <a:lnTo>
                    <a:pt x="525809" y="144094"/>
                  </a:lnTo>
                  <a:lnTo>
                    <a:pt x="528076" y="145323"/>
                  </a:lnTo>
                  <a:lnTo>
                    <a:pt x="530666" y="146028"/>
                  </a:lnTo>
                  <a:lnTo>
                    <a:pt x="533648" y="146237"/>
                  </a:lnTo>
                  <a:lnTo>
                    <a:pt x="536477" y="146237"/>
                  </a:lnTo>
                  <a:lnTo>
                    <a:pt x="539105" y="146037"/>
                  </a:lnTo>
                  <a:lnTo>
                    <a:pt x="541687" y="145437"/>
                  </a:lnTo>
                  <a:lnTo>
                    <a:pt x="544068" y="144494"/>
                  </a:lnTo>
                  <a:lnTo>
                    <a:pt x="545783" y="143227"/>
                  </a:lnTo>
                  <a:lnTo>
                    <a:pt x="547230" y="141827"/>
                  </a:lnTo>
                  <a:lnTo>
                    <a:pt x="549278" y="139246"/>
                  </a:lnTo>
                  <a:lnTo>
                    <a:pt x="549469" y="137893"/>
                  </a:lnTo>
                  <a:lnTo>
                    <a:pt x="549964" y="136541"/>
                  </a:lnTo>
                  <a:lnTo>
                    <a:pt x="551269" y="134569"/>
                  </a:lnTo>
                  <a:lnTo>
                    <a:pt x="551193" y="133969"/>
                  </a:lnTo>
                  <a:lnTo>
                    <a:pt x="556031" y="127359"/>
                  </a:lnTo>
                  <a:lnTo>
                    <a:pt x="556813" y="126787"/>
                  </a:lnTo>
                  <a:lnTo>
                    <a:pt x="557784" y="126587"/>
                  </a:lnTo>
                  <a:lnTo>
                    <a:pt x="563004" y="122272"/>
                  </a:lnTo>
                  <a:lnTo>
                    <a:pt x="563975" y="122025"/>
                  </a:lnTo>
                  <a:lnTo>
                    <a:pt x="564795" y="121453"/>
                  </a:lnTo>
                  <a:lnTo>
                    <a:pt x="566204" y="118739"/>
                  </a:lnTo>
                  <a:lnTo>
                    <a:pt x="564890" y="113529"/>
                  </a:lnTo>
                  <a:lnTo>
                    <a:pt x="558451" y="104994"/>
                  </a:lnTo>
                  <a:lnTo>
                    <a:pt x="558565" y="103594"/>
                  </a:lnTo>
                  <a:lnTo>
                    <a:pt x="558317" y="102365"/>
                  </a:lnTo>
                  <a:lnTo>
                    <a:pt x="557317" y="101175"/>
                  </a:lnTo>
                  <a:lnTo>
                    <a:pt x="555917" y="100432"/>
                  </a:lnTo>
                  <a:lnTo>
                    <a:pt x="549431" y="98460"/>
                  </a:lnTo>
                  <a:lnTo>
                    <a:pt x="538382" y="92345"/>
                  </a:lnTo>
                  <a:lnTo>
                    <a:pt x="538267" y="91412"/>
                  </a:lnTo>
                  <a:lnTo>
                    <a:pt x="538058" y="90469"/>
                  </a:lnTo>
                  <a:lnTo>
                    <a:pt x="537648" y="89649"/>
                  </a:lnTo>
                  <a:lnTo>
                    <a:pt x="536981" y="88954"/>
                  </a:lnTo>
                  <a:lnTo>
                    <a:pt x="536200" y="88420"/>
                  </a:lnTo>
                  <a:lnTo>
                    <a:pt x="535343" y="88125"/>
                  </a:lnTo>
                  <a:lnTo>
                    <a:pt x="534400" y="87964"/>
                  </a:lnTo>
                  <a:lnTo>
                    <a:pt x="533429" y="88164"/>
                  </a:lnTo>
                  <a:lnTo>
                    <a:pt x="531943" y="89306"/>
                  </a:lnTo>
                  <a:lnTo>
                    <a:pt x="517874" y="91526"/>
                  </a:lnTo>
                  <a:lnTo>
                    <a:pt x="513731" y="91240"/>
                  </a:lnTo>
                  <a:lnTo>
                    <a:pt x="509673" y="90640"/>
                  </a:lnTo>
                  <a:lnTo>
                    <a:pt x="505578" y="89983"/>
                  </a:lnTo>
                  <a:lnTo>
                    <a:pt x="501844" y="89726"/>
                  </a:lnTo>
                  <a:lnTo>
                    <a:pt x="497615" y="89773"/>
                  </a:lnTo>
                  <a:lnTo>
                    <a:pt x="493443" y="90097"/>
                  </a:lnTo>
                  <a:lnTo>
                    <a:pt x="489385" y="90697"/>
                  </a:lnTo>
                  <a:lnTo>
                    <a:pt x="485518" y="91812"/>
                  </a:lnTo>
                  <a:lnTo>
                    <a:pt x="462448" y="103832"/>
                  </a:lnTo>
                  <a:lnTo>
                    <a:pt x="461334" y="106004"/>
                  </a:lnTo>
                  <a:lnTo>
                    <a:pt x="457276" y="110442"/>
                  </a:lnTo>
                  <a:lnTo>
                    <a:pt x="456286" y="111795"/>
                  </a:lnTo>
                  <a:lnTo>
                    <a:pt x="456067" y="112328"/>
                  </a:lnTo>
                  <a:lnTo>
                    <a:pt x="455914" y="112928"/>
                  </a:lnTo>
                  <a:lnTo>
                    <a:pt x="455819" y="113567"/>
                  </a:lnTo>
                  <a:close/>
                  <a:moveTo>
                    <a:pt x="1718186" y="720709"/>
                  </a:moveTo>
                  <a:lnTo>
                    <a:pt x="1718225" y="721405"/>
                  </a:lnTo>
                  <a:lnTo>
                    <a:pt x="1718339" y="722005"/>
                  </a:lnTo>
                  <a:lnTo>
                    <a:pt x="1718634" y="722633"/>
                  </a:lnTo>
                  <a:lnTo>
                    <a:pt x="1719044" y="723119"/>
                  </a:lnTo>
                  <a:lnTo>
                    <a:pt x="1719615" y="723567"/>
                  </a:lnTo>
                  <a:lnTo>
                    <a:pt x="1720187" y="723862"/>
                  </a:lnTo>
                  <a:lnTo>
                    <a:pt x="1720882" y="724072"/>
                  </a:lnTo>
                  <a:lnTo>
                    <a:pt x="1721482" y="724148"/>
                  </a:lnTo>
                  <a:lnTo>
                    <a:pt x="1722149" y="724195"/>
                  </a:lnTo>
                  <a:lnTo>
                    <a:pt x="1722749" y="724148"/>
                  </a:lnTo>
                  <a:lnTo>
                    <a:pt x="1723406" y="724072"/>
                  </a:lnTo>
                  <a:lnTo>
                    <a:pt x="1724025" y="723872"/>
                  </a:lnTo>
                  <a:lnTo>
                    <a:pt x="1724730" y="723672"/>
                  </a:lnTo>
                  <a:lnTo>
                    <a:pt x="1725349" y="723424"/>
                  </a:lnTo>
                  <a:lnTo>
                    <a:pt x="1726006" y="723129"/>
                  </a:lnTo>
                  <a:lnTo>
                    <a:pt x="1728350" y="721690"/>
                  </a:lnTo>
                  <a:lnTo>
                    <a:pt x="1729378" y="720909"/>
                  </a:lnTo>
                  <a:lnTo>
                    <a:pt x="1729912" y="720462"/>
                  </a:lnTo>
                  <a:lnTo>
                    <a:pt x="1730397" y="719966"/>
                  </a:lnTo>
                  <a:lnTo>
                    <a:pt x="1730845" y="719481"/>
                  </a:lnTo>
                  <a:lnTo>
                    <a:pt x="1731302" y="718947"/>
                  </a:lnTo>
                  <a:lnTo>
                    <a:pt x="1731674" y="718423"/>
                  </a:lnTo>
                  <a:lnTo>
                    <a:pt x="1732036" y="717852"/>
                  </a:lnTo>
                  <a:lnTo>
                    <a:pt x="1732369" y="717232"/>
                  </a:lnTo>
                  <a:lnTo>
                    <a:pt x="1732579" y="716632"/>
                  </a:lnTo>
                  <a:lnTo>
                    <a:pt x="1732779" y="715966"/>
                  </a:lnTo>
                  <a:lnTo>
                    <a:pt x="1732941" y="715270"/>
                  </a:lnTo>
                  <a:lnTo>
                    <a:pt x="1732979" y="714565"/>
                  </a:lnTo>
                  <a:lnTo>
                    <a:pt x="1732902" y="713908"/>
                  </a:lnTo>
                  <a:lnTo>
                    <a:pt x="1732607" y="713289"/>
                  </a:lnTo>
                  <a:lnTo>
                    <a:pt x="1732198" y="712718"/>
                  </a:lnTo>
                  <a:lnTo>
                    <a:pt x="1731674" y="712184"/>
                  </a:lnTo>
                  <a:lnTo>
                    <a:pt x="1731074" y="711851"/>
                  </a:lnTo>
                  <a:lnTo>
                    <a:pt x="1730445" y="711641"/>
                  </a:lnTo>
                  <a:lnTo>
                    <a:pt x="1729826" y="711527"/>
                  </a:lnTo>
                  <a:lnTo>
                    <a:pt x="1729207" y="711489"/>
                  </a:lnTo>
                  <a:lnTo>
                    <a:pt x="1728588" y="711489"/>
                  </a:lnTo>
                  <a:lnTo>
                    <a:pt x="1727988" y="711565"/>
                  </a:lnTo>
                  <a:lnTo>
                    <a:pt x="1727416" y="711689"/>
                  </a:lnTo>
                  <a:lnTo>
                    <a:pt x="1726816" y="711841"/>
                  </a:lnTo>
                  <a:lnTo>
                    <a:pt x="1726216" y="712041"/>
                  </a:lnTo>
                  <a:lnTo>
                    <a:pt x="1725683" y="712241"/>
                  </a:lnTo>
                  <a:lnTo>
                    <a:pt x="1725235" y="712489"/>
                  </a:lnTo>
                  <a:lnTo>
                    <a:pt x="1723301" y="713604"/>
                  </a:lnTo>
                  <a:lnTo>
                    <a:pt x="1722311" y="714308"/>
                  </a:lnTo>
                  <a:lnTo>
                    <a:pt x="1721330" y="715090"/>
                  </a:lnTo>
                  <a:lnTo>
                    <a:pt x="1720425" y="715909"/>
                  </a:lnTo>
                  <a:lnTo>
                    <a:pt x="1720015" y="716394"/>
                  </a:lnTo>
                  <a:lnTo>
                    <a:pt x="1719606" y="716994"/>
                  </a:lnTo>
                  <a:lnTo>
                    <a:pt x="1718948" y="718185"/>
                  </a:lnTo>
                  <a:lnTo>
                    <a:pt x="1718653" y="718804"/>
                  </a:lnTo>
                  <a:lnTo>
                    <a:pt x="1718405" y="719404"/>
                  </a:lnTo>
                  <a:lnTo>
                    <a:pt x="1718243" y="720071"/>
                  </a:lnTo>
                  <a:lnTo>
                    <a:pt x="1718186" y="720709"/>
                  </a:lnTo>
                  <a:close/>
                  <a:moveTo>
                    <a:pt x="1566748" y="834390"/>
                  </a:moveTo>
                  <a:lnTo>
                    <a:pt x="1566901" y="835047"/>
                  </a:lnTo>
                  <a:lnTo>
                    <a:pt x="1567396" y="836162"/>
                  </a:lnTo>
                  <a:lnTo>
                    <a:pt x="1568329" y="836857"/>
                  </a:lnTo>
                  <a:lnTo>
                    <a:pt x="1569311" y="837314"/>
                  </a:lnTo>
                  <a:lnTo>
                    <a:pt x="1579578" y="839943"/>
                  </a:lnTo>
                  <a:lnTo>
                    <a:pt x="1581512" y="840229"/>
                  </a:lnTo>
                  <a:lnTo>
                    <a:pt x="1583646" y="840276"/>
                  </a:lnTo>
                  <a:lnTo>
                    <a:pt x="1585531" y="839495"/>
                  </a:lnTo>
                  <a:lnTo>
                    <a:pt x="1586922" y="838552"/>
                  </a:lnTo>
                  <a:lnTo>
                    <a:pt x="1588075" y="837162"/>
                  </a:lnTo>
                  <a:lnTo>
                    <a:pt x="1588770" y="835476"/>
                  </a:lnTo>
                  <a:lnTo>
                    <a:pt x="1588484" y="831580"/>
                  </a:lnTo>
                  <a:lnTo>
                    <a:pt x="1589599" y="829037"/>
                  </a:lnTo>
                  <a:lnTo>
                    <a:pt x="1590789" y="828418"/>
                  </a:lnTo>
                  <a:lnTo>
                    <a:pt x="1591761" y="828170"/>
                  </a:lnTo>
                  <a:lnTo>
                    <a:pt x="1592742" y="828246"/>
                  </a:lnTo>
                  <a:lnTo>
                    <a:pt x="1596314" y="830704"/>
                  </a:lnTo>
                  <a:lnTo>
                    <a:pt x="1600086" y="834476"/>
                  </a:lnTo>
                  <a:lnTo>
                    <a:pt x="1603991" y="835590"/>
                  </a:lnTo>
                  <a:lnTo>
                    <a:pt x="1610278" y="835923"/>
                  </a:lnTo>
                  <a:lnTo>
                    <a:pt x="1615697" y="833171"/>
                  </a:lnTo>
                  <a:lnTo>
                    <a:pt x="1620012" y="828208"/>
                  </a:lnTo>
                  <a:lnTo>
                    <a:pt x="1621803" y="823646"/>
                  </a:lnTo>
                  <a:lnTo>
                    <a:pt x="1622793" y="819988"/>
                  </a:lnTo>
                  <a:lnTo>
                    <a:pt x="1625660" y="818350"/>
                  </a:lnTo>
                  <a:lnTo>
                    <a:pt x="1630051" y="818102"/>
                  </a:lnTo>
                  <a:lnTo>
                    <a:pt x="1635414" y="816873"/>
                  </a:lnTo>
                  <a:lnTo>
                    <a:pt x="1638090" y="815350"/>
                  </a:lnTo>
                  <a:lnTo>
                    <a:pt x="1639976" y="812845"/>
                  </a:lnTo>
                  <a:lnTo>
                    <a:pt x="1642110" y="811244"/>
                  </a:lnTo>
                  <a:lnTo>
                    <a:pt x="1643672" y="808044"/>
                  </a:lnTo>
                  <a:lnTo>
                    <a:pt x="1646349" y="805291"/>
                  </a:lnTo>
                  <a:lnTo>
                    <a:pt x="1651883" y="804101"/>
                  </a:lnTo>
                  <a:lnTo>
                    <a:pt x="1656283" y="801757"/>
                  </a:lnTo>
                  <a:lnTo>
                    <a:pt x="1660217" y="798109"/>
                  </a:lnTo>
                  <a:lnTo>
                    <a:pt x="1669961" y="788584"/>
                  </a:lnTo>
                  <a:lnTo>
                    <a:pt x="1671066" y="787194"/>
                  </a:lnTo>
                  <a:lnTo>
                    <a:pt x="1672057" y="785717"/>
                  </a:lnTo>
                  <a:lnTo>
                    <a:pt x="1672142" y="784403"/>
                  </a:lnTo>
                  <a:lnTo>
                    <a:pt x="1671476" y="783088"/>
                  </a:lnTo>
                  <a:lnTo>
                    <a:pt x="1670247" y="782269"/>
                  </a:lnTo>
                  <a:lnTo>
                    <a:pt x="1668809" y="782155"/>
                  </a:lnTo>
                  <a:lnTo>
                    <a:pt x="1667161" y="782564"/>
                  </a:lnTo>
                  <a:lnTo>
                    <a:pt x="1665370" y="783260"/>
                  </a:lnTo>
                  <a:lnTo>
                    <a:pt x="1650759" y="792375"/>
                  </a:lnTo>
                  <a:lnTo>
                    <a:pt x="1616107" y="810435"/>
                  </a:lnTo>
                  <a:lnTo>
                    <a:pt x="1591761" y="820950"/>
                  </a:lnTo>
                  <a:lnTo>
                    <a:pt x="1572759" y="827942"/>
                  </a:lnTo>
                  <a:lnTo>
                    <a:pt x="1568244" y="830694"/>
                  </a:lnTo>
                  <a:lnTo>
                    <a:pt x="1567263" y="832037"/>
                  </a:lnTo>
                  <a:lnTo>
                    <a:pt x="1566977" y="832780"/>
                  </a:lnTo>
                  <a:lnTo>
                    <a:pt x="1566777" y="833599"/>
                  </a:lnTo>
                  <a:lnTo>
                    <a:pt x="1566748" y="834390"/>
                  </a:lnTo>
                  <a:close/>
                  <a:moveTo>
                    <a:pt x="1016270" y="583749"/>
                  </a:moveTo>
                  <a:lnTo>
                    <a:pt x="1016308" y="585349"/>
                  </a:lnTo>
                  <a:lnTo>
                    <a:pt x="1016603" y="587693"/>
                  </a:lnTo>
                  <a:lnTo>
                    <a:pt x="1017127" y="590074"/>
                  </a:lnTo>
                  <a:lnTo>
                    <a:pt x="1017794" y="592122"/>
                  </a:lnTo>
                  <a:lnTo>
                    <a:pt x="1018765" y="593932"/>
                  </a:lnTo>
                  <a:lnTo>
                    <a:pt x="1020775" y="596313"/>
                  </a:lnTo>
                  <a:lnTo>
                    <a:pt x="1022633" y="597837"/>
                  </a:lnTo>
                  <a:lnTo>
                    <a:pt x="1024795" y="599399"/>
                  </a:lnTo>
                  <a:lnTo>
                    <a:pt x="1077182" y="627154"/>
                  </a:lnTo>
                  <a:lnTo>
                    <a:pt x="1115397" y="640089"/>
                  </a:lnTo>
                  <a:lnTo>
                    <a:pt x="1118930" y="640661"/>
                  </a:lnTo>
                  <a:lnTo>
                    <a:pt x="1141591" y="639880"/>
                  </a:lnTo>
                  <a:lnTo>
                    <a:pt x="1144057" y="639280"/>
                  </a:lnTo>
                  <a:lnTo>
                    <a:pt x="1146143" y="637965"/>
                  </a:lnTo>
                  <a:lnTo>
                    <a:pt x="1147629" y="636403"/>
                  </a:lnTo>
                  <a:lnTo>
                    <a:pt x="1148696" y="634555"/>
                  </a:lnTo>
                  <a:lnTo>
                    <a:pt x="1149229" y="632384"/>
                  </a:lnTo>
                  <a:lnTo>
                    <a:pt x="1149268" y="630212"/>
                  </a:lnTo>
                  <a:lnTo>
                    <a:pt x="1148782" y="628031"/>
                  </a:lnTo>
                  <a:lnTo>
                    <a:pt x="1147706" y="625650"/>
                  </a:lnTo>
                  <a:lnTo>
                    <a:pt x="1144429" y="621421"/>
                  </a:lnTo>
                  <a:lnTo>
                    <a:pt x="1140771" y="617925"/>
                  </a:lnTo>
                  <a:lnTo>
                    <a:pt x="1139019" y="616658"/>
                  </a:lnTo>
                  <a:lnTo>
                    <a:pt x="1113311" y="600770"/>
                  </a:lnTo>
                  <a:lnTo>
                    <a:pt x="1096347" y="591979"/>
                  </a:lnTo>
                  <a:lnTo>
                    <a:pt x="1059771" y="577320"/>
                  </a:lnTo>
                  <a:lnTo>
                    <a:pt x="1033701" y="571452"/>
                  </a:lnTo>
                  <a:lnTo>
                    <a:pt x="1031119" y="571367"/>
                  </a:lnTo>
                  <a:lnTo>
                    <a:pt x="1028367" y="571662"/>
                  </a:lnTo>
                  <a:lnTo>
                    <a:pt x="1026185" y="572148"/>
                  </a:lnTo>
                  <a:lnTo>
                    <a:pt x="1023804" y="573186"/>
                  </a:lnTo>
                  <a:lnTo>
                    <a:pt x="1020518" y="575348"/>
                  </a:lnTo>
                  <a:lnTo>
                    <a:pt x="1019137" y="576539"/>
                  </a:lnTo>
                  <a:lnTo>
                    <a:pt x="1017946" y="578063"/>
                  </a:lnTo>
                  <a:lnTo>
                    <a:pt x="1017089" y="580111"/>
                  </a:lnTo>
                  <a:lnTo>
                    <a:pt x="1016460" y="582244"/>
                  </a:lnTo>
                  <a:lnTo>
                    <a:pt x="1016270" y="583749"/>
                  </a:lnTo>
                  <a:close/>
                  <a:moveTo>
                    <a:pt x="1699803" y="739312"/>
                  </a:moveTo>
                  <a:lnTo>
                    <a:pt x="1700136" y="741398"/>
                  </a:lnTo>
                  <a:lnTo>
                    <a:pt x="1700708" y="742626"/>
                  </a:lnTo>
                  <a:lnTo>
                    <a:pt x="1701937" y="743617"/>
                  </a:lnTo>
                  <a:lnTo>
                    <a:pt x="1703823" y="743836"/>
                  </a:lnTo>
                  <a:lnTo>
                    <a:pt x="1705994" y="743236"/>
                  </a:lnTo>
                  <a:lnTo>
                    <a:pt x="1709195" y="741274"/>
                  </a:lnTo>
                  <a:lnTo>
                    <a:pt x="1712281" y="737740"/>
                  </a:lnTo>
                  <a:lnTo>
                    <a:pt x="1714167" y="734759"/>
                  </a:lnTo>
                  <a:lnTo>
                    <a:pt x="1714795" y="732120"/>
                  </a:lnTo>
                  <a:lnTo>
                    <a:pt x="1714833" y="730891"/>
                  </a:lnTo>
                  <a:lnTo>
                    <a:pt x="1714710" y="728720"/>
                  </a:lnTo>
                  <a:lnTo>
                    <a:pt x="1714338" y="727491"/>
                  </a:lnTo>
                  <a:lnTo>
                    <a:pt x="1713348" y="726300"/>
                  </a:lnTo>
                  <a:lnTo>
                    <a:pt x="1712119" y="725729"/>
                  </a:lnTo>
                  <a:lnTo>
                    <a:pt x="1710557" y="725767"/>
                  </a:lnTo>
                  <a:lnTo>
                    <a:pt x="1709156" y="726139"/>
                  </a:lnTo>
                  <a:lnTo>
                    <a:pt x="1707766" y="726739"/>
                  </a:lnTo>
                  <a:lnTo>
                    <a:pt x="1706366" y="727520"/>
                  </a:lnTo>
                  <a:lnTo>
                    <a:pt x="1704927" y="728634"/>
                  </a:lnTo>
                  <a:lnTo>
                    <a:pt x="1703327" y="730444"/>
                  </a:lnTo>
                  <a:lnTo>
                    <a:pt x="1702013" y="732454"/>
                  </a:lnTo>
                  <a:lnTo>
                    <a:pt x="1700822" y="735092"/>
                  </a:lnTo>
                  <a:lnTo>
                    <a:pt x="1700203" y="736902"/>
                  </a:lnTo>
                  <a:lnTo>
                    <a:pt x="1699803" y="739312"/>
                  </a:lnTo>
                  <a:close/>
                  <a:moveTo>
                    <a:pt x="1700660" y="716966"/>
                  </a:moveTo>
                  <a:lnTo>
                    <a:pt x="1700708" y="718195"/>
                  </a:lnTo>
                  <a:lnTo>
                    <a:pt x="1701403" y="718938"/>
                  </a:lnTo>
                  <a:lnTo>
                    <a:pt x="1702346" y="719423"/>
                  </a:lnTo>
                  <a:lnTo>
                    <a:pt x="1704527" y="719719"/>
                  </a:lnTo>
                  <a:lnTo>
                    <a:pt x="1706575" y="719519"/>
                  </a:lnTo>
                  <a:lnTo>
                    <a:pt x="1708795" y="718528"/>
                  </a:lnTo>
                  <a:lnTo>
                    <a:pt x="1710109" y="717337"/>
                  </a:lnTo>
                  <a:lnTo>
                    <a:pt x="1711004" y="715899"/>
                  </a:lnTo>
                  <a:lnTo>
                    <a:pt x="1710928" y="714994"/>
                  </a:lnTo>
                  <a:lnTo>
                    <a:pt x="1710442" y="714251"/>
                  </a:lnTo>
                  <a:lnTo>
                    <a:pt x="1708652" y="713270"/>
                  </a:lnTo>
                  <a:lnTo>
                    <a:pt x="1706185" y="712984"/>
                  </a:lnTo>
                  <a:lnTo>
                    <a:pt x="1704509" y="713356"/>
                  </a:lnTo>
                  <a:lnTo>
                    <a:pt x="1702946" y="713842"/>
                  </a:lnTo>
                  <a:lnTo>
                    <a:pt x="1701260" y="715328"/>
                  </a:lnTo>
                  <a:lnTo>
                    <a:pt x="1700660" y="716966"/>
                  </a:lnTo>
                  <a:close/>
                  <a:moveTo>
                    <a:pt x="1696850" y="755609"/>
                  </a:moveTo>
                  <a:lnTo>
                    <a:pt x="1699898" y="759466"/>
                  </a:lnTo>
                  <a:lnTo>
                    <a:pt x="1700384" y="759095"/>
                  </a:lnTo>
                  <a:lnTo>
                    <a:pt x="1704813" y="755571"/>
                  </a:lnTo>
                  <a:lnTo>
                    <a:pt x="1705108" y="755352"/>
                  </a:lnTo>
                  <a:lnTo>
                    <a:pt x="1702070" y="751532"/>
                  </a:lnTo>
                  <a:lnTo>
                    <a:pt x="1696850" y="75560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49" name="그래픽 2">
              <a:extLst>
                <a:ext uri="{FF2B5EF4-FFF2-40B4-BE49-F238E27FC236}">
                  <a16:creationId xmlns:a16="http://schemas.microsoft.com/office/drawing/2014/main" id="{67C7FBF3-64EE-6020-1E0E-FC7A4EC6043B}"/>
                </a:ext>
              </a:extLst>
            </p:cNvPr>
            <p:cNvSpPr/>
            <p:nvPr/>
          </p:nvSpPr>
          <p:spPr>
            <a:xfrm>
              <a:off x="9820761" y="3404092"/>
              <a:ext cx="296531" cy="398325"/>
            </a:xfrm>
            <a:custGeom>
              <a:avLst/>
              <a:gdLst>
                <a:gd name="connsiteX0" fmla="*/ 11982 w 296531"/>
                <a:gd name="connsiteY0" fmla="*/ 23527 h 398325"/>
                <a:gd name="connsiteX1" fmla="*/ 14935 w 296531"/>
                <a:gd name="connsiteY1" fmla="*/ 28946 h 398325"/>
                <a:gd name="connsiteX2" fmla="*/ 17888 w 296531"/>
                <a:gd name="connsiteY2" fmla="*/ 40034 h 398325"/>
                <a:gd name="connsiteX3" fmla="*/ 29099 w 296531"/>
                <a:gd name="connsiteY3" fmla="*/ 37204 h 398325"/>
                <a:gd name="connsiteX4" fmla="*/ 40138 w 296531"/>
                <a:gd name="connsiteY4" fmla="*/ 34157 h 398325"/>
                <a:gd name="connsiteX5" fmla="*/ 37547 w 296531"/>
                <a:gd name="connsiteY5" fmla="*/ 45282 h 398325"/>
                <a:gd name="connsiteX6" fmla="*/ 34966 w 296531"/>
                <a:gd name="connsiteY6" fmla="*/ 56597 h 398325"/>
                <a:gd name="connsiteX7" fmla="*/ 46177 w 296531"/>
                <a:gd name="connsiteY7" fmla="*/ 59188 h 398325"/>
                <a:gd name="connsiteX8" fmla="*/ 48930 w 296531"/>
                <a:gd name="connsiteY8" fmla="*/ 62027 h 398325"/>
                <a:gd name="connsiteX9" fmla="*/ 51882 w 296531"/>
                <a:gd name="connsiteY9" fmla="*/ 64408 h 398325"/>
                <a:gd name="connsiteX10" fmla="*/ 55493 w 296531"/>
                <a:gd name="connsiteY10" fmla="*/ 69209 h 398325"/>
                <a:gd name="connsiteX11" fmla="*/ 57578 w 296531"/>
                <a:gd name="connsiteY11" fmla="*/ 78534 h 398325"/>
                <a:gd name="connsiteX12" fmla="*/ 63084 w 296531"/>
                <a:gd name="connsiteY12" fmla="*/ 78324 h 398325"/>
                <a:gd name="connsiteX13" fmla="*/ 62922 w 296531"/>
                <a:gd name="connsiteY13" fmla="*/ 67237 h 398325"/>
                <a:gd name="connsiteX14" fmla="*/ 59274 w 296531"/>
                <a:gd name="connsiteY14" fmla="*/ 65475 h 398325"/>
                <a:gd name="connsiteX15" fmla="*/ 53940 w 296531"/>
                <a:gd name="connsiteY15" fmla="*/ 33919 h 398325"/>
                <a:gd name="connsiteX16" fmla="*/ 50816 w 296531"/>
                <a:gd name="connsiteY16" fmla="*/ 17173 h 398325"/>
                <a:gd name="connsiteX17" fmla="*/ 45310 w 296531"/>
                <a:gd name="connsiteY17" fmla="*/ 17173 h 398325"/>
                <a:gd name="connsiteX18" fmla="*/ 45310 w 296531"/>
                <a:gd name="connsiteY18" fmla="*/ 11744 h 398325"/>
                <a:gd name="connsiteX19" fmla="*/ 56359 w 296531"/>
                <a:gd name="connsiteY19" fmla="*/ 14335 h 398325"/>
                <a:gd name="connsiteX20" fmla="*/ 59274 w 296531"/>
                <a:gd name="connsiteY20" fmla="*/ 17173 h 398325"/>
                <a:gd name="connsiteX21" fmla="*/ 62389 w 296531"/>
                <a:gd name="connsiteY21" fmla="*/ 39386 h 398325"/>
                <a:gd name="connsiteX22" fmla="*/ 73600 w 296531"/>
                <a:gd name="connsiteY22" fmla="*/ 39386 h 398325"/>
                <a:gd name="connsiteX23" fmla="*/ 75323 w 296531"/>
                <a:gd name="connsiteY23" fmla="*/ 35442 h 398325"/>
                <a:gd name="connsiteX24" fmla="*/ 79105 w 296531"/>
                <a:gd name="connsiteY24" fmla="*/ 35890 h 398325"/>
                <a:gd name="connsiteX25" fmla="*/ 84639 w 296531"/>
                <a:gd name="connsiteY25" fmla="*/ 35890 h 398325"/>
                <a:gd name="connsiteX26" fmla="*/ 87392 w 296531"/>
                <a:gd name="connsiteY26" fmla="*/ 33299 h 398325"/>
                <a:gd name="connsiteX27" fmla="*/ 87068 w 296531"/>
                <a:gd name="connsiteY27" fmla="*/ 16554 h 398325"/>
                <a:gd name="connsiteX28" fmla="*/ 81362 w 296531"/>
                <a:gd name="connsiteY28" fmla="*/ 11087 h 398325"/>
                <a:gd name="connsiteX29" fmla="*/ 75819 w 296531"/>
                <a:gd name="connsiteY29" fmla="*/ 5420 h 398325"/>
                <a:gd name="connsiteX30" fmla="*/ 72904 w 296531"/>
                <a:gd name="connsiteY30" fmla="*/ 0 h 398325"/>
                <a:gd name="connsiteX31" fmla="*/ 61665 w 296531"/>
                <a:gd name="connsiteY31" fmla="*/ 3038 h 398325"/>
                <a:gd name="connsiteX32" fmla="*/ 28403 w 296531"/>
                <a:gd name="connsiteY32" fmla="*/ 9154 h 398325"/>
                <a:gd name="connsiteX33" fmla="*/ 17354 w 296531"/>
                <a:gd name="connsiteY33" fmla="*/ 12201 h 398325"/>
                <a:gd name="connsiteX34" fmla="*/ 23231 w 296531"/>
                <a:gd name="connsiteY34" fmla="*/ 23517 h 398325"/>
                <a:gd name="connsiteX35" fmla="*/ 11982 w 296531"/>
                <a:gd name="connsiteY35" fmla="*/ 23527 h 398325"/>
                <a:gd name="connsiteX36" fmla="*/ 11982 w 296531"/>
                <a:gd name="connsiteY36" fmla="*/ 23527 h 398325"/>
                <a:gd name="connsiteX37" fmla="*/ 0 w 296531"/>
                <a:gd name="connsiteY37" fmla="*/ 50282 h 398325"/>
                <a:gd name="connsiteX38" fmla="*/ 1267 w 296531"/>
                <a:gd name="connsiteY38" fmla="*/ 53235 h 398325"/>
                <a:gd name="connsiteX39" fmla="*/ 3733 w 296531"/>
                <a:gd name="connsiteY39" fmla="*/ 59150 h 398325"/>
                <a:gd name="connsiteX40" fmla="*/ 6439 w 296531"/>
                <a:gd name="connsiteY40" fmla="*/ 65065 h 398325"/>
                <a:gd name="connsiteX41" fmla="*/ 5210 w 296531"/>
                <a:gd name="connsiteY41" fmla="*/ 66094 h 398325"/>
                <a:gd name="connsiteX42" fmla="*/ 3905 w 296531"/>
                <a:gd name="connsiteY42" fmla="*/ 67408 h 398325"/>
                <a:gd name="connsiteX43" fmla="*/ 2219 w 296531"/>
                <a:gd name="connsiteY43" fmla="*/ 68028 h 398325"/>
                <a:gd name="connsiteX44" fmla="*/ 2962 w 296531"/>
                <a:gd name="connsiteY44" fmla="*/ 71009 h 398325"/>
                <a:gd name="connsiteX45" fmla="*/ 6658 w 296531"/>
                <a:gd name="connsiteY45" fmla="*/ 71009 h 398325"/>
                <a:gd name="connsiteX46" fmla="*/ 11868 w 296531"/>
                <a:gd name="connsiteY46" fmla="*/ 79134 h 398325"/>
                <a:gd name="connsiteX47" fmla="*/ 12611 w 296531"/>
                <a:gd name="connsiteY47" fmla="*/ 82115 h 398325"/>
                <a:gd name="connsiteX48" fmla="*/ 14573 w 296531"/>
                <a:gd name="connsiteY48" fmla="*/ 78657 h 398325"/>
                <a:gd name="connsiteX49" fmla="*/ 16802 w 296531"/>
                <a:gd name="connsiteY49" fmla="*/ 79886 h 398325"/>
                <a:gd name="connsiteX50" fmla="*/ 19259 w 296531"/>
                <a:gd name="connsiteY50" fmla="*/ 84363 h 398325"/>
                <a:gd name="connsiteX51" fmla="*/ 24927 w 296531"/>
                <a:gd name="connsiteY51" fmla="*/ 88049 h 398325"/>
                <a:gd name="connsiteX52" fmla="*/ 29394 w 296531"/>
                <a:gd name="connsiteY52" fmla="*/ 86573 h 398325"/>
                <a:gd name="connsiteX53" fmla="*/ 27384 w 296531"/>
                <a:gd name="connsiteY53" fmla="*/ 79181 h 398325"/>
                <a:gd name="connsiteX54" fmla="*/ 31118 w 296531"/>
                <a:gd name="connsiteY54" fmla="*/ 80172 h 398325"/>
                <a:gd name="connsiteX55" fmla="*/ 35585 w 296531"/>
                <a:gd name="connsiteY55" fmla="*/ 82877 h 398325"/>
                <a:gd name="connsiteX56" fmla="*/ 41500 w 296531"/>
                <a:gd name="connsiteY56" fmla="*/ 82877 h 398325"/>
                <a:gd name="connsiteX57" fmla="*/ 43719 w 296531"/>
                <a:gd name="connsiteY57" fmla="*/ 78686 h 398325"/>
                <a:gd name="connsiteX58" fmla="*/ 41224 w 296531"/>
                <a:gd name="connsiteY58" fmla="*/ 74009 h 398325"/>
                <a:gd name="connsiteX59" fmla="*/ 43719 w 296531"/>
                <a:gd name="connsiteY59" fmla="*/ 71828 h 398325"/>
                <a:gd name="connsiteX60" fmla="*/ 39986 w 296531"/>
                <a:gd name="connsiteY60" fmla="*/ 65875 h 398325"/>
                <a:gd name="connsiteX61" fmla="*/ 34080 w 296531"/>
                <a:gd name="connsiteY61" fmla="*/ 65132 h 398325"/>
                <a:gd name="connsiteX62" fmla="*/ 28127 w 296531"/>
                <a:gd name="connsiteY62" fmla="*/ 61436 h 398325"/>
                <a:gd name="connsiteX63" fmla="*/ 25174 w 296531"/>
                <a:gd name="connsiteY63" fmla="*/ 59217 h 398325"/>
                <a:gd name="connsiteX64" fmla="*/ 20698 w 296531"/>
                <a:gd name="connsiteY64" fmla="*/ 57035 h 398325"/>
                <a:gd name="connsiteX65" fmla="*/ 17002 w 296531"/>
                <a:gd name="connsiteY65" fmla="*/ 53302 h 398325"/>
                <a:gd name="connsiteX66" fmla="*/ 11830 w 296531"/>
                <a:gd name="connsiteY66" fmla="*/ 48339 h 398325"/>
                <a:gd name="connsiteX67" fmla="*/ 4162 w 296531"/>
                <a:gd name="connsiteY67" fmla="*/ 46625 h 398325"/>
                <a:gd name="connsiteX68" fmla="*/ 0 w 296531"/>
                <a:gd name="connsiteY68" fmla="*/ 50282 h 398325"/>
                <a:gd name="connsiteX69" fmla="*/ 240659 w 296531"/>
                <a:gd name="connsiteY69" fmla="*/ 348758 h 398325"/>
                <a:gd name="connsiteX70" fmla="*/ 244107 w 296531"/>
                <a:gd name="connsiteY70" fmla="*/ 371170 h 398325"/>
                <a:gd name="connsiteX71" fmla="*/ 246697 w 296531"/>
                <a:gd name="connsiteY71" fmla="*/ 374009 h 398325"/>
                <a:gd name="connsiteX72" fmla="*/ 249650 w 296531"/>
                <a:gd name="connsiteY72" fmla="*/ 376599 h 398325"/>
                <a:gd name="connsiteX73" fmla="*/ 252403 w 296531"/>
                <a:gd name="connsiteY73" fmla="*/ 379428 h 398325"/>
                <a:gd name="connsiteX74" fmla="*/ 255155 w 296531"/>
                <a:gd name="connsiteY74" fmla="*/ 382019 h 398325"/>
                <a:gd name="connsiteX75" fmla="*/ 258108 w 296531"/>
                <a:gd name="connsiteY75" fmla="*/ 384848 h 398325"/>
                <a:gd name="connsiteX76" fmla="*/ 260861 w 296531"/>
                <a:gd name="connsiteY76" fmla="*/ 387487 h 398325"/>
                <a:gd name="connsiteX77" fmla="*/ 263804 w 296531"/>
                <a:gd name="connsiteY77" fmla="*/ 390315 h 398325"/>
                <a:gd name="connsiteX78" fmla="*/ 275015 w 296531"/>
                <a:gd name="connsiteY78" fmla="*/ 395735 h 398325"/>
                <a:gd name="connsiteX79" fmla="*/ 280521 w 296531"/>
                <a:gd name="connsiteY79" fmla="*/ 398326 h 398325"/>
                <a:gd name="connsiteX80" fmla="*/ 280358 w 296531"/>
                <a:gd name="connsiteY80" fmla="*/ 381581 h 398325"/>
                <a:gd name="connsiteX81" fmla="*/ 268976 w 296531"/>
                <a:gd name="connsiteY81" fmla="*/ 381790 h 398325"/>
                <a:gd name="connsiteX82" fmla="*/ 268976 w 296531"/>
                <a:gd name="connsiteY82" fmla="*/ 370665 h 398325"/>
                <a:gd name="connsiteX83" fmla="*/ 274482 w 296531"/>
                <a:gd name="connsiteY83" fmla="*/ 370465 h 398325"/>
                <a:gd name="connsiteX84" fmla="*/ 274482 w 296531"/>
                <a:gd name="connsiteY84" fmla="*/ 365007 h 398325"/>
                <a:gd name="connsiteX85" fmla="*/ 296532 w 296531"/>
                <a:gd name="connsiteY85" fmla="*/ 364598 h 398325"/>
                <a:gd name="connsiteX86" fmla="*/ 293779 w 296531"/>
                <a:gd name="connsiteY86" fmla="*/ 358930 h 398325"/>
                <a:gd name="connsiteX87" fmla="*/ 287950 w 296531"/>
                <a:gd name="connsiteY87" fmla="*/ 342386 h 398325"/>
                <a:gd name="connsiteX88" fmla="*/ 284997 w 296531"/>
                <a:gd name="connsiteY88" fmla="*/ 336718 h 398325"/>
                <a:gd name="connsiteX89" fmla="*/ 268452 w 296531"/>
                <a:gd name="connsiteY89" fmla="*/ 340004 h 398325"/>
                <a:gd name="connsiteX90" fmla="*/ 257241 w 296531"/>
                <a:gd name="connsiteY90" fmla="*/ 340004 h 398325"/>
                <a:gd name="connsiteX91" fmla="*/ 246202 w 296531"/>
                <a:gd name="connsiteY91" fmla="*/ 345872 h 398325"/>
                <a:gd name="connsiteX92" fmla="*/ 240659 w 296531"/>
                <a:gd name="connsiteY92" fmla="*/ 348758 h 398325"/>
                <a:gd name="connsiteX93" fmla="*/ 57769 w 296531"/>
                <a:gd name="connsiteY93" fmla="*/ 128225 h 398325"/>
                <a:gd name="connsiteX94" fmla="*/ 60722 w 296531"/>
                <a:gd name="connsiteY94" fmla="*/ 134883 h 398325"/>
                <a:gd name="connsiteX95" fmla="*/ 63436 w 296531"/>
                <a:gd name="connsiteY95" fmla="*/ 142513 h 398325"/>
                <a:gd name="connsiteX96" fmla="*/ 64427 w 296531"/>
                <a:gd name="connsiteY96" fmla="*/ 149695 h 398325"/>
                <a:gd name="connsiteX97" fmla="*/ 65865 w 296531"/>
                <a:gd name="connsiteY97" fmla="*/ 152648 h 398325"/>
                <a:gd name="connsiteX98" fmla="*/ 65122 w 296531"/>
                <a:gd name="connsiteY98" fmla="*/ 156381 h 398325"/>
                <a:gd name="connsiteX99" fmla="*/ 70085 w 296531"/>
                <a:gd name="connsiteY99" fmla="*/ 161554 h 398325"/>
                <a:gd name="connsiteX100" fmla="*/ 67380 w 296531"/>
                <a:gd name="connsiteY100" fmla="*/ 164506 h 398325"/>
                <a:gd name="connsiteX101" fmla="*/ 67866 w 296531"/>
                <a:gd name="connsiteY101" fmla="*/ 170459 h 398325"/>
                <a:gd name="connsiteX102" fmla="*/ 74800 w 296531"/>
                <a:gd name="connsiteY102" fmla="*/ 176374 h 398325"/>
                <a:gd name="connsiteX103" fmla="*/ 78524 w 296531"/>
                <a:gd name="connsiteY103" fmla="*/ 183766 h 398325"/>
                <a:gd name="connsiteX104" fmla="*/ 84191 w 296531"/>
                <a:gd name="connsiteY104" fmla="*/ 188195 h 398325"/>
                <a:gd name="connsiteX105" fmla="*/ 86658 w 296531"/>
                <a:gd name="connsiteY105" fmla="*/ 181051 h 398325"/>
                <a:gd name="connsiteX106" fmla="*/ 88135 w 296531"/>
                <a:gd name="connsiteY106" fmla="*/ 167469 h 398325"/>
                <a:gd name="connsiteX107" fmla="*/ 82962 w 296531"/>
                <a:gd name="connsiteY107" fmla="*/ 161763 h 398325"/>
                <a:gd name="connsiteX108" fmla="*/ 81476 w 296531"/>
                <a:gd name="connsiteY108" fmla="*/ 154867 h 398325"/>
                <a:gd name="connsiteX109" fmla="*/ 75571 w 296531"/>
                <a:gd name="connsiteY109" fmla="*/ 145970 h 398325"/>
                <a:gd name="connsiteX110" fmla="*/ 68180 w 296531"/>
                <a:gd name="connsiteY110" fmla="*/ 137341 h 398325"/>
                <a:gd name="connsiteX111" fmla="*/ 63493 w 296531"/>
                <a:gd name="connsiteY111" fmla="*/ 127702 h 398325"/>
                <a:gd name="connsiteX112" fmla="*/ 60036 w 296531"/>
                <a:gd name="connsiteY112" fmla="*/ 125235 h 398325"/>
                <a:gd name="connsiteX113" fmla="*/ 57769 w 296531"/>
                <a:gd name="connsiteY113" fmla="*/ 128225 h 398325"/>
                <a:gd name="connsiteX114" fmla="*/ 50120 w 296531"/>
                <a:gd name="connsiteY114" fmla="*/ 105794 h 398325"/>
                <a:gd name="connsiteX115" fmla="*/ 51835 w 296531"/>
                <a:gd name="connsiteY115" fmla="*/ 112452 h 398325"/>
                <a:gd name="connsiteX116" fmla="*/ 52578 w 296531"/>
                <a:gd name="connsiteY116" fmla="*/ 118367 h 398325"/>
                <a:gd name="connsiteX117" fmla="*/ 56302 w 296531"/>
                <a:gd name="connsiteY117" fmla="*/ 122301 h 398325"/>
                <a:gd name="connsiteX118" fmla="*/ 61236 w 296531"/>
                <a:gd name="connsiteY118" fmla="*/ 123044 h 398325"/>
                <a:gd name="connsiteX119" fmla="*/ 58521 w 296531"/>
                <a:gd name="connsiteY119" fmla="*/ 117624 h 398325"/>
                <a:gd name="connsiteX120" fmla="*/ 62255 w 296531"/>
                <a:gd name="connsiteY120" fmla="*/ 116881 h 398325"/>
                <a:gd name="connsiteX121" fmla="*/ 65941 w 296531"/>
                <a:gd name="connsiteY121" fmla="*/ 116881 h 398325"/>
                <a:gd name="connsiteX122" fmla="*/ 66437 w 296531"/>
                <a:gd name="connsiteY122" fmla="*/ 107518 h 398325"/>
                <a:gd name="connsiteX123" fmla="*/ 68189 w 296531"/>
                <a:gd name="connsiteY123" fmla="*/ 93193 h 398325"/>
                <a:gd name="connsiteX124" fmla="*/ 64503 w 296531"/>
                <a:gd name="connsiteY124" fmla="*/ 90240 h 398325"/>
                <a:gd name="connsiteX125" fmla="*/ 63760 w 296531"/>
                <a:gd name="connsiteY125" fmla="*/ 97126 h 398325"/>
                <a:gd name="connsiteX126" fmla="*/ 59036 w 296531"/>
                <a:gd name="connsiteY126" fmla="*/ 100860 h 398325"/>
                <a:gd name="connsiteX127" fmla="*/ 57102 w 296531"/>
                <a:gd name="connsiteY127" fmla="*/ 105823 h 398325"/>
                <a:gd name="connsiteX128" fmla="*/ 54121 w 296531"/>
                <a:gd name="connsiteY128" fmla="*/ 106804 h 398325"/>
                <a:gd name="connsiteX129" fmla="*/ 50120 w 296531"/>
                <a:gd name="connsiteY129" fmla="*/ 105794 h 398325"/>
                <a:gd name="connsiteX130" fmla="*/ 54064 w 296531"/>
                <a:gd name="connsiteY130" fmla="*/ 157115 h 398325"/>
                <a:gd name="connsiteX131" fmla="*/ 54807 w 296531"/>
                <a:gd name="connsiteY131" fmla="*/ 160068 h 398325"/>
                <a:gd name="connsiteX132" fmla="*/ 57788 w 296531"/>
                <a:gd name="connsiteY132" fmla="*/ 160801 h 398325"/>
                <a:gd name="connsiteX133" fmla="*/ 60740 w 296531"/>
                <a:gd name="connsiteY133" fmla="*/ 164001 h 398325"/>
                <a:gd name="connsiteX134" fmla="*/ 61483 w 296531"/>
                <a:gd name="connsiteY134" fmla="*/ 160068 h 398325"/>
                <a:gd name="connsiteX135" fmla="*/ 63703 w 296531"/>
                <a:gd name="connsiteY135" fmla="*/ 157115 h 398325"/>
                <a:gd name="connsiteX136" fmla="*/ 59969 w 296531"/>
                <a:gd name="connsiteY136" fmla="*/ 151895 h 398325"/>
                <a:gd name="connsiteX137" fmla="*/ 56283 w 296531"/>
                <a:gd name="connsiteY137" fmla="*/ 151409 h 398325"/>
                <a:gd name="connsiteX138" fmla="*/ 56026 w 296531"/>
                <a:gd name="connsiteY138" fmla="*/ 155600 h 398325"/>
                <a:gd name="connsiteX139" fmla="*/ 54064 w 296531"/>
                <a:gd name="connsiteY139" fmla="*/ 157115 h 39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6531" h="398325">
                  <a:moveTo>
                    <a:pt x="11982" y="23527"/>
                  </a:moveTo>
                  <a:lnTo>
                    <a:pt x="14935" y="28946"/>
                  </a:lnTo>
                  <a:lnTo>
                    <a:pt x="17888" y="40034"/>
                  </a:lnTo>
                  <a:lnTo>
                    <a:pt x="29099" y="37204"/>
                  </a:lnTo>
                  <a:lnTo>
                    <a:pt x="40138" y="34157"/>
                  </a:lnTo>
                  <a:lnTo>
                    <a:pt x="37547" y="45282"/>
                  </a:lnTo>
                  <a:lnTo>
                    <a:pt x="34966" y="56597"/>
                  </a:lnTo>
                  <a:lnTo>
                    <a:pt x="46177" y="59188"/>
                  </a:lnTo>
                  <a:lnTo>
                    <a:pt x="48930" y="62027"/>
                  </a:lnTo>
                  <a:lnTo>
                    <a:pt x="51882" y="64408"/>
                  </a:lnTo>
                  <a:lnTo>
                    <a:pt x="55493" y="69209"/>
                  </a:lnTo>
                  <a:lnTo>
                    <a:pt x="57578" y="78534"/>
                  </a:lnTo>
                  <a:lnTo>
                    <a:pt x="63084" y="78324"/>
                  </a:lnTo>
                  <a:lnTo>
                    <a:pt x="62922" y="67237"/>
                  </a:lnTo>
                  <a:lnTo>
                    <a:pt x="59274" y="65475"/>
                  </a:lnTo>
                  <a:lnTo>
                    <a:pt x="53940" y="33919"/>
                  </a:lnTo>
                  <a:lnTo>
                    <a:pt x="50816" y="17173"/>
                  </a:lnTo>
                  <a:lnTo>
                    <a:pt x="45310" y="17173"/>
                  </a:lnTo>
                  <a:lnTo>
                    <a:pt x="45310" y="11744"/>
                  </a:lnTo>
                  <a:lnTo>
                    <a:pt x="56359" y="14335"/>
                  </a:lnTo>
                  <a:lnTo>
                    <a:pt x="59274" y="17173"/>
                  </a:lnTo>
                  <a:lnTo>
                    <a:pt x="62389" y="39386"/>
                  </a:lnTo>
                  <a:lnTo>
                    <a:pt x="73600" y="39386"/>
                  </a:lnTo>
                  <a:lnTo>
                    <a:pt x="75323" y="35442"/>
                  </a:lnTo>
                  <a:lnTo>
                    <a:pt x="79105" y="35890"/>
                  </a:lnTo>
                  <a:lnTo>
                    <a:pt x="84639" y="35890"/>
                  </a:lnTo>
                  <a:lnTo>
                    <a:pt x="87392" y="33299"/>
                  </a:lnTo>
                  <a:lnTo>
                    <a:pt x="87068" y="16554"/>
                  </a:lnTo>
                  <a:lnTo>
                    <a:pt x="81362" y="11087"/>
                  </a:lnTo>
                  <a:lnTo>
                    <a:pt x="75819" y="5420"/>
                  </a:lnTo>
                  <a:lnTo>
                    <a:pt x="72904" y="0"/>
                  </a:lnTo>
                  <a:lnTo>
                    <a:pt x="61665" y="3038"/>
                  </a:lnTo>
                  <a:lnTo>
                    <a:pt x="28403" y="9154"/>
                  </a:lnTo>
                  <a:lnTo>
                    <a:pt x="17354" y="12201"/>
                  </a:lnTo>
                  <a:lnTo>
                    <a:pt x="23231" y="23517"/>
                  </a:lnTo>
                  <a:lnTo>
                    <a:pt x="11982" y="23527"/>
                  </a:lnTo>
                  <a:lnTo>
                    <a:pt x="11982" y="23527"/>
                  </a:lnTo>
                  <a:close/>
                  <a:moveTo>
                    <a:pt x="0" y="50282"/>
                  </a:moveTo>
                  <a:lnTo>
                    <a:pt x="1267" y="53235"/>
                  </a:lnTo>
                  <a:lnTo>
                    <a:pt x="3733" y="59150"/>
                  </a:lnTo>
                  <a:lnTo>
                    <a:pt x="6439" y="65065"/>
                  </a:lnTo>
                  <a:lnTo>
                    <a:pt x="5210" y="66094"/>
                  </a:lnTo>
                  <a:lnTo>
                    <a:pt x="3905" y="67408"/>
                  </a:lnTo>
                  <a:lnTo>
                    <a:pt x="2219" y="68028"/>
                  </a:lnTo>
                  <a:lnTo>
                    <a:pt x="2962" y="71009"/>
                  </a:lnTo>
                  <a:lnTo>
                    <a:pt x="6658" y="71009"/>
                  </a:lnTo>
                  <a:lnTo>
                    <a:pt x="11868" y="79134"/>
                  </a:lnTo>
                  <a:lnTo>
                    <a:pt x="12611" y="82115"/>
                  </a:lnTo>
                  <a:lnTo>
                    <a:pt x="14573" y="78657"/>
                  </a:lnTo>
                  <a:lnTo>
                    <a:pt x="16802" y="79886"/>
                  </a:lnTo>
                  <a:lnTo>
                    <a:pt x="19259" y="84363"/>
                  </a:lnTo>
                  <a:lnTo>
                    <a:pt x="24927" y="88049"/>
                  </a:lnTo>
                  <a:lnTo>
                    <a:pt x="29394" y="86573"/>
                  </a:lnTo>
                  <a:lnTo>
                    <a:pt x="27384" y="79181"/>
                  </a:lnTo>
                  <a:lnTo>
                    <a:pt x="31118" y="80172"/>
                  </a:lnTo>
                  <a:lnTo>
                    <a:pt x="35585" y="82877"/>
                  </a:lnTo>
                  <a:lnTo>
                    <a:pt x="41500" y="82877"/>
                  </a:lnTo>
                  <a:lnTo>
                    <a:pt x="43719" y="78686"/>
                  </a:lnTo>
                  <a:lnTo>
                    <a:pt x="41224" y="74009"/>
                  </a:lnTo>
                  <a:lnTo>
                    <a:pt x="43719" y="71828"/>
                  </a:lnTo>
                  <a:lnTo>
                    <a:pt x="39986" y="65875"/>
                  </a:lnTo>
                  <a:lnTo>
                    <a:pt x="34080" y="65132"/>
                  </a:lnTo>
                  <a:lnTo>
                    <a:pt x="28127" y="61436"/>
                  </a:lnTo>
                  <a:lnTo>
                    <a:pt x="25174" y="59217"/>
                  </a:lnTo>
                  <a:lnTo>
                    <a:pt x="20698" y="57035"/>
                  </a:lnTo>
                  <a:lnTo>
                    <a:pt x="17002" y="53302"/>
                  </a:lnTo>
                  <a:lnTo>
                    <a:pt x="11830" y="48339"/>
                  </a:lnTo>
                  <a:lnTo>
                    <a:pt x="4162" y="46625"/>
                  </a:lnTo>
                  <a:lnTo>
                    <a:pt x="0" y="50282"/>
                  </a:lnTo>
                  <a:close/>
                  <a:moveTo>
                    <a:pt x="240659" y="348758"/>
                  </a:moveTo>
                  <a:lnTo>
                    <a:pt x="244107" y="371170"/>
                  </a:lnTo>
                  <a:lnTo>
                    <a:pt x="246697" y="374009"/>
                  </a:lnTo>
                  <a:lnTo>
                    <a:pt x="249650" y="376599"/>
                  </a:lnTo>
                  <a:lnTo>
                    <a:pt x="252403" y="379428"/>
                  </a:lnTo>
                  <a:lnTo>
                    <a:pt x="255155" y="382019"/>
                  </a:lnTo>
                  <a:lnTo>
                    <a:pt x="258108" y="384848"/>
                  </a:lnTo>
                  <a:lnTo>
                    <a:pt x="260861" y="387487"/>
                  </a:lnTo>
                  <a:lnTo>
                    <a:pt x="263804" y="390315"/>
                  </a:lnTo>
                  <a:lnTo>
                    <a:pt x="275015" y="395735"/>
                  </a:lnTo>
                  <a:lnTo>
                    <a:pt x="280521" y="398326"/>
                  </a:lnTo>
                  <a:lnTo>
                    <a:pt x="280358" y="381581"/>
                  </a:lnTo>
                  <a:lnTo>
                    <a:pt x="268976" y="381790"/>
                  </a:lnTo>
                  <a:lnTo>
                    <a:pt x="268976" y="370665"/>
                  </a:lnTo>
                  <a:lnTo>
                    <a:pt x="274482" y="370465"/>
                  </a:lnTo>
                  <a:lnTo>
                    <a:pt x="274482" y="365007"/>
                  </a:lnTo>
                  <a:lnTo>
                    <a:pt x="296532" y="364598"/>
                  </a:lnTo>
                  <a:lnTo>
                    <a:pt x="293779" y="358930"/>
                  </a:lnTo>
                  <a:lnTo>
                    <a:pt x="287950" y="342386"/>
                  </a:lnTo>
                  <a:lnTo>
                    <a:pt x="284997" y="336718"/>
                  </a:lnTo>
                  <a:lnTo>
                    <a:pt x="268452" y="340004"/>
                  </a:lnTo>
                  <a:lnTo>
                    <a:pt x="257241" y="340004"/>
                  </a:lnTo>
                  <a:lnTo>
                    <a:pt x="246202" y="345872"/>
                  </a:lnTo>
                  <a:lnTo>
                    <a:pt x="240659" y="348758"/>
                  </a:lnTo>
                  <a:close/>
                  <a:moveTo>
                    <a:pt x="57769" y="128225"/>
                  </a:moveTo>
                  <a:lnTo>
                    <a:pt x="60722" y="134883"/>
                  </a:lnTo>
                  <a:lnTo>
                    <a:pt x="63436" y="142513"/>
                  </a:lnTo>
                  <a:lnTo>
                    <a:pt x="64427" y="149695"/>
                  </a:lnTo>
                  <a:lnTo>
                    <a:pt x="65865" y="152648"/>
                  </a:lnTo>
                  <a:lnTo>
                    <a:pt x="65122" y="156381"/>
                  </a:lnTo>
                  <a:lnTo>
                    <a:pt x="70085" y="161554"/>
                  </a:lnTo>
                  <a:lnTo>
                    <a:pt x="67380" y="164506"/>
                  </a:lnTo>
                  <a:lnTo>
                    <a:pt x="67866" y="170459"/>
                  </a:lnTo>
                  <a:lnTo>
                    <a:pt x="74800" y="176374"/>
                  </a:lnTo>
                  <a:lnTo>
                    <a:pt x="78524" y="183766"/>
                  </a:lnTo>
                  <a:lnTo>
                    <a:pt x="84191" y="188195"/>
                  </a:lnTo>
                  <a:lnTo>
                    <a:pt x="86658" y="181051"/>
                  </a:lnTo>
                  <a:lnTo>
                    <a:pt x="88135" y="167469"/>
                  </a:lnTo>
                  <a:lnTo>
                    <a:pt x="82962" y="161763"/>
                  </a:lnTo>
                  <a:lnTo>
                    <a:pt x="81476" y="154867"/>
                  </a:lnTo>
                  <a:lnTo>
                    <a:pt x="75571" y="145970"/>
                  </a:lnTo>
                  <a:lnTo>
                    <a:pt x="68180" y="137341"/>
                  </a:lnTo>
                  <a:lnTo>
                    <a:pt x="63493" y="127702"/>
                  </a:lnTo>
                  <a:lnTo>
                    <a:pt x="60036" y="125235"/>
                  </a:lnTo>
                  <a:lnTo>
                    <a:pt x="57769" y="128225"/>
                  </a:lnTo>
                  <a:close/>
                  <a:moveTo>
                    <a:pt x="50120" y="105794"/>
                  </a:moveTo>
                  <a:lnTo>
                    <a:pt x="51835" y="112452"/>
                  </a:lnTo>
                  <a:lnTo>
                    <a:pt x="52578" y="118367"/>
                  </a:lnTo>
                  <a:lnTo>
                    <a:pt x="56302" y="122301"/>
                  </a:lnTo>
                  <a:lnTo>
                    <a:pt x="61236" y="123044"/>
                  </a:lnTo>
                  <a:lnTo>
                    <a:pt x="58521" y="117624"/>
                  </a:lnTo>
                  <a:lnTo>
                    <a:pt x="62255" y="116881"/>
                  </a:lnTo>
                  <a:lnTo>
                    <a:pt x="65941" y="116881"/>
                  </a:lnTo>
                  <a:lnTo>
                    <a:pt x="66437" y="107518"/>
                  </a:lnTo>
                  <a:lnTo>
                    <a:pt x="68189" y="93193"/>
                  </a:lnTo>
                  <a:lnTo>
                    <a:pt x="64503" y="90240"/>
                  </a:lnTo>
                  <a:lnTo>
                    <a:pt x="63760" y="97126"/>
                  </a:lnTo>
                  <a:lnTo>
                    <a:pt x="59036" y="100860"/>
                  </a:lnTo>
                  <a:lnTo>
                    <a:pt x="57102" y="105823"/>
                  </a:lnTo>
                  <a:lnTo>
                    <a:pt x="54121" y="106804"/>
                  </a:lnTo>
                  <a:lnTo>
                    <a:pt x="50120" y="105794"/>
                  </a:lnTo>
                  <a:close/>
                  <a:moveTo>
                    <a:pt x="54064" y="157115"/>
                  </a:moveTo>
                  <a:lnTo>
                    <a:pt x="54807" y="160068"/>
                  </a:lnTo>
                  <a:lnTo>
                    <a:pt x="57788" y="160801"/>
                  </a:lnTo>
                  <a:lnTo>
                    <a:pt x="60740" y="164001"/>
                  </a:lnTo>
                  <a:lnTo>
                    <a:pt x="61483" y="160068"/>
                  </a:lnTo>
                  <a:lnTo>
                    <a:pt x="63703" y="157115"/>
                  </a:lnTo>
                  <a:lnTo>
                    <a:pt x="59969" y="151895"/>
                  </a:lnTo>
                  <a:lnTo>
                    <a:pt x="56283" y="151409"/>
                  </a:lnTo>
                  <a:lnTo>
                    <a:pt x="56026" y="155600"/>
                  </a:lnTo>
                  <a:lnTo>
                    <a:pt x="54064" y="1571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0" name="그래픽 2">
              <a:extLst>
                <a:ext uri="{FF2B5EF4-FFF2-40B4-BE49-F238E27FC236}">
                  <a16:creationId xmlns:a16="http://schemas.microsoft.com/office/drawing/2014/main" id="{820DBC37-174C-3FA7-01E3-19ED6E97DB5D}"/>
                </a:ext>
              </a:extLst>
            </p:cNvPr>
            <p:cNvSpPr/>
            <p:nvPr/>
          </p:nvSpPr>
          <p:spPr>
            <a:xfrm>
              <a:off x="6506841" y="142875"/>
              <a:ext cx="922477" cy="3786120"/>
            </a:xfrm>
            <a:custGeom>
              <a:avLst/>
              <a:gdLst>
                <a:gd name="connsiteX0" fmla="*/ 0 w 922477"/>
                <a:gd name="connsiteY0" fmla="*/ 3740353 h 3786120"/>
                <a:gd name="connsiteX1" fmla="*/ 18802 w 922477"/>
                <a:gd name="connsiteY1" fmla="*/ 3727847 h 3786120"/>
                <a:gd name="connsiteX2" fmla="*/ 103451 w 922477"/>
                <a:gd name="connsiteY2" fmla="*/ 3690890 h 3786120"/>
                <a:gd name="connsiteX3" fmla="*/ 195910 w 922477"/>
                <a:gd name="connsiteY3" fmla="*/ 3588792 h 3786120"/>
                <a:gd name="connsiteX4" fmla="*/ 234610 w 922477"/>
                <a:gd name="connsiteY4" fmla="*/ 3561693 h 3786120"/>
                <a:gd name="connsiteX5" fmla="*/ 264586 w 922477"/>
                <a:gd name="connsiteY5" fmla="*/ 3548148 h 3786120"/>
                <a:gd name="connsiteX6" fmla="*/ 296323 w 922477"/>
                <a:gd name="connsiteY6" fmla="*/ 3536280 h 3786120"/>
                <a:gd name="connsiteX7" fmla="*/ 318573 w 922477"/>
                <a:gd name="connsiteY7" fmla="*/ 3530899 h 3786120"/>
                <a:gd name="connsiteX8" fmla="*/ 367636 w 922477"/>
                <a:gd name="connsiteY8" fmla="*/ 3523221 h 3786120"/>
                <a:gd name="connsiteX9" fmla="*/ 429882 w 922477"/>
                <a:gd name="connsiteY9" fmla="*/ 3528517 h 3786120"/>
                <a:gd name="connsiteX10" fmla="*/ 460467 w 922477"/>
                <a:gd name="connsiteY10" fmla="*/ 3540347 h 3786120"/>
                <a:gd name="connsiteX11" fmla="*/ 489375 w 922477"/>
                <a:gd name="connsiteY11" fmla="*/ 3550025 h 3786120"/>
                <a:gd name="connsiteX12" fmla="*/ 497510 w 922477"/>
                <a:gd name="connsiteY12" fmla="*/ 3536852 h 3786120"/>
                <a:gd name="connsiteX13" fmla="*/ 510407 w 922477"/>
                <a:gd name="connsiteY13" fmla="*/ 3545148 h 3786120"/>
                <a:gd name="connsiteX14" fmla="*/ 505720 w 922477"/>
                <a:gd name="connsiteY14" fmla="*/ 3554787 h 3786120"/>
                <a:gd name="connsiteX15" fmla="*/ 532286 w 922477"/>
                <a:gd name="connsiteY15" fmla="*/ 3562922 h 3786120"/>
                <a:gd name="connsiteX16" fmla="*/ 533029 w 922477"/>
                <a:gd name="connsiteY16" fmla="*/ 3564274 h 3786120"/>
                <a:gd name="connsiteX17" fmla="*/ 542020 w 922477"/>
                <a:gd name="connsiteY17" fmla="*/ 3567560 h 3786120"/>
                <a:gd name="connsiteX18" fmla="*/ 543373 w 922477"/>
                <a:gd name="connsiteY18" fmla="*/ 3567265 h 3786120"/>
                <a:gd name="connsiteX19" fmla="*/ 567061 w 922477"/>
                <a:gd name="connsiteY19" fmla="*/ 3576418 h 3786120"/>
                <a:gd name="connsiteX20" fmla="*/ 599780 w 922477"/>
                <a:gd name="connsiteY20" fmla="*/ 3588896 h 3786120"/>
                <a:gd name="connsiteX21" fmla="*/ 611477 w 922477"/>
                <a:gd name="connsiteY21" fmla="*/ 3591535 h 3786120"/>
                <a:gd name="connsiteX22" fmla="*/ 626745 w 922477"/>
                <a:gd name="connsiteY22" fmla="*/ 3590496 h 3786120"/>
                <a:gd name="connsiteX23" fmla="*/ 636194 w 922477"/>
                <a:gd name="connsiteY23" fmla="*/ 3588001 h 3786120"/>
                <a:gd name="connsiteX24" fmla="*/ 644643 w 922477"/>
                <a:gd name="connsiteY24" fmla="*/ 3583686 h 3786120"/>
                <a:gd name="connsiteX25" fmla="*/ 652939 w 922477"/>
                <a:gd name="connsiteY25" fmla="*/ 3579124 h 3786120"/>
                <a:gd name="connsiteX26" fmla="*/ 663321 w 922477"/>
                <a:gd name="connsiteY26" fmla="*/ 3569637 h 3786120"/>
                <a:gd name="connsiteX27" fmla="*/ 669684 w 922477"/>
                <a:gd name="connsiteY27" fmla="*/ 3560197 h 3786120"/>
                <a:gd name="connsiteX28" fmla="*/ 684305 w 922477"/>
                <a:gd name="connsiteY28" fmla="*/ 3537080 h 3786120"/>
                <a:gd name="connsiteX29" fmla="*/ 677237 w 922477"/>
                <a:gd name="connsiteY29" fmla="*/ 3531622 h 3786120"/>
                <a:gd name="connsiteX30" fmla="*/ 678847 w 922477"/>
                <a:gd name="connsiteY30" fmla="*/ 3528641 h 3786120"/>
                <a:gd name="connsiteX31" fmla="*/ 686552 w 922477"/>
                <a:gd name="connsiteY31" fmla="*/ 3533566 h 3786120"/>
                <a:gd name="connsiteX32" fmla="*/ 697230 w 922477"/>
                <a:gd name="connsiteY32" fmla="*/ 3518621 h 3786120"/>
                <a:gd name="connsiteX33" fmla="*/ 711718 w 922477"/>
                <a:gd name="connsiteY33" fmla="*/ 3496856 h 3786120"/>
                <a:gd name="connsiteX34" fmla="*/ 727863 w 922477"/>
                <a:gd name="connsiteY34" fmla="*/ 3473453 h 3786120"/>
                <a:gd name="connsiteX35" fmla="*/ 744312 w 922477"/>
                <a:gd name="connsiteY35" fmla="*/ 3452470 h 3786120"/>
                <a:gd name="connsiteX36" fmla="*/ 749332 w 922477"/>
                <a:gd name="connsiteY36" fmla="*/ 3445783 h 3786120"/>
                <a:gd name="connsiteX37" fmla="*/ 756428 w 922477"/>
                <a:gd name="connsiteY37" fmla="*/ 3437239 h 3786120"/>
                <a:gd name="connsiteX38" fmla="*/ 773592 w 922477"/>
                <a:gd name="connsiteY38" fmla="*/ 3417561 h 3786120"/>
                <a:gd name="connsiteX39" fmla="*/ 774335 w 922477"/>
                <a:gd name="connsiteY39" fmla="*/ 3415341 h 3786120"/>
                <a:gd name="connsiteX40" fmla="*/ 785165 w 922477"/>
                <a:gd name="connsiteY40" fmla="*/ 3401873 h 3786120"/>
                <a:gd name="connsiteX41" fmla="*/ 794538 w 922477"/>
                <a:gd name="connsiteY41" fmla="*/ 3391653 h 3786120"/>
                <a:gd name="connsiteX42" fmla="*/ 806186 w 922477"/>
                <a:gd name="connsiteY42" fmla="*/ 3372403 h 3786120"/>
                <a:gd name="connsiteX43" fmla="*/ 813454 w 922477"/>
                <a:gd name="connsiteY43" fmla="*/ 3357001 h 3786120"/>
                <a:gd name="connsiteX44" fmla="*/ 822607 w 922477"/>
                <a:gd name="connsiteY44" fmla="*/ 3337008 h 3786120"/>
                <a:gd name="connsiteX45" fmla="*/ 835333 w 922477"/>
                <a:gd name="connsiteY45" fmla="*/ 3308890 h 3786120"/>
                <a:gd name="connsiteX46" fmla="*/ 843467 w 922477"/>
                <a:gd name="connsiteY46" fmla="*/ 3290250 h 3786120"/>
                <a:gd name="connsiteX47" fmla="*/ 858574 w 922477"/>
                <a:gd name="connsiteY47" fmla="*/ 3256788 h 3786120"/>
                <a:gd name="connsiteX48" fmla="*/ 871757 w 922477"/>
                <a:gd name="connsiteY48" fmla="*/ 3227613 h 3786120"/>
                <a:gd name="connsiteX49" fmla="*/ 892321 w 922477"/>
                <a:gd name="connsiteY49" fmla="*/ 3187541 h 3786120"/>
                <a:gd name="connsiteX50" fmla="*/ 899427 w 922477"/>
                <a:gd name="connsiteY50" fmla="*/ 3170349 h 3786120"/>
                <a:gd name="connsiteX51" fmla="*/ 904113 w 922477"/>
                <a:gd name="connsiteY51" fmla="*/ 3156509 h 3786120"/>
                <a:gd name="connsiteX52" fmla="*/ 905827 w 922477"/>
                <a:gd name="connsiteY52" fmla="*/ 3151042 h 3786120"/>
                <a:gd name="connsiteX53" fmla="*/ 908056 w 922477"/>
                <a:gd name="connsiteY53" fmla="*/ 3142707 h 3786120"/>
                <a:gd name="connsiteX54" fmla="*/ 909495 w 922477"/>
                <a:gd name="connsiteY54" fmla="*/ 3129810 h 3786120"/>
                <a:gd name="connsiteX55" fmla="*/ 911380 w 922477"/>
                <a:gd name="connsiteY55" fmla="*/ 3116933 h 3786120"/>
                <a:gd name="connsiteX56" fmla="*/ 911228 w 922477"/>
                <a:gd name="connsiteY56" fmla="*/ 3095454 h 3786120"/>
                <a:gd name="connsiteX57" fmla="*/ 909914 w 922477"/>
                <a:gd name="connsiteY57" fmla="*/ 3070708 h 3786120"/>
                <a:gd name="connsiteX58" fmla="*/ 905599 w 922477"/>
                <a:gd name="connsiteY58" fmla="*/ 3028093 h 3786120"/>
                <a:gd name="connsiteX59" fmla="*/ 905313 w 922477"/>
                <a:gd name="connsiteY59" fmla="*/ 3020540 h 3786120"/>
                <a:gd name="connsiteX60" fmla="*/ 902522 w 922477"/>
                <a:gd name="connsiteY60" fmla="*/ 2997718 h 3786120"/>
                <a:gd name="connsiteX61" fmla="*/ 900427 w 922477"/>
                <a:gd name="connsiteY61" fmla="*/ 2978915 h 3786120"/>
                <a:gd name="connsiteX62" fmla="*/ 898950 w 922477"/>
                <a:gd name="connsiteY62" fmla="*/ 2976086 h 3786120"/>
                <a:gd name="connsiteX63" fmla="*/ 897760 w 922477"/>
                <a:gd name="connsiteY63" fmla="*/ 2961428 h 3786120"/>
                <a:gd name="connsiteX64" fmla="*/ 896274 w 922477"/>
                <a:gd name="connsiteY64" fmla="*/ 2946769 h 3786120"/>
                <a:gd name="connsiteX65" fmla="*/ 895579 w 922477"/>
                <a:gd name="connsiteY65" fmla="*/ 2940853 h 3786120"/>
                <a:gd name="connsiteX66" fmla="*/ 886825 w 922477"/>
                <a:gd name="connsiteY66" fmla="*/ 2920737 h 3786120"/>
                <a:gd name="connsiteX67" fmla="*/ 875700 w 922477"/>
                <a:gd name="connsiteY67" fmla="*/ 2903573 h 3786120"/>
                <a:gd name="connsiteX68" fmla="*/ 857965 w 922477"/>
                <a:gd name="connsiteY68" fmla="*/ 2875741 h 3786120"/>
                <a:gd name="connsiteX69" fmla="*/ 840962 w 922477"/>
                <a:gd name="connsiteY69" fmla="*/ 2849994 h 3786120"/>
                <a:gd name="connsiteX70" fmla="*/ 828199 w 922477"/>
                <a:gd name="connsiteY70" fmla="*/ 2830421 h 3786120"/>
                <a:gd name="connsiteX71" fmla="*/ 818883 w 922477"/>
                <a:gd name="connsiteY71" fmla="*/ 2814609 h 3786120"/>
                <a:gd name="connsiteX72" fmla="*/ 811492 w 922477"/>
                <a:gd name="connsiteY72" fmla="*/ 2809246 h 3786120"/>
                <a:gd name="connsiteX73" fmla="*/ 806025 w 922477"/>
                <a:gd name="connsiteY73" fmla="*/ 2799931 h 3786120"/>
                <a:gd name="connsiteX74" fmla="*/ 803643 w 922477"/>
                <a:gd name="connsiteY74" fmla="*/ 2796359 h 3786120"/>
                <a:gd name="connsiteX75" fmla="*/ 802748 w 922477"/>
                <a:gd name="connsiteY75" fmla="*/ 2793864 h 3786120"/>
                <a:gd name="connsiteX76" fmla="*/ 800815 w 922477"/>
                <a:gd name="connsiteY76" fmla="*/ 2790882 h 3786120"/>
                <a:gd name="connsiteX77" fmla="*/ 793871 w 922477"/>
                <a:gd name="connsiteY77" fmla="*/ 2780253 h 3786120"/>
                <a:gd name="connsiteX78" fmla="*/ 787670 w 922477"/>
                <a:gd name="connsiteY78" fmla="*/ 2768965 h 3786120"/>
                <a:gd name="connsiteX79" fmla="*/ 783231 w 922477"/>
                <a:gd name="connsiteY79" fmla="*/ 2752868 h 3786120"/>
                <a:gd name="connsiteX80" fmla="*/ 782336 w 922477"/>
                <a:gd name="connsiteY80" fmla="*/ 2743086 h 3786120"/>
                <a:gd name="connsiteX81" fmla="*/ 780402 w 922477"/>
                <a:gd name="connsiteY81" fmla="*/ 2738361 h 3786120"/>
                <a:gd name="connsiteX82" fmla="*/ 776583 w 922477"/>
                <a:gd name="connsiteY82" fmla="*/ 2710825 h 3786120"/>
                <a:gd name="connsiteX83" fmla="*/ 775983 w 922477"/>
                <a:gd name="connsiteY83" fmla="*/ 2701786 h 3786120"/>
                <a:gd name="connsiteX84" fmla="*/ 774792 w 922477"/>
                <a:gd name="connsiteY84" fmla="*/ 2684336 h 3786120"/>
                <a:gd name="connsiteX85" fmla="*/ 771420 w 922477"/>
                <a:gd name="connsiteY85" fmla="*/ 2669381 h 3786120"/>
                <a:gd name="connsiteX86" fmla="*/ 767249 w 922477"/>
                <a:gd name="connsiteY86" fmla="*/ 2647912 h 3786120"/>
                <a:gd name="connsiteX87" fmla="*/ 762686 w 922477"/>
                <a:gd name="connsiteY87" fmla="*/ 2635034 h 3786120"/>
                <a:gd name="connsiteX88" fmla="*/ 759238 w 922477"/>
                <a:gd name="connsiteY88" fmla="*/ 2618165 h 3786120"/>
                <a:gd name="connsiteX89" fmla="*/ 756771 w 922477"/>
                <a:gd name="connsiteY89" fmla="*/ 2607936 h 3786120"/>
                <a:gd name="connsiteX90" fmla="*/ 755295 w 922477"/>
                <a:gd name="connsiteY90" fmla="*/ 2597258 h 3786120"/>
                <a:gd name="connsiteX91" fmla="*/ 756638 w 922477"/>
                <a:gd name="connsiteY91" fmla="*/ 2578913 h 3786120"/>
                <a:gd name="connsiteX92" fmla="*/ 761076 w 922477"/>
                <a:gd name="connsiteY92" fmla="*/ 2562463 h 3786120"/>
                <a:gd name="connsiteX93" fmla="*/ 766124 w 922477"/>
                <a:gd name="connsiteY93" fmla="*/ 2551671 h 3786120"/>
                <a:gd name="connsiteX94" fmla="*/ 776183 w 922477"/>
                <a:gd name="connsiteY94" fmla="*/ 2536269 h 3786120"/>
                <a:gd name="connsiteX95" fmla="*/ 784317 w 922477"/>
                <a:gd name="connsiteY95" fmla="*/ 2525630 h 3786120"/>
                <a:gd name="connsiteX96" fmla="*/ 790975 w 922477"/>
                <a:gd name="connsiteY96" fmla="*/ 2515695 h 3786120"/>
                <a:gd name="connsiteX97" fmla="*/ 799557 w 922477"/>
                <a:gd name="connsiteY97" fmla="*/ 2499589 h 3786120"/>
                <a:gd name="connsiteX98" fmla="*/ 808873 w 922477"/>
                <a:gd name="connsiteY98" fmla="*/ 2476033 h 3786120"/>
                <a:gd name="connsiteX99" fmla="*/ 811092 w 922477"/>
                <a:gd name="connsiteY99" fmla="*/ 2461822 h 3786120"/>
                <a:gd name="connsiteX100" fmla="*/ 810644 w 922477"/>
                <a:gd name="connsiteY100" fmla="*/ 2447906 h 3786120"/>
                <a:gd name="connsiteX101" fmla="*/ 805920 w 922477"/>
                <a:gd name="connsiteY101" fmla="*/ 2419036 h 3786120"/>
                <a:gd name="connsiteX102" fmla="*/ 801158 w 922477"/>
                <a:gd name="connsiteY102" fmla="*/ 2385003 h 3786120"/>
                <a:gd name="connsiteX103" fmla="*/ 796147 w 922477"/>
                <a:gd name="connsiteY103" fmla="*/ 2351989 h 3786120"/>
                <a:gd name="connsiteX104" fmla="*/ 794795 w 922477"/>
                <a:gd name="connsiteY104" fmla="*/ 2350799 h 3786120"/>
                <a:gd name="connsiteX105" fmla="*/ 792004 w 922477"/>
                <a:gd name="connsiteY105" fmla="*/ 2321662 h 3786120"/>
                <a:gd name="connsiteX106" fmla="*/ 792289 w 922477"/>
                <a:gd name="connsiteY106" fmla="*/ 2292934 h 3786120"/>
                <a:gd name="connsiteX107" fmla="*/ 792452 w 922477"/>
                <a:gd name="connsiteY107" fmla="*/ 2264512 h 3786120"/>
                <a:gd name="connsiteX108" fmla="*/ 792289 w 922477"/>
                <a:gd name="connsiteY108" fmla="*/ 2235194 h 3786120"/>
                <a:gd name="connsiteX109" fmla="*/ 790937 w 922477"/>
                <a:gd name="connsiteY109" fmla="*/ 2226040 h 3786120"/>
                <a:gd name="connsiteX110" fmla="*/ 787527 w 922477"/>
                <a:gd name="connsiteY110" fmla="*/ 2220249 h 3786120"/>
                <a:gd name="connsiteX111" fmla="*/ 776154 w 922477"/>
                <a:gd name="connsiteY111" fmla="*/ 2207514 h 3786120"/>
                <a:gd name="connsiteX112" fmla="*/ 757352 w 922477"/>
                <a:gd name="connsiteY112" fmla="*/ 2196884 h 3786120"/>
                <a:gd name="connsiteX113" fmla="*/ 745074 w 922477"/>
                <a:gd name="connsiteY113" fmla="*/ 2194789 h 3786120"/>
                <a:gd name="connsiteX114" fmla="*/ 733206 w 922477"/>
                <a:gd name="connsiteY114" fmla="*/ 2194951 h 3786120"/>
                <a:gd name="connsiteX115" fmla="*/ 723024 w 922477"/>
                <a:gd name="connsiteY115" fmla="*/ 2197484 h 3786120"/>
                <a:gd name="connsiteX116" fmla="*/ 696992 w 922477"/>
                <a:gd name="connsiteY116" fmla="*/ 2206638 h 3786120"/>
                <a:gd name="connsiteX117" fmla="*/ 695354 w 922477"/>
                <a:gd name="connsiteY117" fmla="*/ 2201761 h 3786120"/>
                <a:gd name="connsiteX118" fmla="*/ 707631 w 922477"/>
                <a:gd name="connsiteY118" fmla="*/ 2196141 h 3786120"/>
                <a:gd name="connsiteX119" fmla="*/ 727615 w 922477"/>
                <a:gd name="connsiteY119" fmla="*/ 2187550 h 3786120"/>
                <a:gd name="connsiteX120" fmla="*/ 740921 w 922477"/>
                <a:gd name="connsiteY120" fmla="*/ 2185797 h 3786120"/>
                <a:gd name="connsiteX121" fmla="*/ 752627 w 922477"/>
                <a:gd name="connsiteY121" fmla="*/ 2186788 h 3786120"/>
                <a:gd name="connsiteX122" fmla="*/ 760438 w 922477"/>
                <a:gd name="connsiteY122" fmla="*/ 2189912 h 3786120"/>
                <a:gd name="connsiteX123" fmla="*/ 768725 w 922477"/>
                <a:gd name="connsiteY123" fmla="*/ 2194932 h 3786120"/>
                <a:gd name="connsiteX124" fmla="*/ 777183 w 922477"/>
                <a:gd name="connsiteY124" fmla="*/ 2195960 h 3786120"/>
                <a:gd name="connsiteX125" fmla="*/ 791099 w 922477"/>
                <a:gd name="connsiteY125" fmla="*/ 2196418 h 3786120"/>
                <a:gd name="connsiteX126" fmla="*/ 791699 w 922477"/>
                <a:gd name="connsiteY126" fmla="*/ 2185168 h 3786120"/>
                <a:gd name="connsiteX127" fmla="*/ 790061 w 922477"/>
                <a:gd name="connsiteY127" fmla="*/ 2183683 h 3786120"/>
                <a:gd name="connsiteX128" fmla="*/ 790918 w 922477"/>
                <a:gd name="connsiteY128" fmla="*/ 2169185 h 3786120"/>
                <a:gd name="connsiteX129" fmla="*/ 786527 w 922477"/>
                <a:gd name="connsiteY129" fmla="*/ 2151698 h 3786120"/>
                <a:gd name="connsiteX130" fmla="*/ 784603 w 922477"/>
                <a:gd name="connsiteY130" fmla="*/ 2143887 h 3786120"/>
                <a:gd name="connsiteX131" fmla="*/ 784146 w 922477"/>
                <a:gd name="connsiteY131" fmla="*/ 2108654 h 3786120"/>
                <a:gd name="connsiteX132" fmla="*/ 784889 w 922477"/>
                <a:gd name="connsiteY132" fmla="*/ 2079927 h 3786120"/>
                <a:gd name="connsiteX133" fmla="*/ 785050 w 922477"/>
                <a:gd name="connsiteY133" fmla="*/ 2071335 h 3786120"/>
                <a:gd name="connsiteX134" fmla="*/ 781631 w 922477"/>
                <a:gd name="connsiteY134" fmla="*/ 2052247 h 3786120"/>
                <a:gd name="connsiteX135" fmla="*/ 777364 w 922477"/>
                <a:gd name="connsiteY135" fmla="*/ 2036397 h 3786120"/>
                <a:gd name="connsiteX136" fmla="*/ 773497 w 922477"/>
                <a:gd name="connsiteY136" fmla="*/ 2022329 h 3786120"/>
                <a:gd name="connsiteX137" fmla="*/ 763153 w 922477"/>
                <a:gd name="connsiteY137" fmla="*/ 1990220 h 3786120"/>
                <a:gd name="connsiteX138" fmla="*/ 757085 w 922477"/>
                <a:gd name="connsiteY138" fmla="*/ 1975114 h 3786120"/>
                <a:gd name="connsiteX139" fmla="*/ 751332 w 922477"/>
                <a:gd name="connsiteY139" fmla="*/ 1966817 h 3786120"/>
                <a:gd name="connsiteX140" fmla="*/ 744969 w 922477"/>
                <a:gd name="connsiteY140" fmla="*/ 1960007 h 3786120"/>
                <a:gd name="connsiteX141" fmla="*/ 739169 w 922477"/>
                <a:gd name="connsiteY141" fmla="*/ 1954092 h 3786120"/>
                <a:gd name="connsiteX142" fmla="*/ 711946 w 922477"/>
                <a:gd name="connsiteY142" fmla="*/ 1927003 h 3786120"/>
                <a:gd name="connsiteX143" fmla="*/ 696430 w 922477"/>
                <a:gd name="connsiteY143" fmla="*/ 1910448 h 3786120"/>
                <a:gd name="connsiteX144" fmla="*/ 688877 w 922477"/>
                <a:gd name="connsiteY144" fmla="*/ 1902000 h 3786120"/>
                <a:gd name="connsiteX145" fmla="*/ 684705 w 922477"/>
                <a:gd name="connsiteY145" fmla="*/ 1895342 h 3786120"/>
                <a:gd name="connsiteX146" fmla="*/ 681457 w 922477"/>
                <a:gd name="connsiteY146" fmla="*/ 1889874 h 3786120"/>
                <a:gd name="connsiteX147" fmla="*/ 679075 w 922477"/>
                <a:gd name="connsiteY147" fmla="*/ 1883664 h 3786120"/>
                <a:gd name="connsiteX148" fmla="*/ 677190 w 922477"/>
                <a:gd name="connsiteY148" fmla="*/ 1875215 h 3786120"/>
                <a:gd name="connsiteX149" fmla="*/ 674513 w 922477"/>
                <a:gd name="connsiteY149" fmla="*/ 1865128 h 3786120"/>
                <a:gd name="connsiteX150" fmla="*/ 671398 w 922477"/>
                <a:gd name="connsiteY150" fmla="*/ 1855813 h 3786120"/>
                <a:gd name="connsiteX151" fmla="*/ 667569 w 922477"/>
                <a:gd name="connsiteY151" fmla="*/ 1837744 h 3786120"/>
                <a:gd name="connsiteX152" fmla="*/ 664293 w 922477"/>
                <a:gd name="connsiteY152" fmla="*/ 1823380 h 3786120"/>
                <a:gd name="connsiteX153" fmla="*/ 661788 w 922477"/>
                <a:gd name="connsiteY153" fmla="*/ 1817170 h 3786120"/>
                <a:gd name="connsiteX154" fmla="*/ 659406 w 922477"/>
                <a:gd name="connsiteY154" fmla="*/ 1813189 h 3786120"/>
                <a:gd name="connsiteX155" fmla="*/ 656034 w 922477"/>
                <a:gd name="connsiteY155" fmla="*/ 1807569 h 3786120"/>
                <a:gd name="connsiteX156" fmla="*/ 652177 w 922477"/>
                <a:gd name="connsiteY156" fmla="*/ 1801949 h 3786120"/>
                <a:gd name="connsiteX157" fmla="*/ 646548 w 922477"/>
                <a:gd name="connsiteY157" fmla="*/ 1794548 h 3786120"/>
                <a:gd name="connsiteX158" fmla="*/ 639737 w 922477"/>
                <a:gd name="connsiteY158" fmla="*/ 1788033 h 3786120"/>
                <a:gd name="connsiteX159" fmla="*/ 633089 w 922477"/>
                <a:gd name="connsiteY159" fmla="*/ 1782670 h 3786120"/>
                <a:gd name="connsiteX160" fmla="*/ 624335 w 922477"/>
                <a:gd name="connsiteY160" fmla="*/ 1773669 h 3786120"/>
                <a:gd name="connsiteX161" fmla="*/ 614896 w 922477"/>
                <a:gd name="connsiteY161" fmla="*/ 1762544 h 3786120"/>
                <a:gd name="connsiteX162" fmla="*/ 609972 w 922477"/>
                <a:gd name="connsiteY162" fmla="*/ 1755600 h 3786120"/>
                <a:gd name="connsiteX163" fmla="*/ 603152 w 922477"/>
                <a:gd name="connsiteY163" fmla="*/ 1748333 h 3786120"/>
                <a:gd name="connsiteX164" fmla="*/ 596056 w 922477"/>
                <a:gd name="connsiteY164" fmla="*/ 1741970 h 3786120"/>
                <a:gd name="connsiteX165" fmla="*/ 588788 w 922477"/>
                <a:gd name="connsiteY165" fmla="*/ 1727607 h 3786120"/>
                <a:gd name="connsiteX166" fmla="*/ 571633 w 922477"/>
                <a:gd name="connsiteY166" fmla="*/ 1689878 h 3786120"/>
                <a:gd name="connsiteX167" fmla="*/ 562147 w 922477"/>
                <a:gd name="connsiteY167" fmla="*/ 1678191 h 3786120"/>
                <a:gd name="connsiteX168" fmla="*/ 550764 w 922477"/>
                <a:gd name="connsiteY168" fmla="*/ 1666618 h 3786120"/>
                <a:gd name="connsiteX169" fmla="*/ 534019 w 922477"/>
                <a:gd name="connsiteY169" fmla="*/ 1651549 h 3786120"/>
                <a:gd name="connsiteX170" fmla="*/ 525313 w 922477"/>
                <a:gd name="connsiteY170" fmla="*/ 1642643 h 3786120"/>
                <a:gd name="connsiteX171" fmla="*/ 518789 w 922477"/>
                <a:gd name="connsiteY171" fmla="*/ 1633747 h 3786120"/>
                <a:gd name="connsiteX172" fmla="*/ 513293 w 922477"/>
                <a:gd name="connsiteY172" fmla="*/ 1624413 h 3786120"/>
                <a:gd name="connsiteX173" fmla="*/ 509149 w 922477"/>
                <a:gd name="connsiteY173" fmla="*/ 1616745 h 3786120"/>
                <a:gd name="connsiteX174" fmla="*/ 507797 w 922477"/>
                <a:gd name="connsiteY174" fmla="*/ 1610792 h 3786120"/>
                <a:gd name="connsiteX175" fmla="*/ 506159 w 922477"/>
                <a:gd name="connsiteY175" fmla="*/ 1603839 h 3786120"/>
                <a:gd name="connsiteX176" fmla="*/ 505301 w 922477"/>
                <a:gd name="connsiteY176" fmla="*/ 1601791 h 3786120"/>
                <a:gd name="connsiteX177" fmla="*/ 505301 w 922477"/>
                <a:gd name="connsiteY177" fmla="*/ 1600152 h 3786120"/>
                <a:gd name="connsiteX178" fmla="*/ 505901 w 922477"/>
                <a:gd name="connsiteY178" fmla="*/ 1599124 h 3786120"/>
                <a:gd name="connsiteX179" fmla="*/ 506159 w 922477"/>
                <a:gd name="connsiteY179" fmla="*/ 1595752 h 3786120"/>
                <a:gd name="connsiteX180" fmla="*/ 507349 w 922477"/>
                <a:gd name="connsiteY180" fmla="*/ 1589389 h 3786120"/>
                <a:gd name="connsiteX181" fmla="*/ 507949 w 922477"/>
                <a:gd name="connsiteY181" fmla="*/ 1585817 h 3786120"/>
                <a:gd name="connsiteX182" fmla="*/ 508102 w 922477"/>
                <a:gd name="connsiteY182" fmla="*/ 1579455 h 3786120"/>
                <a:gd name="connsiteX183" fmla="*/ 516236 w 922477"/>
                <a:gd name="connsiteY183" fmla="*/ 1546898 h 3786120"/>
                <a:gd name="connsiteX184" fmla="*/ 520808 w 922477"/>
                <a:gd name="connsiteY184" fmla="*/ 1524838 h 3786120"/>
                <a:gd name="connsiteX185" fmla="*/ 521094 w 922477"/>
                <a:gd name="connsiteY185" fmla="*/ 1518923 h 3786120"/>
                <a:gd name="connsiteX186" fmla="*/ 520494 w 922477"/>
                <a:gd name="connsiteY186" fmla="*/ 1509732 h 3786120"/>
                <a:gd name="connsiteX187" fmla="*/ 518893 w 922477"/>
                <a:gd name="connsiteY187" fmla="*/ 1498644 h 3786120"/>
                <a:gd name="connsiteX188" fmla="*/ 517407 w 922477"/>
                <a:gd name="connsiteY188" fmla="*/ 1486214 h 3786120"/>
                <a:gd name="connsiteX189" fmla="*/ 515931 w 922477"/>
                <a:gd name="connsiteY189" fmla="*/ 1474051 h 3786120"/>
                <a:gd name="connsiteX190" fmla="*/ 515026 w 922477"/>
                <a:gd name="connsiteY190" fmla="*/ 1466088 h 3786120"/>
                <a:gd name="connsiteX191" fmla="*/ 513236 w 922477"/>
                <a:gd name="connsiteY191" fmla="*/ 1460583 h 3786120"/>
                <a:gd name="connsiteX192" fmla="*/ 507902 w 922477"/>
                <a:gd name="connsiteY192" fmla="*/ 1447124 h 3786120"/>
                <a:gd name="connsiteX193" fmla="*/ 501701 w 922477"/>
                <a:gd name="connsiteY193" fmla="*/ 1433655 h 3786120"/>
                <a:gd name="connsiteX194" fmla="*/ 497720 w 922477"/>
                <a:gd name="connsiteY194" fmla="*/ 1423016 h 3786120"/>
                <a:gd name="connsiteX195" fmla="*/ 496691 w 922477"/>
                <a:gd name="connsiteY195" fmla="*/ 1416491 h 3786120"/>
                <a:gd name="connsiteX196" fmla="*/ 496091 w 922477"/>
                <a:gd name="connsiteY196" fmla="*/ 1409386 h 3786120"/>
                <a:gd name="connsiteX197" fmla="*/ 495348 w 922477"/>
                <a:gd name="connsiteY197" fmla="*/ 1382459 h 3786120"/>
                <a:gd name="connsiteX198" fmla="*/ 494452 w 922477"/>
                <a:gd name="connsiteY198" fmla="*/ 1364228 h 3786120"/>
                <a:gd name="connsiteX199" fmla="*/ 493709 w 922477"/>
                <a:gd name="connsiteY199" fmla="*/ 1346930 h 3786120"/>
                <a:gd name="connsiteX200" fmla="*/ 493871 w 922477"/>
                <a:gd name="connsiteY200" fmla="*/ 1331528 h 3786120"/>
                <a:gd name="connsiteX201" fmla="*/ 493576 w 922477"/>
                <a:gd name="connsiteY201" fmla="*/ 1318965 h 3786120"/>
                <a:gd name="connsiteX202" fmla="*/ 492262 w 922477"/>
                <a:gd name="connsiteY202" fmla="*/ 1307878 h 3786120"/>
                <a:gd name="connsiteX203" fmla="*/ 488690 w 922477"/>
                <a:gd name="connsiteY203" fmla="*/ 1293057 h 3786120"/>
                <a:gd name="connsiteX204" fmla="*/ 485318 w 922477"/>
                <a:gd name="connsiteY204" fmla="*/ 1279884 h 3786120"/>
                <a:gd name="connsiteX205" fmla="*/ 483089 w 922477"/>
                <a:gd name="connsiteY205" fmla="*/ 1273226 h 3786120"/>
                <a:gd name="connsiteX206" fmla="*/ 475993 w 922477"/>
                <a:gd name="connsiteY206" fmla="*/ 1259757 h 3786120"/>
                <a:gd name="connsiteX207" fmla="*/ 466134 w 922477"/>
                <a:gd name="connsiteY207" fmla="*/ 1238250 h 3786120"/>
                <a:gd name="connsiteX208" fmla="*/ 460381 w 922477"/>
                <a:gd name="connsiteY208" fmla="*/ 1222991 h 3786120"/>
                <a:gd name="connsiteX209" fmla="*/ 449132 w 922477"/>
                <a:gd name="connsiteY209" fmla="*/ 1195902 h 3786120"/>
                <a:gd name="connsiteX210" fmla="*/ 446304 w 922477"/>
                <a:gd name="connsiteY210" fmla="*/ 1187758 h 3786120"/>
                <a:gd name="connsiteX211" fmla="*/ 445561 w 922477"/>
                <a:gd name="connsiteY211" fmla="*/ 1180500 h 3786120"/>
                <a:gd name="connsiteX212" fmla="*/ 445856 w 922477"/>
                <a:gd name="connsiteY212" fmla="*/ 1176071 h 3786120"/>
                <a:gd name="connsiteX213" fmla="*/ 445694 w 922477"/>
                <a:gd name="connsiteY213" fmla="*/ 1168356 h 3786120"/>
                <a:gd name="connsiteX214" fmla="*/ 445398 w 922477"/>
                <a:gd name="connsiteY214" fmla="*/ 1155783 h 3786120"/>
                <a:gd name="connsiteX215" fmla="*/ 446141 w 922477"/>
                <a:gd name="connsiteY215" fmla="*/ 1147648 h 3786120"/>
                <a:gd name="connsiteX216" fmla="*/ 444951 w 922477"/>
                <a:gd name="connsiteY216" fmla="*/ 1132094 h 3786120"/>
                <a:gd name="connsiteX217" fmla="*/ 442903 w 922477"/>
                <a:gd name="connsiteY217" fmla="*/ 1112263 h 3786120"/>
                <a:gd name="connsiteX218" fmla="*/ 441713 w 922477"/>
                <a:gd name="connsiteY218" fmla="*/ 1107091 h 3786120"/>
                <a:gd name="connsiteX219" fmla="*/ 440522 w 922477"/>
                <a:gd name="connsiteY219" fmla="*/ 1107091 h 3786120"/>
                <a:gd name="connsiteX220" fmla="*/ 440360 w 922477"/>
                <a:gd name="connsiteY220" fmla="*/ 1106491 h 3786120"/>
                <a:gd name="connsiteX221" fmla="*/ 441389 w 922477"/>
                <a:gd name="connsiteY221" fmla="*/ 1106491 h 3786120"/>
                <a:gd name="connsiteX222" fmla="*/ 440788 w 922477"/>
                <a:gd name="connsiteY222" fmla="*/ 1105014 h 3786120"/>
                <a:gd name="connsiteX223" fmla="*/ 437674 w 922477"/>
                <a:gd name="connsiteY223" fmla="*/ 1097299 h 3786120"/>
                <a:gd name="connsiteX224" fmla="*/ 431464 w 922477"/>
                <a:gd name="connsiteY224" fmla="*/ 1086374 h 3786120"/>
                <a:gd name="connsiteX225" fmla="*/ 428673 w 922477"/>
                <a:gd name="connsiteY225" fmla="*/ 1081935 h 3786120"/>
                <a:gd name="connsiteX226" fmla="*/ 427339 w 922477"/>
                <a:gd name="connsiteY226" fmla="*/ 1080602 h 3786120"/>
                <a:gd name="connsiteX227" fmla="*/ 423767 w 922477"/>
                <a:gd name="connsiteY227" fmla="*/ 1076582 h 3786120"/>
                <a:gd name="connsiteX228" fmla="*/ 420071 w 922477"/>
                <a:gd name="connsiteY228" fmla="*/ 1070962 h 3786120"/>
                <a:gd name="connsiteX229" fmla="*/ 410423 w 922477"/>
                <a:gd name="connsiteY229" fmla="*/ 1053960 h 3786120"/>
                <a:gd name="connsiteX230" fmla="*/ 407470 w 922477"/>
                <a:gd name="connsiteY230" fmla="*/ 1046559 h 3786120"/>
                <a:gd name="connsiteX231" fmla="*/ 403165 w 922477"/>
                <a:gd name="connsiteY231" fmla="*/ 1027633 h 3786120"/>
                <a:gd name="connsiteX232" fmla="*/ 400974 w 922477"/>
                <a:gd name="connsiteY232" fmla="*/ 1006450 h 3786120"/>
                <a:gd name="connsiteX233" fmla="*/ 401574 w 922477"/>
                <a:gd name="connsiteY233" fmla="*/ 986466 h 3786120"/>
                <a:gd name="connsiteX234" fmla="*/ 404517 w 922477"/>
                <a:gd name="connsiteY234" fmla="*/ 944270 h 3786120"/>
                <a:gd name="connsiteX235" fmla="*/ 406308 w 922477"/>
                <a:gd name="connsiteY235" fmla="*/ 926621 h 3786120"/>
                <a:gd name="connsiteX236" fmla="*/ 407956 w 922477"/>
                <a:gd name="connsiteY236" fmla="*/ 910809 h 3786120"/>
                <a:gd name="connsiteX237" fmla="*/ 409299 w 922477"/>
                <a:gd name="connsiteY237" fmla="*/ 901770 h 3786120"/>
                <a:gd name="connsiteX238" fmla="*/ 411194 w 922477"/>
                <a:gd name="connsiteY238" fmla="*/ 896760 h 3786120"/>
                <a:gd name="connsiteX239" fmla="*/ 414023 w 922477"/>
                <a:gd name="connsiteY239" fmla="*/ 885044 h 3786120"/>
                <a:gd name="connsiteX240" fmla="*/ 418586 w 922477"/>
                <a:gd name="connsiteY240" fmla="*/ 868632 h 3786120"/>
                <a:gd name="connsiteX241" fmla="*/ 422900 w 922477"/>
                <a:gd name="connsiteY241" fmla="*/ 852783 h 3786120"/>
                <a:gd name="connsiteX242" fmla="*/ 430292 w 922477"/>
                <a:gd name="connsiteY242" fmla="*/ 826884 h 3786120"/>
                <a:gd name="connsiteX243" fmla="*/ 433664 w 922477"/>
                <a:gd name="connsiteY243" fmla="*/ 813711 h 3786120"/>
                <a:gd name="connsiteX244" fmla="*/ 436950 w 922477"/>
                <a:gd name="connsiteY244" fmla="*/ 797119 h 3786120"/>
                <a:gd name="connsiteX245" fmla="*/ 438998 w 922477"/>
                <a:gd name="connsiteY245" fmla="*/ 784098 h 3786120"/>
                <a:gd name="connsiteX246" fmla="*/ 440788 w 922477"/>
                <a:gd name="connsiteY246" fmla="*/ 775354 h 3786120"/>
                <a:gd name="connsiteX247" fmla="*/ 444198 w 922477"/>
                <a:gd name="connsiteY247" fmla="*/ 759247 h 3786120"/>
                <a:gd name="connsiteX248" fmla="*/ 446094 w 922477"/>
                <a:gd name="connsiteY248" fmla="*/ 749313 h 3786120"/>
                <a:gd name="connsiteX249" fmla="*/ 457800 w 922477"/>
                <a:gd name="connsiteY249" fmla="*/ 693801 h 3786120"/>
                <a:gd name="connsiteX250" fmla="*/ 461496 w 922477"/>
                <a:gd name="connsiteY250" fmla="*/ 675751 h 3786120"/>
                <a:gd name="connsiteX251" fmla="*/ 461943 w 922477"/>
                <a:gd name="connsiteY251" fmla="*/ 671179 h 3786120"/>
                <a:gd name="connsiteX252" fmla="*/ 461782 w 922477"/>
                <a:gd name="connsiteY252" fmla="*/ 666417 h 3786120"/>
                <a:gd name="connsiteX253" fmla="*/ 461182 w 922477"/>
                <a:gd name="connsiteY253" fmla="*/ 662435 h 3786120"/>
                <a:gd name="connsiteX254" fmla="*/ 459543 w 922477"/>
                <a:gd name="connsiteY254" fmla="*/ 657425 h 3786120"/>
                <a:gd name="connsiteX255" fmla="*/ 455266 w 922477"/>
                <a:gd name="connsiteY255" fmla="*/ 649129 h 3786120"/>
                <a:gd name="connsiteX256" fmla="*/ 451247 w 922477"/>
                <a:gd name="connsiteY256" fmla="*/ 642604 h 3786120"/>
                <a:gd name="connsiteX257" fmla="*/ 446684 w 922477"/>
                <a:gd name="connsiteY257" fmla="*/ 637280 h 3786120"/>
                <a:gd name="connsiteX258" fmla="*/ 444179 w 922477"/>
                <a:gd name="connsiteY258" fmla="*/ 633860 h 3786120"/>
                <a:gd name="connsiteX259" fmla="*/ 439417 w 922477"/>
                <a:gd name="connsiteY259" fmla="*/ 624535 h 3786120"/>
                <a:gd name="connsiteX260" fmla="*/ 433797 w 922477"/>
                <a:gd name="connsiteY260" fmla="*/ 612705 h 3786120"/>
                <a:gd name="connsiteX261" fmla="*/ 425339 w 922477"/>
                <a:gd name="connsiteY261" fmla="*/ 595846 h 3786120"/>
                <a:gd name="connsiteX262" fmla="*/ 423006 w 922477"/>
                <a:gd name="connsiteY262" fmla="*/ 590922 h 3786120"/>
                <a:gd name="connsiteX263" fmla="*/ 422710 w 922477"/>
                <a:gd name="connsiteY263" fmla="*/ 588740 h 3786120"/>
                <a:gd name="connsiteX264" fmla="*/ 422710 w 922477"/>
                <a:gd name="connsiteY264" fmla="*/ 578510 h 3786120"/>
                <a:gd name="connsiteX265" fmla="*/ 424892 w 922477"/>
                <a:gd name="connsiteY265" fmla="*/ 542573 h 3786120"/>
                <a:gd name="connsiteX266" fmla="*/ 425625 w 922477"/>
                <a:gd name="connsiteY266" fmla="*/ 529809 h 3786120"/>
                <a:gd name="connsiteX267" fmla="*/ 423986 w 922477"/>
                <a:gd name="connsiteY267" fmla="*/ 522703 h 3786120"/>
                <a:gd name="connsiteX268" fmla="*/ 421939 w 922477"/>
                <a:gd name="connsiteY268" fmla="*/ 516636 h 3786120"/>
                <a:gd name="connsiteX269" fmla="*/ 415738 w 922477"/>
                <a:gd name="connsiteY269" fmla="*/ 505701 h 3786120"/>
                <a:gd name="connsiteX270" fmla="*/ 410518 w 922477"/>
                <a:gd name="connsiteY270" fmla="*/ 492081 h 3786120"/>
                <a:gd name="connsiteX271" fmla="*/ 408470 w 922477"/>
                <a:gd name="connsiteY271" fmla="*/ 486013 h 3786120"/>
                <a:gd name="connsiteX272" fmla="*/ 407441 w 922477"/>
                <a:gd name="connsiteY272" fmla="*/ 477422 h 3786120"/>
                <a:gd name="connsiteX273" fmla="*/ 404603 w 922477"/>
                <a:gd name="connsiteY273" fmla="*/ 455657 h 3786120"/>
                <a:gd name="connsiteX274" fmla="*/ 402107 w 922477"/>
                <a:gd name="connsiteY274" fmla="*/ 427244 h 3786120"/>
                <a:gd name="connsiteX275" fmla="*/ 401079 w 922477"/>
                <a:gd name="connsiteY275" fmla="*/ 416738 h 3786120"/>
                <a:gd name="connsiteX276" fmla="*/ 399593 w 922477"/>
                <a:gd name="connsiteY276" fmla="*/ 409794 h 3786120"/>
                <a:gd name="connsiteX277" fmla="*/ 397050 w 922477"/>
                <a:gd name="connsiteY277" fmla="*/ 401336 h 3786120"/>
                <a:gd name="connsiteX278" fmla="*/ 396764 w 922477"/>
                <a:gd name="connsiteY278" fmla="*/ 321278 h 3786120"/>
                <a:gd name="connsiteX279" fmla="*/ 417500 w 922477"/>
                <a:gd name="connsiteY279" fmla="*/ 283664 h 3786120"/>
                <a:gd name="connsiteX280" fmla="*/ 422263 w 922477"/>
                <a:gd name="connsiteY280" fmla="*/ 277149 h 3786120"/>
                <a:gd name="connsiteX281" fmla="*/ 430102 w 922477"/>
                <a:gd name="connsiteY281" fmla="*/ 271520 h 3786120"/>
                <a:gd name="connsiteX282" fmla="*/ 433797 w 922477"/>
                <a:gd name="connsiteY282" fmla="*/ 266062 h 3786120"/>
                <a:gd name="connsiteX283" fmla="*/ 437331 w 922477"/>
                <a:gd name="connsiteY283" fmla="*/ 255089 h 3786120"/>
                <a:gd name="connsiteX284" fmla="*/ 441798 w 922477"/>
                <a:gd name="connsiteY284" fmla="*/ 246678 h 3786120"/>
                <a:gd name="connsiteX285" fmla="*/ 446970 w 922477"/>
                <a:gd name="connsiteY285" fmla="*/ 240916 h 3786120"/>
                <a:gd name="connsiteX286" fmla="*/ 453914 w 922477"/>
                <a:gd name="connsiteY286" fmla="*/ 227295 h 3786120"/>
                <a:gd name="connsiteX287" fmla="*/ 456743 w 922477"/>
                <a:gd name="connsiteY287" fmla="*/ 220485 h 3786120"/>
                <a:gd name="connsiteX288" fmla="*/ 458800 w 922477"/>
                <a:gd name="connsiteY288" fmla="*/ 208617 h 3786120"/>
                <a:gd name="connsiteX289" fmla="*/ 458095 w 922477"/>
                <a:gd name="connsiteY289" fmla="*/ 198568 h 3786120"/>
                <a:gd name="connsiteX290" fmla="*/ 455266 w 922477"/>
                <a:gd name="connsiteY290" fmla="*/ 185995 h 3786120"/>
                <a:gd name="connsiteX291" fmla="*/ 450380 w 922477"/>
                <a:gd name="connsiteY291" fmla="*/ 170297 h 3786120"/>
                <a:gd name="connsiteX292" fmla="*/ 435436 w 922477"/>
                <a:gd name="connsiteY292" fmla="*/ 120253 h 3786120"/>
                <a:gd name="connsiteX293" fmla="*/ 430425 w 922477"/>
                <a:gd name="connsiteY293" fmla="*/ 105889 h 3786120"/>
                <a:gd name="connsiteX294" fmla="*/ 428492 w 922477"/>
                <a:gd name="connsiteY294" fmla="*/ 94202 h 3786120"/>
                <a:gd name="connsiteX295" fmla="*/ 428492 w 922477"/>
                <a:gd name="connsiteY295" fmla="*/ 81629 h 3786120"/>
                <a:gd name="connsiteX296" fmla="*/ 429092 w 922477"/>
                <a:gd name="connsiteY296" fmla="*/ 70209 h 3786120"/>
                <a:gd name="connsiteX297" fmla="*/ 430987 w 922477"/>
                <a:gd name="connsiteY297" fmla="*/ 59417 h 3786120"/>
                <a:gd name="connsiteX298" fmla="*/ 434102 w 922477"/>
                <a:gd name="connsiteY298" fmla="*/ 45053 h 3786120"/>
                <a:gd name="connsiteX299" fmla="*/ 437922 w 922477"/>
                <a:gd name="connsiteY299" fmla="*/ 26861 h 3786120"/>
                <a:gd name="connsiteX300" fmla="*/ 440464 w 922477"/>
                <a:gd name="connsiteY300" fmla="*/ 16764 h 3786120"/>
                <a:gd name="connsiteX301" fmla="*/ 439588 w 922477"/>
                <a:gd name="connsiteY301" fmla="*/ 11430 h 3786120"/>
                <a:gd name="connsiteX302" fmla="*/ 437502 w 922477"/>
                <a:gd name="connsiteY302" fmla="*/ 2534 h 3786120"/>
                <a:gd name="connsiteX303" fmla="*/ 436959 w 922477"/>
                <a:gd name="connsiteY303" fmla="*/ 0 h 3786120"/>
                <a:gd name="connsiteX304" fmla="*/ 442913 w 922477"/>
                <a:gd name="connsiteY304" fmla="*/ 0 h 3786120"/>
                <a:gd name="connsiteX305" fmla="*/ 444351 w 922477"/>
                <a:gd name="connsiteY305" fmla="*/ 11125 h 3786120"/>
                <a:gd name="connsiteX306" fmla="*/ 444798 w 922477"/>
                <a:gd name="connsiteY306" fmla="*/ 18974 h 3786120"/>
                <a:gd name="connsiteX307" fmla="*/ 443046 w 922477"/>
                <a:gd name="connsiteY307" fmla="*/ 28870 h 3786120"/>
                <a:gd name="connsiteX308" fmla="*/ 439179 w 922477"/>
                <a:gd name="connsiteY308" fmla="*/ 45463 h 3786120"/>
                <a:gd name="connsiteX309" fmla="*/ 436388 w 922477"/>
                <a:gd name="connsiteY309" fmla="*/ 59084 h 3786120"/>
                <a:gd name="connsiteX310" fmla="*/ 434293 w 922477"/>
                <a:gd name="connsiteY310" fmla="*/ 70323 h 3786120"/>
                <a:gd name="connsiteX311" fmla="*/ 433264 w 922477"/>
                <a:gd name="connsiteY311" fmla="*/ 82191 h 3786120"/>
                <a:gd name="connsiteX312" fmla="*/ 434750 w 922477"/>
                <a:gd name="connsiteY312" fmla="*/ 94317 h 3786120"/>
                <a:gd name="connsiteX313" fmla="*/ 438569 w 922477"/>
                <a:gd name="connsiteY313" fmla="*/ 112662 h 3786120"/>
                <a:gd name="connsiteX314" fmla="*/ 455152 w 922477"/>
                <a:gd name="connsiteY314" fmla="*/ 169364 h 3786120"/>
                <a:gd name="connsiteX315" fmla="*/ 459724 w 922477"/>
                <a:gd name="connsiteY315" fmla="*/ 185366 h 3786120"/>
                <a:gd name="connsiteX316" fmla="*/ 462705 w 922477"/>
                <a:gd name="connsiteY316" fmla="*/ 197644 h 3786120"/>
                <a:gd name="connsiteX317" fmla="*/ 463896 w 922477"/>
                <a:gd name="connsiteY317" fmla="*/ 209179 h 3786120"/>
                <a:gd name="connsiteX318" fmla="*/ 464496 w 922477"/>
                <a:gd name="connsiteY318" fmla="*/ 210969 h 3786120"/>
                <a:gd name="connsiteX319" fmla="*/ 465944 w 922477"/>
                <a:gd name="connsiteY319" fmla="*/ 213350 h 3786120"/>
                <a:gd name="connsiteX320" fmla="*/ 466230 w 922477"/>
                <a:gd name="connsiteY320" fmla="*/ 220704 h 3786120"/>
                <a:gd name="connsiteX321" fmla="*/ 464877 w 922477"/>
                <a:gd name="connsiteY321" fmla="*/ 227400 h 3786120"/>
                <a:gd name="connsiteX322" fmla="*/ 462249 w 922477"/>
                <a:gd name="connsiteY322" fmla="*/ 234467 h 3786120"/>
                <a:gd name="connsiteX323" fmla="*/ 458514 w 922477"/>
                <a:gd name="connsiteY323" fmla="*/ 240868 h 3786120"/>
                <a:gd name="connsiteX324" fmla="*/ 455276 w 922477"/>
                <a:gd name="connsiteY324" fmla="*/ 245012 h 3786120"/>
                <a:gd name="connsiteX325" fmla="*/ 447275 w 922477"/>
                <a:gd name="connsiteY325" fmla="*/ 256994 h 3786120"/>
                <a:gd name="connsiteX326" fmla="*/ 437950 w 922477"/>
                <a:gd name="connsiteY326" fmla="*/ 272682 h 3786120"/>
                <a:gd name="connsiteX327" fmla="*/ 432616 w 922477"/>
                <a:gd name="connsiteY327" fmla="*/ 281140 h 3786120"/>
                <a:gd name="connsiteX328" fmla="*/ 430825 w 922477"/>
                <a:gd name="connsiteY328" fmla="*/ 282578 h 3786120"/>
                <a:gd name="connsiteX329" fmla="*/ 427358 w 922477"/>
                <a:gd name="connsiteY329" fmla="*/ 283921 h 3786120"/>
                <a:gd name="connsiteX330" fmla="*/ 424072 w 922477"/>
                <a:gd name="connsiteY330" fmla="*/ 287198 h 3786120"/>
                <a:gd name="connsiteX331" fmla="*/ 404984 w 922477"/>
                <a:gd name="connsiteY331" fmla="*/ 323583 h 3786120"/>
                <a:gd name="connsiteX332" fmla="*/ 404384 w 922477"/>
                <a:gd name="connsiteY332" fmla="*/ 392268 h 3786120"/>
                <a:gd name="connsiteX333" fmla="*/ 406927 w 922477"/>
                <a:gd name="connsiteY333" fmla="*/ 412995 h 3786120"/>
                <a:gd name="connsiteX334" fmla="*/ 407661 w 922477"/>
                <a:gd name="connsiteY334" fmla="*/ 426168 h 3786120"/>
                <a:gd name="connsiteX335" fmla="*/ 411356 w 922477"/>
                <a:gd name="connsiteY335" fmla="*/ 455190 h 3786120"/>
                <a:gd name="connsiteX336" fmla="*/ 413290 w 922477"/>
                <a:gd name="connsiteY336" fmla="*/ 473993 h 3786120"/>
                <a:gd name="connsiteX337" fmla="*/ 415509 w 922477"/>
                <a:gd name="connsiteY337" fmla="*/ 485404 h 3786120"/>
                <a:gd name="connsiteX338" fmla="*/ 419043 w 922477"/>
                <a:gd name="connsiteY338" fmla="*/ 495910 h 3786120"/>
                <a:gd name="connsiteX339" fmla="*/ 426434 w 922477"/>
                <a:gd name="connsiteY339" fmla="*/ 511016 h 3786120"/>
                <a:gd name="connsiteX340" fmla="*/ 430863 w 922477"/>
                <a:gd name="connsiteY340" fmla="*/ 521846 h 3786120"/>
                <a:gd name="connsiteX341" fmla="*/ 432054 w 922477"/>
                <a:gd name="connsiteY341" fmla="*/ 529657 h 3786120"/>
                <a:gd name="connsiteX342" fmla="*/ 431606 w 922477"/>
                <a:gd name="connsiteY342" fmla="*/ 542125 h 3786120"/>
                <a:gd name="connsiteX343" fmla="*/ 431445 w 922477"/>
                <a:gd name="connsiteY343" fmla="*/ 570662 h 3786120"/>
                <a:gd name="connsiteX344" fmla="*/ 432349 w 922477"/>
                <a:gd name="connsiteY344" fmla="*/ 582825 h 3786120"/>
                <a:gd name="connsiteX345" fmla="*/ 433987 w 922477"/>
                <a:gd name="connsiteY345" fmla="*/ 591684 h 3786120"/>
                <a:gd name="connsiteX346" fmla="*/ 436816 w 922477"/>
                <a:gd name="connsiteY346" fmla="*/ 601618 h 3786120"/>
                <a:gd name="connsiteX347" fmla="*/ 441379 w 922477"/>
                <a:gd name="connsiteY347" fmla="*/ 610934 h 3786120"/>
                <a:gd name="connsiteX348" fmla="*/ 441836 w 922477"/>
                <a:gd name="connsiteY348" fmla="*/ 613601 h 3786120"/>
                <a:gd name="connsiteX349" fmla="*/ 443922 w 922477"/>
                <a:gd name="connsiteY349" fmla="*/ 616887 h 3786120"/>
                <a:gd name="connsiteX350" fmla="*/ 446713 w 922477"/>
                <a:gd name="connsiteY350" fmla="*/ 620573 h 3786120"/>
                <a:gd name="connsiteX351" fmla="*/ 454562 w 922477"/>
                <a:gd name="connsiteY351" fmla="*/ 635832 h 3786120"/>
                <a:gd name="connsiteX352" fmla="*/ 467125 w 922477"/>
                <a:gd name="connsiteY352" fmla="*/ 660835 h 3786120"/>
                <a:gd name="connsiteX353" fmla="*/ 468763 w 922477"/>
                <a:gd name="connsiteY353" fmla="*/ 664569 h 3786120"/>
                <a:gd name="connsiteX354" fmla="*/ 469363 w 922477"/>
                <a:gd name="connsiteY354" fmla="*/ 667198 h 3786120"/>
                <a:gd name="connsiteX355" fmla="*/ 468173 w 922477"/>
                <a:gd name="connsiteY355" fmla="*/ 671674 h 3786120"/>
                <a:gd name="connsiteX356" fmla="*/ 466087 w 922477"/>
                <a:gd name="connsiteY356" fmla="*/ 676847 h 3786120"/>
                <a:gd name="connsiteX357" fmla="*/ 463134 w 922477"/>
                <a:gd name="connsiteY357" fmla="*/ 691344 h 3786120"/>
                <a:gd name="connsiteX358" fmla="*/ 454095 w 922477"/>
                <a:gd name="connsiteY358" fmla="*/ 739454 h 3786120"/>
                <a:gd name="connsiteX359" fmla="*/ 451152 w 922477"/>
                <a:gd name="connsiteY359" fmla="*/ 755266 h 3786120"/>
                <a:gd name="connsiteX360" fmla="*/ 449799 w 922477"/>
                <a:gd name="connsiteY360" fmla="*/ 768287 h 3786120"/>
                <a:gd name="connsiteX361" fmla="*/ 448313 w 922477"/>
                <a:gd name="connsiteY361" fmla="*/ 785622 h 3786120"/>
                <a:gd name="connsiteX362" fmla="*/ 447418 w 922477"/>
                <a:gd name="connsiteY362" fmla="*/ 794814 h 3786120"/>
                <a:gd name="connsiteX363" fmla="*/ 442408 w 922477"/>
                <a:gd name="connsiteY363" fmla="*/ 812863 h 3786120"/>
                <a:gd name="connsiteX364" fmla="*/ 435454 w 922477"/>
                <a:gd name="connsiteY364" fmla="*/ 834790 h 3786120"/>
                <a:gd name="connsiteX365" fmla="*/ 425072 w 922477"/>
                <a:gd name="connsiteY365" fmla="*/ 870623 h 3786120"/>
                <a:gd name="connsiteX366" fmla="*/ 420929 w 922477"/>
                <a:gd name="connsiteY366" fmla="*/ 884539 h 3786120"/>
                <a:gd name="connsiteX367" fmla="*/ 417948 w 922477"/>
                <a:gd name="connsiteY367" fmla="*/ 898712 h 3786120"/>
                <a:gd name="connsiteX368" fmla="*/ 418395 w 922477"/>
                <a:gd name="connsiteY368" fmla="*/ 901246 h 3786120"/>
                <a:gd name="connsiteX369" fmla="*/ 417052 w 922477"/>
                <a:gd name="connsiteY369" fmla="*/ 904970 h 3786120"/>
                <a:gd name="connsiteX370" fmla="*/ 415604 w 922477"/>
                <a:gd name="connsiteY370" fmla="*/ 912333 h 3786120"/>
                <a:gd name="connsiteX371" fmla="*/ 413814 w 922477"/>
                <a:gd name="connsiteY371" fmla="*/ 931907 h 3786120"/>
                <a:gd name="connsiteX372" fmla="*/ 412918 w 922477"/>
                <a:gd name="connsiteY372" fmla="*/ 945537 h 3786120"/>
                <a:gd name="connsiteX373" fmla="*/ 412756 w 922477"/>
                <a:gd name="connsiteY373" fmla="*/ 966711 h 3786120"/>
                <a:gd name="connsiteX374" fmla="*/ 411861 w 922477"/>
                <a:gd name="connsiteY374" fmla="*/ 989181 h 3786120"/>
                <a:gd name="connsiteX375" fmla="*/ 413795 w 922477"/>
                <a:gd name="connsiteY375" fmla="*/ 1015527 h 3786120"/>
                <a:gd name="connsiteX376" fmla="*/ 416623 w 922477"/>
                <a:gd name="connsiteY376" fmla="*/ 1029891 h 3786120"/>
                <a:gd name="connsiteX377" fmla="*/ 421500 w 922477"/>
                <a:gd name="connsiteY377" fmla="*/ 1043207 h 3786120"/>
                <a:gd name="connsiteX378" fmla="*/ 428768 w 922477"/>
                <a:gd name="connsiteY378" fmla="*/ 1054332 h 3786120"/>
                <a:gd name="connsiteX379" fmla="*/ 434387 w 922477"/>
                <a:gd name="connsiteY379" fmla="*/ 1062781 h 3786120"/>
                <a:gd name="connsiteX380" fmla="*/ 440141 w 922477"/>
                <a:gd name="connsiteY380" fmla="*/ 1076954 h 3786120"/>
                <a:gd name="connsiteX381" fmla="*/ 446408 w 922477"/>
                <a:gd name="connsiteY381" fmla="*/ 1091279 h 3786120"/>
                <a:gd name="connsiteX382" fmla="*/ 449523 w 922477"/>
                <a:gd name="connsiteY382" fmla="*/ 1100919 h 3786120"/>
                <a:gd name="connsiteX383" fmla="*/ 451704 w 922477"/>
                <a:gd name="connsiteY383" fmla="*/ 1109510 h 3786120"/>
                <a:gd name="connsiteX384" fmla="*/ 452161 w 922477"/>
                <a:gd name="connsiteY384" fmla="*/ 1111406 h 3786120"/>
                <a:gd name="connsiteX385" fmla="*/ 454086 w 922477"/>
                <a:gd name="connsiteY385" fmla="*/ 1131684 h 3786120"/>
                <a:gd name="connsiteX386" fmla="*/ 456924 w 922477"/>
                <a:gd name="connsiteY386" fmla="*/ 1152858 h 3786120"/>
                <a:gd name="connsiteX387" fmla="*/ 458971 w 922477"/>
                <a:gd name="connsiteY387" fmla="*/ 1174033 h 3786120"/>
                <a:gd name="connsiteX388" fmla="*/ 461191 w 922477"/>
                <a:gd name="connsiteY388" fmla="*/ 1192425 h 3786120"/>
                <a:gd name="connsiteX389" fmla="*/ 462677 w 922477"/>
                <a:gd name="connsiteY389" fmla="*/ 1201131 h 3786120"/>
                <a:gd name="connsiteX390" fmla="*/ 467553 w 922477"/>
                <a:gd name="connsiteY390" fmla="*/ 1212999 h 3786120"/>
                <a:gd name="connsiteX391" fmla="*/ 474373 w 922477"/>
                <a:gd name="connsiteY391" fmla="*/ 1229097 h 3786120"/>
                <a:gd name="connsiteX392" fmla="*/ 482661 w 922477"/>
                <a:gd name="connsiteY392" fmla="*/ 1249537 h 3786120"/>
                <a:gd name="connsiteX393" fmla="*/ 495976 w 922477"/>
                <a:gd name="connsiteY393" fmla="*/ 1281684 h 3786120"/>
                <a:gd name="connsiteX394" fmla="*/ 499796 w 922477"/>
                <a:gd name="connsiteY394" fmla="*/ 1291419 h 3786120"/>
                <a:gd name="connsiteX395" fmla="*/ 500986 w 922477"/>
                <a:gd name="connsiteY395" fmla="*/ 1297629 h 3786120"/>
                <a:gd name="connsiteX396" fmla="*/ 501882 w 922477"/>
                <a:gd name="connsiteY396" fmla="*/ 1312888 h 3786120"/>
                <a:gd name="connsiteX397" fmla="*/ 502339 w 922477"/>
                <a:gd name="connsiteY397" fmla="*/ 1341911 h 3786120"/>
                <a:gd name="connsiteX398" fmla="*/ 505168 w 922477"/>
                <a:gd name="connsiteY398" fmla="*/ 1402890 h 3786120"/>
                <a:gd name="connsiteX399" fmla="*/ 505768 w 922477"/>
                <a:gd name="connsiteY399" fmla="*/ 1413529 h 3786120"/>
                <a:gd name="connsiteX400" fmla="*/ 506463 w 922477"/>
                <a:gd name="connsiteY400" fmla="*/ 1417701 h 3786120"/>
                <a:gd name="connsiteX401" fmla="*/ 519770 w 922477"/>
                <a:gd name="connsiteY401" fmla="*/ 1460611 h 3786120"/>
                <a:gd name="connsiteX402" fmla="*/ 523637 w 922477"/>
                <a:gd name="connsiteY402" fmla="*/ 1473508 h 3786120"/>
                <a:gd name="connsiteX403" fmla="*/ 527171 w 922477"/>
                <a:gd name="connsiteY403" fmla="*/ 1488729 h 3786120"/>
                <a:gd name="connsiteX404" fmla="*/ 531638 w 922477"/>
                <a:gd name="connsiteY404" fmla="*/ 1502493 h 3786120"/>
                <a:gd name="connsiteX405" fmla="*/ 532381 w 922477"/>
                <a:gd name="connsiteY405" fmla="*/ 1510789 h 3786120"/>
                <a:gd name="connsiteX406" fmla="*/ 531028 w 922477"/>
                <a:gd name="connsiteY406" fmla="*/ 1520724 h 3786120"/>
                <a:gd name="connsiteX407" fmla="*/ 527904 w 922477"/>
                <a:gd name="connsiteY407" fmla="*/ 1528686 h 3786120"/>
                <a:gd name="connsiteX408" fmla="*/ 522732 w 922477"/>
                <a:gd name="connsiteY408" fmla="*/ 1548556 h 3786120"/>
                <a:gd name="connsiteX409" fmla="*/ 518598 w 922477"/>
                <a:gd name="connsiteY409" fmla="*/ 1572216 h 3786120"/>
                <a:gd name="connsiteX410" fmla="*/ 517112 w 922477"/>
                <a:gd name="connsiteY410" fmla="*/ 1586713 h 3786120"/>
                <a:gd name="connsiteX411" fmla="*/ 517855 w 922477"/>
                <a:gd name="connsiteY411" fmla="*/ 1595304 h 3786120"/>
                <a:gd name="connsiteX412" fmla="*/ 520484 w 922477"/>
                <a:gd name="connsiteY412" fmla="*/ 1606839 h 3786120"/>
                <a:gd name="connsiteX413" fmla="*/ 527295 w 922477"/>
                <a:gd name="connsiteY413" fmla="*/ 1626518 h 3786120"/>
                <a:gd name="connsiteX414" fmla="*/ 529971 w 922477"/>
                <a:gd name="connsiteY414" fmla="*/ 1636605 h 3786120"/>
                <a:gd name="connsiteX415" fmla="*/ 535305 w 922477"/>
                <a:gd name="connsiteY415" fmla="*/ 1642672 h 3786120"/>
                <a:gd name="connsiteX416" fmla="*/ 543887 w 922477"/>
                <a:gd name="connsiteY416" fmla="*/ 1651130 h 3786120"/>
                <a:gd name="connsiteX417" fmla="*/ 553945 w 922477"/>
                <a:gd name="connsiteY417" fmla="*/ 1659836 h 3786120"/>
                <a:gd name="connsiteX418" fmla="*/ 568014 w 922477"/>
                <a:gd name="connsiteY418" fmla="*/ 1672152 h 3786120"/>
                <a:gd name="connsiteX419" fmla="*/ 580177 w 922477"/>
                <a:gd name="connsiteY419" fmla="*/ 1684420 h 3786120"/>
                <a:gd name="connsiteX420" fmla="*/ 585931 w 922477"/>
                <a:gd name="connsiteY420" fmla="*/ 1677772 h 3786120"/>
                <a:gd name="connsiteX421" fmla="*/ 586587 w 922477"/>
                <a:gd name="connsiteY421" fmla="*/ 1678962 h 3786120"/>
                <a:gd name="connsiteX422" fmla="*/ 589464 w 922477"/>
                <a:gd name="connsiteY422" fmla="*/ 1683972 h 3786120"/>
                <a:gd name="connsiteX423" fmla="*/ 585025 w 922477"/>
                <a:gd name="connsiteY423" fmla="*/ 1690335 h 3786120"/>
                <a:gd name="connsiteX424" fmla="*/ 589874 w 922477"/>
                <a:gd name="connsiteY424" fmla="*/ 1698965 h 3786120"/>
                <a:gd name="connsiteX425" fmla="*/ 607686 w 922477"/>
                <a:gd name="connsiteY425" fmla="*/ 1736655 h 3786120"/>
                <a:gd name="connsiteX426" fmla="*/ 619382 w 922477"/>
                <a:gd name="connsiteY426" fmla="*/ 1751467 h 3786120"/>
                <a:gd name="connsiteX427" fmla="*/ 628422 w 922477"/>
                <a:gd name="connsiteY427" fmla="*/ 1764783 h 3786120"/>
                <a:gd name="connsiteX428" fmla="*/ 633298 w 922477"/>
                <a:gd name="connsiteY428" fmla="*/ 1770993 h 3786120"/>
                <a:gd name="connsiteX429" fmla="*/ 641432 w 922477"/>
                <a:gd name="connsiteY429" fmla="*/ 1778089 h 3786120"/>
                <a:gd name="connsiteX430" fmla="*/ 651043 w 922477"/>
                <a:gd name="connsiteY430" fmla="*/ 1787424 h 3786120"/>
                <a:gd name="connsiteX431" fmla="*/ 659178 w 922477"/>
                <a:gd name="connsiteY431" fmla="*/ 1795539 h 3786120"/>
                <a:gd name="connsiteX432" fmla="*/ 667760 w 922477"/>
                <a:gd name="connsiteY432" fmla="*/ 1804740 h 3786120"/>
                <a:gd name="connsiteX433" fmla="*/ 673218 w 922477"/>
                <a:gd name="connsiteY433" fmla="*/ 1814827 h 3786120"/>
                <a:gd name="connsiteX434" fmla="*/ 677789 w 922477"/>
                <a:gd name="connsiteY434" fmla="*/ 1825323 h 3786120"/>
                <a:gd name="connsiteX435" fmla="*/ 681066 w 922477"/>
                <a:gd name="connsiteY435" fmla="*/ 1840725 h 3786120"/>
                <a:gd name="connsiteX436" fmla="*/ 683286 w 922477"/>
                <a:gd name="connsiteY436" fmla="*/ 1853613 h 3786120"/>
                <a:gd name="connsiteX437" fmla="*/ 684276 w 922477"/>
                <a:gd name="connsiteY437" fmla="*/ 1862509 h 3786120"/>
                <a:gd name="connsiteX438" fmla="*/ 687401 w 922477"/>
                <a:gd name="connsiteY438" fmla="*/ 1877168 h 3786120"/>
                <a:gd name="connsiteX439" fmla="*/ 691668 w 922477"/>
                <a:gd name="connsiteY439" fmla="*/ 1886322 h 3786120"/>
                <a:gd name="connsiteX440" fmla="*/ 697878 w 922477"/>
                <a:gd name="connsiteY440" fmla="*/ 1896418 h 3786120"/>
                <a:gd name="connsiteX441" fmla="*/ 706164 w 922477"/>
                <a:gd name="connsiteY441" fmla="*/ 1905410 h 3786120"/>
                <a:gd name="connsiteX442" fmla="*/ 710441 w 922477"/>
                <a:gd name="connsiteY442" fmla="*/ 1909239 h 3786120"/>
                <a:gd name="connsiteX443" fmla="*/ 742750 w 922477"/>
                <a:gd name="connsiteY443" fmla="*/ 1942128 h 3786120"/>
                <a:gd name="connsiteX444" fmla="*/ 747922 w 922477"/>
                <a:gd name="connsiteY444" fmla="*/ 1946691 h 3786120"/>
                <a:gd name="connsiteX445" fmla="*/ 755018 w 922477"/>
                <a:gd name="connsiteY445" fmla="*/ 1955283 h 3786120"/>
                <a:gd name="connsiteX446" fmla="*/ 762581 w 922477"/>
                <a:gd name="connsiteY446" fmla="*/ 1965665 h 3786120"/>
                <a:gd name="connsiteX447" fmla="*/ 768077 w 922477"/>
                <a:gd name="connsiteY447" fmla="*/ 1975075 h 3786120"/>
                <a:gd name="connsiteX448" fmla="*/ 770582 w 922477"/>
                <a:gd name="connsiteY448" fmla="*/ 1982667 h 3786120"/>
                <a:gd name="connsiteX449" fmla="*/ 777850 w 922477"/>
                <a:gd name="connsiteY449" fmla="*/ 2005174 h 3786120"/>
                <a:gd name="connsiteX450" fmla="*/ 785689 w 922477"/>
                <a:gd name="connsiteY450" fmla="*/ 2030463 h 3786120"/>
                <a:gd name="connsiteX451" fmla="*/ 789670 w 922477"/>
                <a:gd name="connsiteY451" fmla="*/ 2042903 h 3786120"/>
                <a:gd name="connsiteX452" fmla="*/ 791604 w 922477"/>
                <a:gd name="connsiteY452" fmla="*/ 2050752 h 3786120"/>
                <a:gd name="connsiteX453" fmla="*/ 794109 w 922477"/>
                <a:gd name="connsiteY453" fmla="*/ 2063925 h 3786120"/>
                <a:gd name="connsiteX454" fmla="*/ 796938 w 922477"/>
                <a:gd name="connsiteY454" fmla="*/ 2085842 h 3786120"/>
                <a:gd name="connsiteX455" fmla="*/ 796776 w 922477"/>
                <a:gd name="connsiteY455" fmla="*/ 2103625 h 3786120"/>
                <a:gd name="connsiteX456" fmla="*/ 796176 w 922477"/>
                <a:gd name="connsiteY456" fmla="*/ 2144725 h 3786120"/>
                <a:gd name="connsiteX457" fmla="*/ 803729 w 922477"/>
                <a:gd name="connsiteY457" fmla="*/ 2168290 h 3786120"/>
                <a:gd name="connsiteX458" fmla="*/ 806853 w 922477"/>
                <a:gd name="connsiteY458" fmla="*/ 2167100 h 3786120"/>
                <a:gd name="connsiteX459" fmla="*/ 807558 w 922477"/>
                <a:gd name="connsiteY459" fmla="*/ 2176739 h 3786120"/>
                <a:gd name="connsiteX460" fmla="*/ 803405 w 922477"/>
                <a:gd name="connsiteY460" fmla="*/ 2179825 h 3786120"/>
                <a:gd name="connsiteX461" fmla="*/ 804310 w 922477"/>
                <a:gd name="connsiteY461" fmla="*/ 2212715 h 3786120"/>
                <a:gd name="connsiteX462" fmla="*/ 804472 w 922477"/>
                <a:gd name="connsiteY462" fmla="*/ 2235622 h 3786120"/>
                <a:gd name="connsiteX463" fmla="*/ 804767 w 922477"/>
                <a:gd name="connsiteY463" fmla="*/ 2267179 h 3786120"/>
                <a:gd name="connsiteX464" fmla="*/ 805215 w 922477"/>
                <a:gd name="connsiteY464" fmla="*/ 2301821 h 3786120"/>
                <a:gd name="connsiteX465" fmla="*/ 805215 w 922477"/>
                <a:gd name="connsiteY465" fmla="*/ 2330510 h 3786120"/>
                <a:gd name="connsiteX466" fmla="*/ 806244 w 922477"/>
                <a:gd name="connsiteY466" fmla="*/ 2341931 h 3786120"/>
                <a:gd name="connsiteX467" fmla="*/ 808749 w 922477"/>
                <a:gd name="connsiteY467" fmla="*/ 2357895 h 3786120"/>
                <a:gd name="connsiteX468" fmla="*/ 812149 w 922477"/>
                <a:gd name="connsiteY468" fmla="*/ 2378469 h 3786120"/>
                <a:gd name="connsiteX469" fmla="*/ 819874 w 922477"/>
                <a:gd name="connsiteY469" fmla="*/ 2422741 h 3786120"/>
                <a:gd name="connsiteX470" fmla="*/ 823560 w 922477"/>
                <a:gd name="connsiteY470" fmla="*/ 2442410 h 3786120"/>
                <a:gd name="connsiteX471" fmla="*/ 824456 w 922477"/>
                <a:gd name="connsiteY471" fmla="*/ 2447744 h 3786120"/>
                <a:gd name="connsiteX472" fmla="*/ 824456 w 922477"/>
                <a:gd name="connsiteY472" fmla="*/ 2469366 h 3786120"/>
                <a:gd name="connsiteX473" fmla="*/ 822246 w 922477"/>
                <a:gd name="connsiteY473" fmla="*/ 2478853 h 3786120"/>
                <a:gd name="connsiteX474" fmla="*/ 817969 w 922477"/>
                <a:gd name="connsiteY474" fmla="*/ 2490235 h 3786120"/>
                <a:gd name="connsiteX475" fmla="*/ 811606 w 922477"/>
                <a:gd name="connsiteY475" fmla="*/ 2505637 h 3786120"/>
                <a:gd name="connsiteX476" fmla="*/ 801091 w 922477"/>
                <a:gd name="connsiteY476" fmla="*/ 2523534 h 3786120"/>
                <a:gd name="connsiteX477" fmla="*/ 794271 w 922477"/>
                <a:gd name="connsiteY477" fmla="*/ 2533174 h 3786120"/>
                <a:gd name="connsiteX478" fmla="*/ 792089 w 922477"/>
                <a:gd name="connsiteY478" fmla="*/ 2534517 h 3786120"/>
                <a:gd name="connsiteX479" fmla="*/ 786870 w 922477"/>
                <a:gd name="connsiteY479" fmla="*/ 2542032 h 3786120"/>
                <a:gd name="connsiteX480" fmla="*/ 777430 w 922477"/>
                <a:gd name="connsiteY480" fmla="*/ 2557882 h 3786120"/>
                <a:gd name="connsiteX481" fmla="*/ 770773 w 922477"/>
                <a:gd name="connsiteY481" fmla="*/ 2573893 h 3786120"/>
                <a:gd name="connsiteX482" fmla="*/ 765439 w 922477"/>
                <a:gd name="connsiteY482" fmla="*/ 2592077 h 3786120"/>
                <a:gd name="connsiteX483" fmla="*/ 762771 w 922477"/>
                <a:gd name="connsiteY483" fmla="*/ 2600220 h 3786120"/>
                <a:gd name="connsiteX484" fmla="*/ 762771 w 922477"/>
                <a:gd name="connsiteY484" fmla="*/ 2608221 h 3786120"/>
                <a:gd name="connsiteX485" fmla="*/ 764410 w 922477"/>
                <a:gd name="connsiteY485" fmla="*/ 2613555 h 3786120"/>
                <a:gd name="connsiteX486" fmla="*/ 769287 w 922477"/>
                <a:gd name="connsiteY486" fmla="*/ 2620499 h 3786120"/>
                <a:gd name="connsiteX487" fmla="*/ 773278 w 922477"/>
                <a:gd name="connsiteY487" fmla="*/ 2628643 h 3786120"/>
                <a:gd name="connsiteX488" fmla="*/ 774468 w 922477"/>
                <a:gd name="connsiteY488" fmla="*/ 2637539 h 3786120"/>
                <a:gd name="connsiteX489" fmla="*/ 778640 w 922477"/>
                <a:gd name="connsiteY489" fmla="*/ 2651570 h 3786120"/>
                <a:gd name="connsiteX490" fmla="*/ 782126 w 922477"/>
                <a:gd name="connsiteY490" fmla="*/ 2662581 h 3786120"/>
                <a:gd name="connsiteX491" fmla="*/ 785213 w 922477"/>
                <a:gd name="connsiteY491" fmla="*/ 2673668 h 3786120"/>
                <a:gd name="connsiteX492" fmla="*/ 786032 w 922477"/>
                <a:gd name="connsiteY492" fmla="*/ 2678954 h 3786120"/>
                <a:gd name="connsiteX493" fmla="*/ 787918 w 922477"/>
                <a:gd name="connsiteY493" fmla="*/ 2696442 h 3786120"/>
                <a:gd name="connsiteX494" fmla="*/ 795023 w 922477"/>
                <a:gd name="connsiteY494" fmla="*/ 2746162 h 3786120"/>
                <a:gd name="connsiteX495" fmla="*/ 796337 w 922477"/>
                <a:gd name="connsiteY495" fmla="*/ 2753268 h 3786120"/>
                <a:gd name="connsiteX496" fmla="*/ 798557 w 922477"/>
                <a:gd name="connsiteY496" fmla="*/ 2761850 h 3786120"/>
                <a:gd name="connsiteX497" fmla="*/ 801681 w 922477"/>
                <a:gd name="connsiteY497" fmla="*/ 2768375 h 3786120"/>
                <a:gd name="connsiteX498" fmla="*/ 807748 w 922477"/>
                <a:gd name="connsiteY498" fmla="*/ 2776509 h 3786120"/>
                <a:gd name="connsiteX499" fmla="*/ 816207 w 922477"/>
                <a:gd name="connsiteY499" fmla="*/ 2787796 h 3786120"/>
                <a:gd name="connsiteX500" fmla="*/ 823150 w 922477"/>
                <a:gd name="connsiteY500" fmla="*/ 2798426 h 3786120"/>
                <a:gd name="connsiteX501" fmla="*/ 827580 w 922477"/>
                <a:gd name="connsiteY501" fmla="*/ 2810999 h 3786120"/>
                <a:gd name="connsiteX502" fmla="*/ 845229 w 922477"/>
                <a:gd name="connsiteY502" fmla="*/ 2836602 h 3786120"/>
                <a:gd name="connsiteX503" fmla="*/ 863584 w 922477"/>
                <a:gd name="connsiteY503" fmla="*/ 2864587 h 3786120"/>
                <a:gd name="connsiteX504" fmla="*/ 888921 w 922477"/>
                <a:gd name="connsiteY504" fmla="*/ 2902934 h 3786120"/>
                <a:gd name="connsiteX505" fmla="*/ 898074 w 922477"/>
                <a:gd name="connsiteY505" fmla="*/ 2919041 h 3786120"/>
                <a:gd name="connsiteX506" fmla="*/ 903827 w 922477"/>
                <a:gd name="connsiteY506" fmla="*/ 2931062 h 3786120"/>
                <a:gd name="connsiteX507" fmla="*/ 903608 w 922477"/>
                <a:gd name="connsiteY507" fmla="*/ 2933138 h 3786120"/>
                <a:gd name="connsiteX508" fmla="*/ 907180 w 922477"/>
                <a:gd name="connsiteY508" fmla="*/ 2940977 h 3786120"/>
                <a:gd name="connsiteX509" fmla="*/ 909275 w 922477"/>
                <a:gd name="connsiteY509" fmla="*/ 2950302 h 3786120"/>
                <a:gd name="connsiteX510" fmla="*/ 911038 w 922477"/>
                <a:gd name="connsiteY510" fmla="*/ 2972924 h 3786120"/>
                <a:gd name="connsiteX511" fmla="*/ 915058 w 922477"/>
                <a:gd name="connsiteY511" fmla="*/ 3010091 h 3786120"/>
                <a:gd name="connsiteX512" fmla="*/ 917239 w 922477"/>
                <a:gd name="connsiteY512" fmla="*/ 3011729 h 3786120"/>
                <a:gd name="connsiteX513" fmla="*/ 917686 w 922477"/>
                <a:gd name="connsiteY513" fmla="*/ 3016606 h 3786120"/>
                <a:gd name="connsiteX514" fmla="*/ 915352 w 922477"/>
                <a:gd name="connsiteY514" fmla="*/ 3018091 h 3786120"/>
                <a:gd name="connsiteX515" fmla="*/ 917239 w 922477"/>
                <a:gd name="connsiteY515" fmla="*/ 3034684 h 3786120"/>
                <a:gd name="connsiteX516" fmla="*/ 919782 w 922477"/>
                <a:gd name="connsiteY516" fmla="*/ 3063059 h 3786120"/>
                <a:gd name="connsiteX517" fmla="*/ 922315 w 922477"/>
                <a:gd name="connsiteY517" fmla="*/ 3088691 h 3786120"/>
                <a:gd name="connsiteX518" fmla="*/ 922477 w 922477"/>
                <a:gd name="connsiteY518" fmla="*/ 3106141 h 3786120"/>
                <a:gd name="connsiteX519" fmla="*/ 922191 w 922477"/>
                <a:gd name="connsiteY519" fmla="*/ 3120638 h 3786120"/>
                <a:gd name="connsiteX520" fmla="*/ 919810 w 922477"/>
                <a:gd name="connsiteY520" fmla="*/ 3131563 h 3786120"/>
                <a:gd name="connsiteX521" fmla="*/ 917581 w 922477"/>
                <a:gd name="connsiteY521" fmla="*/ 3141202 h 3786120"/>
                <a:gd name="connsiteX522" fmla="*/ 916143 w 922477"/>
                <a:gd name="connsiteY522" fmla="*/ 3152289 h 3786120"/>
                <a:gd name="connsiteX523" fmla="*/ 906666 w 922477"/>
                <a:gd name="connsiteY523" fmla="*/ 3178235 h 3786120"/>
                <a:gd name="connsiteX524" fmla="*/ 896560 w 922477"/>
                <a:gd name="connsiteY524" fmla="*/ 3200114 h 3786120"/>
                <a:gd name="connsiteX525" fmla="*/ 876281 w 922477"/>
                <a:gd name="connsiteY525" fmla="*/ 3246177 h 3786120"/>
                <a:gd name="connsiteX526" fmla="*/ 850678 w 922477"/>
                <a:gd name="connsiteY526" fmla="*/ 3305089 h 3786120"/>
                <a:gd name="connsiteX527" fmla="*/ 821360 w 922477"/>
                <a:gd name="connsiteY527" fmla="*/ 3370088 h 3786120"/>
                <a:gd name="connsiteX528" fmla="*/ 808044 w 922477"/>
                <a:gd name="connsiteY528" fmla="*/ 3394348 h 3786120"/>
                <a:gd name="connsiteX529" fmla="*/ 796804 w 922477"/>
                <a:gd name="connsiteY529" fmla="*/ 3412408 h 3786120"/>
                <a:gd name="connsiteX530" fmla="*/ 780955 w 922477"/>
                <a:gd name="connsiteY530" fmla="*/ 3432848 h 3786120"/>
                <a:gd name="connsiteX531" fmla="*/ 765591 w 922477"/>
                <a:gd name="connsiteY531" fmla="*/ 3452270 h 3786120"/>
                <a:gd name="connsiteX532" fmla="*/ 759933 w 922477"/>
                <a:gd name="connsiteY532" fmla="*/ 3459375 h 3786120"/>
                <a:gd name="connsiteX533" fmla="*/ 750704 w 922477"/>
                <a:gd name="connsiteY533" fmla="*/ 3474806 h 3786120"/>
                <a:gd name="connsiteX534" fmla="*/ 673389 w 922477"/>
                <a:gd name="connsiteY534" fmla="*/ 3593049 h 3786120"/>
                <a:gd name="connsiteX535" fmla="*/ 658854 w 922477"/>
                <a:gd name="connsiteY535" fmla="*/ 3605622 h 3786120"/>
                <a:gd name="connsiteX536" fmla="*/ 636032 w 922477"/>
                <a:gd name="connsiteY536" fmla="*/ 3612880 h 3786120"/>
                <a:gd name="connsiteX537" fmla="*/ 620516 w 922477"/>
                <a:gd name="connsiteY537" fmla="*/ 3613252 h 3786120"/>
                <a:gd name="connsiteX538" fmla="*/ 603514 w 922477"/>
                <a:gd name="connsiteY538" fmla="*/ 3609804 h 3786120"/>
                <a:gd name="connsiteX539" fmla="*/ 513845 w 922477"/>
                <a:gd name="connsiteY539" fmla="*/ 3575428 h 3786120"/>
                <a:gd name="connsiteX540" fmla="*/ 437159 w 922477"/>
                <a:gd name="connsiteY540" fmla="*/ 3550958 h 3786120"/>
                <a:gd name="connsiteX541" fmla="*/ 395735 w 922477"/>
                <a:gd name="connsiteY541" fmla="*/ 3544881 h 3786120"/>
                <a:gd name="connsiteX542" fmla="*/ 368551 w 922477"/>
                <a:gd name="connsiteY542" fmla="*/ 3542919 h 3786120"/>
                <a:gd name="connsiteX543" fmla="*/ 293322 w 922477"/>
                <a:gd name="connsiteY543" fmla="*/ 3553635 h 3786120"/>
                <a:gd name="connsiteX544" fmla="*/ 257527 w 922477"/>
                <a:gd name="connsiteY544" fmla="*/ 3566846 h 3786120"/>
                <a:gd name="connsiteX545" fmla="*/ 249898 w 922477"/>
                <a:gd name="connsiteY545" fmla="*/ 3571408 h 3786120"/>
                <a:gd name="connsiteX546" fmla="*/ 223104 w 922477"/>
                <a:gd name="connsiteY546" fmla="*/ 3594402 h 3786120"/>
                <a:gd name="connsiteX547" fmla="*/ 210903 w 922477"/>
                <a:gd name="connsiteY547" fmla="*/ 3605860 h 3786120"/>
                <a:gd name="connsiteX548" fmla="*/ 202206 w 922477"/>
                <a:gd name="connsiteY548" fmla="*/ 3613623 h 3786120"/>
                <a:gd name="connsiteX549" fmla="*/ 196091 w 922477"/>
                <a:gd name="connsiteY549" fmla="*/ 3620272 h 3786120"/>
                <a:gd name="connsiteX550" fmla="*/ 175184 w 922477"/>
                <a:gd name="connsiteY550" fmla="*/ 3645084 h 3786120"/>
                <a:gd name="connsiteX551" fmla="*/ 146657 w 922477"/>
                <a:gd name="connsiteY551" fmla="*/ 3679651 h 3786120"/>
                <a:gd name="connsiteX552" fmla="*/ 133341 w 922477"/>
                <a:gd name="connsiteY552" fmla="*/ 3691843 h 3786120"/>
                <a:gd name="connsiteX553" fmla="*/ 126321 w 922477"/>
                <a:gd name="connsiteY553" fmla="*/ 3699444 h 3786120"/>
                <a:gd name="connsiteX554" fmla="*/ 118929 w 922477"/>
                <a:gd name="connsiteY554" fmla="*/ 3708511 h 3786120"/>
                <a:gd name="connsiteX555" fmla="*/ 112814 w 922477"/>
                <a:gd name="connsiteY555" fmla="*/ 3714626 h 3786120"/>
                <a:gd name="connsiteX556" fmla="*/ 99308 w 922477"/>
                <a:gd name="connsiteY556" fmla="*/ 3723904 h 3786120"/>
                <a:gd name="connsiteX557" fmla="*/ 46358 w 922477"/>
                <a:gd name="connsiteY557" fmla="*/ 3765652 h 3786120"/>
                <a:gd name="connsiteX558" fmla="*/ 44339 w 922477"/>
                <a:gd name="connsiteY558" fmla="*/ 3767661 h 3786120"/>
                <a:gd name="connsiteX559" fmla="*/ 42996 w 922477"/>
                <a:gd name="connsiteY559" fmla="*/ 3769967 h 3786120"/>
                <a:gd name="connsiteX560" fmla="*/ 42215 w 922477"/>
                <a:gd name="connsiteY560" fmla="*/ 3772462 h 3786120"/>
                <a:gd name="connsiteX561" fmla="*/ 41843 w 922477"/>
                <a:gd name="connsiteY561" fmla="*/ 3775339 h 3786120"/>
                <a:gd name="connsiteX562" fmla="*/ 42176 w 922477"/>
                <a:gd name="connsiteY562" fmla="*/ 3778320 h 3786120"/>
                <a:gd name="connsiteX563" fmla="*/ 42949 w 922477"/>
                <a:gd name="connsiteY563" fmla="*/ 3781073 h 3786120"/>
                <a:gd name="connsiteX564" fmla="*/ 44225 w 922477"/>
                <a:gd name="connsiteY564" fmla="*/ 3783530 h 3786120"/>
                <a:gd name="connsiteX565" fmla="*/ 46072 w 922477"/>
                <a:gd name="connsiteY565" fmla="*/ 3786121 h 3786120"/>
                <a:gd name="connsiteX566" fmla="*/ 0 w 922477"/>
                <a:gd name="connsiteY566" fmla="*/ 3740353 h 37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922477" h="3786120">
                  <a:moveTo>
                    <a:pt x="0" y="3740353"/>
                  </a:moveTo>
                  <a:lnTo>
                    <a:pt x="18802" y="3727847"/>
                  </a:lnTo>
                  <a:lnTo>
                    <a:pt x="103451" y="3690890"/>
                  </a:lnTo>
                  <a:lnTo>
                    <a:pt x="195910" y="3588792"/>
                  </a:lnTo>
                  <a:lnTo>
                    <a:pt x="234610" y="3561693"/>
                  </a:lnTo>
                  <a:lnTo>
                    <a:pt x="264586" y="3548148"/>
                  </a:lnTo>
                  <a:lnTo>
                    <a:pt x="296323" y="3536280"/>
                  </a:lnTo>
                  <a:lnTo>
                    <a:pt x="318573" y="3530899"/>
                  </a:lnTo>
                  <a:lnTo>
                    <a:pt x="367636" y="3523221"/>
                  </a:lnTo>
                  <a:lnTo>
                    <a:pt x="429882" y="3528517"/>
                  </a:lnTo>
                  <a:lnTo>
                    <a:pt x="460467" y="3540347"/>
                  </a:lnTo>
                  <a:lnTo>
                    <a:pt x="489375" y="3550025"/>
                  </a:lnTo>
                  <a:lnTo>
                    <a:pt x="497510" y="3536852"/>
                  </a:lnTo>
                  <a:lnTo>
                    <a:pt x="510407" y="3545148"/>
                  </a:lnTo>
                  <a:lnTo>
                    <a:pt x="505720" y="3554787"/>
                  </a:lnTo>
                  <a:lnTo>
                    <a:pt x="532286" y="3562922"/>
                  </a:lnTo>
                  <a:lnTo>
                    <a:pt x="533029" y="3564274"/>
                  </a:lnTo>
                  <a:lnTo>
                    <a:pt x="542020" y="3567560"/>
                  </a:lnTo>
                  <a:lnTo>
                    <a:pt x="543373" y="3567265"/>
                  </a:lnTo>
                  <a:lnTo>
                    <a:pt x="567061" y="3576418"/>
                  </a:lnTo>
                  <a:lnTo>
                    <a:pt x="599780" y="3588896"/>
                  </a:lnTo>
                  <a:lnTo>
                    <a:pt x="611477" y="3591535"/>
                  </a:lnTo>
                  <a:lnTo>
                    <a:pt x="626745" y="3590496"/>
                  </a:lnTo>
                  <a:lnTo>
                    <a:pt x="636194" y="3588001"/>
                  </a:lnTo>
                  <a:lnTo>
                    <a:pt x="644643" y="3583686"/>
                  </a:lnTo>
                  <a:lnTo>
                    <a:pt x="652939" y="3579124"/>
                  </a:lnTo>
                  <a:lnTo>
                    <a:pt x="663321" y="3569637"/>
                  </a:lnTo>
                  <a:lnTo>
                    <a:pt x="669684" y="3560197"/>
                  </a:lnTo>
                  <a:lnTo>
                    <a:pt x="684305" y="3537080"/>
                  </a:lnTo>
                  <a:lnTo>
                    <a:pt x="677237" y="3531622"/>
                  </a:lnTo>
                  <a:lnTo>
                    <a:pt x="678847" y="3528641"/>
                  </a:lnTo>
                  <a:lnTo>
                    <a:pt x="686552" y="3533566"/>
                  </a:lnTo>
                  <a:lnTo>
                    <a:pt x="697230" y="3518621"/>
                  </a:lnTo>
                  <a:lnTo>
                    <a:pt x="711718" y="3496856"/>
                  </a:lnTo>
                  <a:lnTo>
                    <a:pt x="727863" y="3473453"/>
                  </a:lnTo>
                  <a:lnTo>
                    <a:pt x="744312" y="3452470"/>
                  </a:lnTo>
                  <a:lnTo>
                    <a:pt x="749332" y="3445783"/>
                  </a:lnTo>
                  <a:lnTo>
                    <a:pt x="756428" y="3437239"/>
                  </a:lnTo>
                  <a:lnTo>
                    <a:pt x="773592" y="3417561"/>
                  </a:lnTo>
                  <a:lnTo>
                    <a:pt x="774335" y="3415341"/>
                  </a:lnTo>
                  <a:lnTo>
                    <a:pt x="785165" y="3401873"/>
                  </a:lnTo>
                  <a:lnTo>
                    <a:pt x="794538" y="3391653"/>
                  </a:lnTo>
                  <a:lnTo>
                    <a:pt x="806186" y="3372403"/>
                  </a:lnTo>
                  <a:lnTo>
                    <a:pt x="813454" y="3357001"/>
                  </a:lnTo>
                  <a:lnTo>
                    <a:pt x="822607" y="3337008"/>
                  </a:lnTo>
                  <a:lnTo>
                    <a:pt x="835333" y="3308890"/>
                  </a:lnTo>
                  <a:lnTo>
                    <a:pt x="843467" y="3290250"/>
                  </a:lnTo>
                  <a:lnTo>
                    <a:pt x="858574" y="3256788"/>
                  </a:lnTo>
                  <a:lnTo>
                    <a:pt x="871757" y="3227613"/>
                  </a:lnTo>
                  <a:lnTo>
                    <a:pt x="892321" y="3187541"/>
                  </a:lnTo>
                  <a:lnTo>
                    <a:pt x="899427" y="3170349"/>
                  </a:lnTo>
                  <a:lnTo>
                    <a:pt x="904113" y="3156509"/>
                  </a:lnTo>
                  <a:lnTo>
                    <a:pt x="905827" y="3151042"/>
                  </a:lnTo>
                  <a:lnTo>
                    <a:pt x="908056" y="3142707"/>
                  </a:lnTo>
                  <a:lnTo>
                    <a:pt x="909495" y="3129810"/>
                  </a:lnTo>
                  <a:lnTo>
                    <a:pt x="911380" y="3116933"/>
                  </a:lnTo>
                  <a:lnTo>
                    <a:pt x="911228" y="3095454"/>
                  </a:lnTo>
                  <a:lnTo>
                    <a:pt x="909914" y="3070708"/>
                  </a:lnTo>
                  <a:lnTo>
                    <a:pt x="905599" y="3028093"/>
                  </a:lnTo>
                  <a:lnTo>
                    <a:pt x="905313" y="3020540"/>
                  </a:lnTo>
                  <a:lnTo>
                    <a:pt x="902522" y="2997718"/>
                  </a:lnTo>
                  <a:lnTo>
                    <a:pt x="900427" y="2978915"/>
                  </a:lnTo>
                  <a:lnTo>
                    <a:pt x="898950" y="2976086"/>
                  </a:lnTo>
                  <a:lnTo>
                    <a:pt x="897760" y="2961428"/>
                  </a:lnTo>
                  <a:lnTo>
                    <a:pt x="896274" y="2946769"/>
                  </a:lnTo>
                  <a:lnTo>
                    <a:pt x="895579" y="2940853"/>
                  </a:lnTo>
                  <a:lnTo>
                    <a:pt x="886825" y="2920737"/>
                  </a:lnTo>
                  <a:lnTo>
                    <a:pt x="875700" y="2903573"/>
                  </a:lnTo>
                  <a:lnTo>
                    <a:pt x="857965" y="2875741"/>
                  </a:lnTo>
                  <a:lnTo>
                    <a:pt x="840962" y="2849994"/>
                  </a:lnTo>
                  <a:lnTo>
                    <a:pt x="828199" y="2830421"/>
                  </a:lnTo>
                  <a:lnTo>
                    <a:pt x="818883" y="2814609"/>
                  </a:lnTo>
                  <a:lnTo>
                    <a:pt x="811492" y="2809246"/>
                  </a:lnTo>
                  <a:lnTo>
                    <a:pt x="806025" y="2799931"/>
                  </a:lnTo>
                  <a:lnTo>
                    <a:pt x="803643" y="2796359"/>
                  </a:lnTo>
                  <a:lnTo>
                    <a:pt x="802748" y="2793864"/>
                  </a:lnTo>
                  <a:lnTo>
                    <a:pt x="800815" y="2790882"/>
                  </a:lnTo>
                  <a:lnTo>
                    <a:pt x="793871" y="2780253"/>
                  </a:lnTo>
                  <a:lnTo>
                    <a:pt x="787670" y="2768965"/>
                  </a:lnTo>
                  <a:lnTo>
                    <a:pt x="783231" y="2752868"/>
                  </a:lnTo>
                  <a:lnTo>
                    <a:pt x="782336" y="2743086"/>
                  </a:lnTo>
                  <a:lnTo>
                    <a:pt x="780402" y="2738361"/>
                  </a:lnTo>
                  <a:lnTo>
                    <a:pt x="776583" y="2710825"/>
                  </a:lnTo>
                  <a:lnTo>
                    <a:pt x="775983" y="2701786"/>
                  </a:lnTo>
                  <a:lnTo>
                    <a:pt x="774792" y="2684336"/>
                  </a:lnTo>
                  <a:lnTo>
                    <a:pt x="771420" y="2669381"/>
                  </a:lnTo>
                  <a:lnTo>
                    <a:pt x="767249" y="2647912"/>
                  </a:lnTo>
                  <a:lnTo>
                    <a:pt x="762686" y="2635034"/>
                  </a:lnTo>
                  <a:lnTo>
                    <a:pt x="759238" y="2618165"/>
                  </a:lnTo>
                  <a:lnTo>
                    <a:pt x="756771" y="2607936"/>
                  </a:lnTo>
                  <a:lnTo>
                    <a:pt x="755295" y="2597258"/>
                  </a:lnTo>
                  <a:lnTo>
                    <a:pt x="756638" y="2578913"/>
                  </a:lnTo>
                  <a:lnTo>
                    <a:pt x="761076" y="2562463"/>
                  </a:lnTo>
                  <a:lnTo>
                    <a:pt x="766124" y="2551671"/>
                  </a:lnTo>
                  <a:lnTo>
                    <a:pt x="776183" y="2536269"/>
                  </a:lnTo>
                  <a:lnTo>
                    <a:pt x="784317" y="2525630"/>
                  </a:lnTo>
                  <a:lnTo>
                    <a:pt x="790975" y="2515695"/>
                  </a:lnTo>
                  <a:lnTo>
                    <a:pt x="799557" y="2499589"/>
                  </a:lnTo>
                  <a:lnTo>
                    <a:pt x="808873" y="2476033"/>
                  </a:lnTo>
                  <a:lnTo>
                    <a:pt x="811092" y="2461822"/>
                  </a:lnTo>
                  <a:lnTo>
                    <a:pt x="810644" y="2447906"/>
                  </a:lnTo>
                  <a:lnTo>
                    <a:pt x="805920" y="2419036"/>
                  </a:lnTo>
                  <a:lnTo>
                    <a:pt x="801158" y="2385003"/>
                  </a:lnTo>
                  <a:lnTo>
                    <a:pt x="796147" y="2351989"/>
                  </a:lnTo>
                  <a:lnTo>
                    <a:pt x="794795" y="2350799"/>
                  </a:lnTo>
                  <a:lnTo>
                    <a:pt x="792004" y="2321662"/>
                  </a:lnTo>
                  <a:lnTo>
                    <a:pt x="792289" y="2292934"/>
                  </a:lnTo>
                  <a:lnTo>
                    <a:pt x="792452" y="2264512"/>
                  </a:lnTo>
                  <a:lnTo>
                    <a:pt x="792289" y="2235194"/>
                  </a:lnTo>
                  <a:lnTo>
                    <a:pt x="790937" y="2226040"/>
                  </a:lnTo>
                  <a:lnTo>
                    <a:pt x="787527" y="2220249"/>
                  </a:lnTo>
                  <a:lnTo>
                    <a:pt x="776154" y="2207514"/>
                  </a:lnTo>
                  <a:lnTo>
                    <a:pt x="757352" y="2196884"/>
                  </a:lnTo>
                  <a:lnTo>
                    <a:pt x="745074" y="2194789"/>
                  </a:lnTo>
                  <a:lnTo>
                    <a:pt x="733206" y="2194951"/>
                  </a:lnTo>
                  <a:lnTo>
                    <a:pt x="723024" y="2197484"/>
                  </a:lnTo>
                  <a:lnTo>
                    <a:pt x="696992" y="2206638"/>
                  </a:lnTo>
                  <a:lnTo>
                    <a:pt x="695354" y="2201761"/>
                  </a:lnTo>
                  <a:lnTo>
                    <a:pt x="707631" y="2196141"/>
                  </a:lnTo>
                  <a:lnTo>
                    <a:pt x="727615" y="2187550"/>
                  </a:lnTo>
                  <a:lnTo>
                    <a:pt x="740921" y="2185797"/>
                  </a:lnTo>
                  <a:lnTo>
                    <a:pt x="752627" y="2186788"/>
                  </a:lnTo>
                  <a:lnTo>
                    <a:pt x="760438" y="2189912"/>
                  </a:lnTo>
                  <a:lnTo>
                    <a:pt x="768725" y="2194932"/>
                  </a:lnTo>
                  <a:lnTo>
                    <a:pt x="777183" y="2195960"/>
                  </a:lnTo>
                  <a:lnTo>
                    <a:pt x="791099" y="2196418"/>
                  </a:lnTo>
                  <a:lnTo>
                    <a:pt x="791699" y="2185168"/>
                  </a:lnTo>
                  <a:lnTo>
                    <a:pt x="790061" y="2183683"/>
                  </a:lnTo>
                  <a:lnTo>
                    <a:pt x="790918" y="2169185"/>
                  </a:lnTo>
                  <a:lnTo>
                    <a:pt x="786527" y="2151698"/>
                  </a:lnTo>
                  <a:lnTo>
                    <a:pt x="784603" y="2143887"/>
                  </a:lnTo>
                  <a:lnTo>
                    <a:pt x="784146" y="2108654"/>
                  </a:lnTo>
                  <a:lnTo>
                    <a:pt x="784889" y="2079927"/>
                  </a:lnTo>
                  <a:lnTo>
                    <a:pt x="785050" y="2071335"/>
                  </a:lnTo>
                  <a:lnTo>
                    <a:pt x="781631" y="2052247"/>
                  </a:lnTo>
                  <a:lnTo>
                    <a:pt x="777364" y="2036397"/>
                  </a:lnTo>
                  <a:lnTo>
                    <a:pt x="773497" y="2022329"/>
                  </a:lnTo>
                  <a:lnTo>
                    <a:pt x="763153" y="1990220"/>
                  </a:lnTo>
                  <a:lnTo>
                    <a:pt x="757085" y="1975114"/>
                  </a:lnTo>
                  <a:lnTo>
                    <a:pt x="751332" y="1966817"/>
                  </a:lnTo>
                  <a:lnTo>
                    <a:pt x="744969" y="1960007"/>
                  </a:lnTo>
                  <a:lnTo>
                    <a:pt x="739169" y="1954092"/>
                  </a:lnTo>
                  <a:lnTo>
                    <a:pt x="711946" y="1927003"/>
                  </a:lnTo>
                  <a:lnTo>
                    <a:pt x="696430" y="1910448"/>
                  </a:lnTo>
                  <a:lnTo>
                    <a:pt x="688877" y="1902000"/>
                  </a:lnTo>
                  <a:lnTo>
                    <a:pt x="684705" y="1895342"/>
                  </a:lnTo>
                  <a:lnTo>
                    <a:pt x="681457" y="1889874"/>
                  </a:lnTo>
                  <a:lnTo>
                    <a:pt x="679075" y="1883664"/>
                  </a:lnTo>
                  <a:lnTo>
                    <a:pt x="677190" y="1875215"/>
                  </a:lnTo>
                  <a:lnTo>
                    <a:pt x="674513" y="1865128"/>
                  </a:lnTo>
                  <a:lnTo>
                    <a:pt x="671398" y="1855813"/>
                  </a:lnTo>
                  <a:lnTo>
                    <a:pt x="667569" y="1837744"/>
                  </a:lnTo>
                  <a:lnTo>
                    <a:pt x="664293" y="1823380"/>
                  </a:lnTo>
                  <a:lnTo>
                    <a:pt x="661788" y="1817170"/>
                  </a:lnTo>
                  <a:lnTo>
                    <a:pt x="659406" y="1813189"/>
                  </a:lnTo>
                  <a:lnTo>
                    <a:pt x="656034" y="1807569"/>
                  </a:lnTo>
                  <a:lnTo>
                    <a:pt x="652177" y="1801949"/>
                  </a:lnTo>
                  <a:lnTo>
                    <a:pt x="646548" y="1794548"/>
                  </a:lnTo>
                  <a:lnTo>
                    <a:pt x="639737" y="1788033"/>
                  </a:lnTo>
                  <a:lnTo>
                    <a:pt x="633089" y="1782670"/>
                  </a:lnTo>
                  <a:lnTo>
                    <a:pt x="624335" y="1773669"/>
                  </a:lnTo>
                  <a:lnTo>
                    <a:pt x="614896" y="1762544"/>
                  </a:lnTo>
                  <a:lnTo>
                    <a:pt x="609972" y="1755600"/>
                  </a:lnTo>
                  <a:lnTo>
                    <a:pt x="603152" y="1748333"/>
                  </a:lnTo>
                  <a:lnTo>
                    <a:pt x="596056" y="1741970"/>
                  </a:lnTo>
                  <a:lnTo>
                    <a:pt x="588788" y="1727607"/>
                  </a:lnTo>
                  <a:lnTo>
                    <a:pt x="571633" y="1689878"/>
                  </a:lnTo>
                  <a:lnTo>
                    <a:pt x="562147" y="1678191"/>
                  </a:lnTo>
                  <a:lnTo>
                    <a:pt x="550764" y="1666618"/>
                  </a:lnTo>
                  <a:lnTo>
                    <a:pt x="534019" y="1651549"/>
                  </a:lnTo>
                  <a:lnTo>
                    <a:pt x="525313" y="1642643"/>
                  </a:lnTo>
                  <a:lnTo>
                    <a:pt x="518789" y="1633747"/>
                  </a:lnTo>
                  <a:lnTo>
                    <a:pt x="513293" y="1624413"/>
                  </a:lnTo>
                  <a:lnTo>
                    <a:pt x="509149" y="1616745"/>
                  </a:lnTo>
                  <a:lnTo>
                    <a:pt x="507797" y="1610792"/>
                  </a:lnTo>
                  <a:lnTo>
                    <a:pt x="506159" y="1603839"/>
                  </a:lnTo>
                  <a:lnTo>
                    <a:pt x="505301" y="1601791"/>
                  </a:lnTo>
                  <a:lnTo>
                    <a:pt x="505301" y="1600152"/>
                  </a:lnTo>
                  <a:lnTo>
                    <a:pt x="505901" y="1599124"/>
                  </a:lnTo>
                  <a:lnTo>
                    <a:pt x="506159" y="1595752"/>
                  </a:lnTo>
                  <a:lnTo>
                    <a:pt x="507349" y="1589389"/>
                  </a:lnTo>
                  <a:lnTo>
                    <a:pt x="507949" y="1585817"/>
                  </a:lnTo>
                  <a:lnTo>
                    <a:pt x="508102" y="1579455"/>
                  </a:lnTo>
                  <a:lnTo>
                    <a:pt x="516236" y="1546898"/>
                  </a:lnTo>
                  <a:lnTo>
                    <a:pt x="520808" y="1524838"/>
                  </a:lnTo>
                  <a:lnTo>
                    <a:pt x="521094" y="1518923"/>
                  </a:lnTo>
                  <a:lnTo>
                    <a:pt x="520494" y="1509732"/>
                  </a:lnTo>
                  <a:lnTo>
                    <a:pt x="518893" y="1498644"/>
                  </a:lnTo>
                  <a:lnTo>
                    <a:pt x="517407" y="1486214"/>
                  </a:lnTo>
                  <a:lnTo>
                    <a:pt x="515931" y="1474051"/>
                  </a:lnTo>
                  <a:lnTo>
                    <a:pt x="515026" y="1466088"/>
                  </a:lnTo>
                  <a:lnTo>
                    <a:pt x="513236" y="1460583"/>
                  </a:lnTo>
                  <a:lnTo>
                    <a:pt x="507902" y="1447124"/>
                  </a:lnTo>
                  <a:lnTo>
                    <a:pt x="501701" y="1433655"/>
                  </a:lnTo>
                  <a:lnTo>
                    <a:pt x="497720" y="1423016"/>
                  </a:lnTo>
                  <a:lnTo>
                    <a:pt x="496691" y="1416491"/>
                  </a:lnTo>
                  <a:lnTo>
                    <a:pt x="496091" y="1409386"/>
                  </a:lnTo>
                  <a:lnTo>
                    <a:pt x="495348" y="1382459"/>
                  </a:lnTo>
                  <a:lnTo>
                    <a:pt x="494452" y="1364228"/>
                  </a:lnTo>
                  <a:lnTo>
                    <a:pt x="493709" y="1346930"/>
                  </a:lnTo>
                  <a:lnTo>
                    <a:pt x="493871" y="1331528"/>
                  </a:lnTo>
                  <a:lnTo>
                    <a:pt x="493576" y="1318965"/>
                  </a:lnTo>
                  <a:lnTo>
                    <a:pt x="492262" y="1307878"/>
                  </a:lnTo>
                  <a:lnTo>
                    <a:pt x="488690" y="1293057"/>
                  </a:lnTo>
                  <a:lnTo>
                    <a:pt x="485318" y="1279884"/>
                  </a:lnTo>
                  <a:lnTo>
                    <a:pt x="483089" y="1273226"/>
                  </a:lnTo>
                  <a:lnTo>
                    <a:pt x="475993" y="1259757"/>
                  </a:lnTo>
                  <a:lnTo>
                    <a:pt x="466134" y="1238250"/>
                  </a:lnTo>
                  <a:lnTo>
                    <a:pt x="460381" y="1222991"/>
                  </a:lnTo>
                  <a:lnTo>
                    <a:pt x="449132" y="1195902"/>
                  </a:lnTo>
                  <a:lnTo>
                    <a:pt x="446304" y="1187758"/>
                  </a:lnTo>
                  <a:lnTo>
                    <a:pt x="445561" y="1180500"/>
                  </a:lnTo>
                  <a:lnTo>
                    <a:pt x="445856" y="1176071"/>
                  </a:lnTo>
                  <a:lnTo>
                    <a:pt x="445694" y="1168356"/>
                  </a:lnTo>
                  <a:lnTo>
                    <a:pt x="445398" y="1155783"/>
                  </a:lnTo>
                  <a:lnTo>
                    <a:pt x="446141" y="1147648"/>
                  </a:lnTo>
                  <a:lnTo>
                    <a:pt x="444951" y="1132094"/>
                  </a:lnTo>
                  <a:lnTo>
                    <a:pt x="442903" y="1112263"/>
                  </a:lnTo>
                  <a:lnTo>
                    <a:pt x="441713" y="1107091"/>
                  </a:lnTo>
                  <a:lnTo>
                    <a:pt x="440522" y="1107091"/>
                  </a:lnTo>
                  <a:lnTo>
                    <a:pt x="440360" y="1106491"/>
                  </a:lnTo>
                  <a:lnTo>
                    <a:pt x="441389" y="1106491"/>
                  </a:lnTo>
                  <a:lnTo>
                    <a:pt x="440788" y="1105014"/>
                  </a:lnTo>
                  <a:lnTo>
                    <a:pt x="437674" y="1097299"/>
                  </a:lnTo>
                  <a:lnTo>
                    <a:pt x="431464" y="1086374"/>
                  </a:lnTo>
                  <a:lnTo>
                    <a:pt x="428673" y="1081935"/>
                  </a:lnTo>
                  <a:lnTo>
                    <a:pt x="427339" y="1080602"/>
                  </a:lnTo>
                  <a:lnTo>
                    <a:pt x="423767" y="1076582"/>
                  </a:lnTo>
                  <a:lnTo>
                    <a:pt x="420071" y="1070962"/>
                  </a:lnTo>
                  <a:lnTo>
                    <a:pt x="410423" y="1053960"/>
                  </a:lnTo>
                  <a:lnTo>
                    <a:pt x="407470" y="1046559"/>
                  </a:lnTo>
                  <a:lnTo>
                    <a:pt x="403165" y="1027633"/>
                  </a:lnTo>
                  <a:lnTo>
                    <a:pt x="400974" y="1006450"/>
                  </a:lnTo>
                  <a:lnTo>
                    <a:pt x="401574" y="986466"/>
                  </a:lnTo>
                  <a:lnTo>
                    <a:pt x="404517" y="944270"/>
                  </a:lnTo>
                  <a:lnTo>
                    <a:pt x="406308" y="926621"/>
                  </a:lnTo>
                  <a:lnTo>
                    <a:pt x="407956" y="910809"/>
                  </a:lnTo>
                  <a:lnTo>
                    <a:pt x="409299" y="901770"/>
                  </a:lnTo>
                  <a:lnTo>
                    <a:pt x="411194" y="896760"/>
                  </a:lnTo>
                  <a:lnTo>
                    <a:pt x="414023" y="885044"/>
                  </a:lnTo>
                  <a:lnTo>
                    <a:pt x="418586" y="868632"/>
                  </a:lnTo>
                  <a:lnTo>
                    <a:pt x="422900" y="852783"/>
                  </a:lnTo>
                  <a:lnTo>
                    <a:pt x="430292" y="826884"/>
                  </a:lnTo>
                  <a:lnTo>
                    <a:pt x="433664" y="813711"/>
                  </a:lnTo>
                  <a:lnTo>
                    <a:pt x="436950" y="797119"/>
                  </a:lnTo>
                  <a:lnTo>
                    <a:pt x="438998" y="784098"/>
                  </a:lnTo>
                  <a:lnTo>
                    <a:pt x="440788" y="775354"/>
                  </a:lnTo>
                  <a:lnTo>
                    <a:pt x="444198" y="759247"/>
                  </a:lnTo>
                  <a:lnTo>
                    <a:pt x="446094" y="749313"/>
                  </a:lnTo>
                  <a:lnTo>
                    <a:pt x="457800" y="693801"/>
                  </a:lnTo>
                  <a:lnTo>
                    <a:pt x="461496" y="675751"/>
                  </a:lnTo>
                  <a:lnTo>
                    <a:pt x="461943" y="671179"/>
                  </a:lnTo>
                  <a:lnTo>
                    <a:pt x="461782" y="666417"/>
                  </a:lnTo>
                  <a:lnTo>
                    <a:pt x="461182" y="662435"/>
                  </a:lnTo>
                  <a:lnTo>
                    <a:pt x="459543" y="657425"/>
                  </a:lnTo>
                  <a:lnTo>
                    <a:pt x="455266" y="649129"/>
                  </a:lnTo>
                  <a:lnTo>
                    <a:pt x="451247" y="642604"/>
                  </a:lnTo>
                  <a:lnTo>
                    <a:pt x="446684" y="637280"/>
                  </a:lnTo>
                  <a:lnTo>
                    <a:pt x="444179" y="633860"/>
                  </a:lnTo>
                  <a:lnTo>
                    <a:pt x="439417" y="624535"/>
                  </a:lnTo>
                  <a:lnTo>
                    <a:pt x="433797" y="612705"/>
                  </a:lnTo>
                  <a:lnTo>
                    <a:pt x="425339" y="595846"/>
                  </a:lnTo>
                  <a:lnTo>
                    <a:pt x="423006" y="590922"/>
                  </a:lnTo>
                  <a:lnTo>
                    <a:pt x="422710" y="588740"/>
                  </a:lnTo>
                  <a:lnTo>
                    <a:pt x="422710" y="578510"/>
                  </a:lnTo>
                  <a:lnTo>
                    <a:pt x="424892" y="542573"/>
                  </a:lnTo>
                  <a:lnTo>
                    <a:pt x="425625" y="529809"/>
                  </a:lnTo>
                  <a:lnTo>
                    <a:pt x="423986" y="522703"/>
                  </a:lnTo>
                  <a:lnTo>
                    <a:pt x="421939" y="516636"/>
                  </a:lnTo>
                  <a:lnTo>
                    <a:pt x="415738" y="505701"/>
                  </a:lnTo>
                  <a:lnTo>
                    <a:pt x="410518" y="492081"/>
                  </a:lnTo>
                  <a:lnTo>
                    <a:pt x="408470" y="486013"/>
                  </a:lnTo>
                  <a:lnTo>
                    <a:pt x="407441" y="477422"/>
                  </a:lnTo>
                  <a:lnTo>
                    <a:pt x="404603" y="455657"/>
                  </a:lnTo>
                  <a:lnTo>
                    <a:pt x="402107" y="427244"/>
                  </a:lnTo>
                  <a:lnTo>
                    <a:pt x="401079" y="416738"/>
                  </a:lnTo>
                  <a:lnTo>
                    <a:pt x="399593" y="409794"/>
                  </a:lnTo>
                  <a:lnTo>
                    <a:pt x="397050" y="401336"/>
                  </a:lnTo>
                  <a:lnTo>
                    <a:pt x="396764" y="321278"/>
                  </a:lnTo>
                  <a:lnTo>
                    <a:pt x="417500" y="283664"/>
                  </a:lnTo>
                  <a:lnTo>
                    <a:pt x="422263" y="277149"/>
                  </a:lnTo>
                  <a:lnTo>
                    <a:pt x="430102" y="271520"/>
                  </a:lnTo>
                  <a:lnTo>
                    <a:pt x="433797" y="266062"/>
                  </a:lnTo>
                  <a:lnTo>
                    <a:pt x="437331" y="255089"/>
                  </a:lnTo>
                  <a:lnTo>
                    <a:pt x="441798" y="246678"/>
                  </a:lnTo>
                  <a:lnTo>
                    <a:pt x="446970" y="240916"/>
                  </a:lnTo>
                  <a:lnTo>
                    <a:pt x="453914" y="227295"/>
                  </a:lnTo>
                  <a:lnTo>
                    <a:pt x="456743" y="220485"/>
                  </a:lnTo>
                  <a:lnTo>
                    <a:pt x="458800" y="208617"/>
                  </a:lnTo>
                  <a:lnTo>
                    <a:pt x="458095" y="198568"/>
                  </a:lnTo>
                  <a:lnTo>
                    <a:pt x="455266" y="185995"/>
                  </a:lnTo>
                  <a:lnTo>
                    <a:pt x="450380" y="170297"/>
                  </a:lnTo>
                  <a:lnTo>
                    <a:pt x="435436" y="120253"/>
                  </a:lnTo>
                  <a:lnTo>
                    <a:pt x="430425" y="105889"/>
                  </a:lnTo>
                  <a:lnTo>
                    <a:pt x="428492" y="94202"/>
                  </a:lnTo>
                  <a:lnTo>
                    <a:pt x="428492" y="81629"/>
                  </a:lnTo>
                  <a:lnTo>
                    <a:pt x="429092" y="70209"/>
                  </a:lnTo>
                  <a:lnTo>
                    <a:pt x="430987" y="59417"/>
                  </a:lnTo>
                  <a:lnTo>
                    <a:pt x="434102" y="45053"/>
                  </a:lnTo>
                  <a:lnTo>
                    <a:pt x="437922" y="26861"/>
                  </a:lnTo>
                  <a:lnTo>
                    <a:pt x="440464" y="16764"/>
                  </a:lnTo>
                  <a:lnTo>
                    <a:pt x="439588" y="11430"/>
                  </a:lnTo>
                  <a:lnTo>
                    <a:pt x="437502" y="2534"/>
                  </a:lnTo>
                  <a:lnTo>
                    <a:pt x="436959" y="0"/>
                  </a:lnTo>
                  <a:lnTo>
                    <a:pt x="442913" y="0"/>
                  </a:lnTo>
                  <a:lnTo>
                    <a:pt x="444351" y="11125"/>
                  </a:lnTo>
                  <a:lnTo>
                    <a:pt x="444798" y="18974"/>
                  </a:lnTo>
                  <a:lnTo>
                    <a:pt x="443046" y="28870"/>
                  </a:lnTo>
                  <a:lnTo>
                    <a:pt x="439179" y="45463"/>
                  </a:lnTo>
                  <a:lnTo>
                    <a:pt x="436388" y="59084"/>
                  </a:lnTo>
                  <a:lnTo>
                    <a:pt x="434293" y="70323"/>
                  </a:lnTo>
                  <a:lnTo>
                    <a:pt x="433264" y="82191"/>
                  </a:lnTo>
                  <a:lnTo>
                    <a:pt x="434750" y="94317"/>
                  </a:lnTo>
                  <a:lnTo>
                    <a:pt x="438569" y="112662"/>
                  </a:lnTo>
                  <a:lnTo>
                    <a:pt x="455152" y="169364"/>
                  </a:lnTo>
                  <a:lnTo>
                    <a:pt x="459724" y="185366"/>
                  </a:lnTo>
                  <a:lnTo>
                    <a:pt x="462705" y="197644"/>
                  </a:lnTo>
                  <a:lnTo>
                    <a:pt x="463896" y="209179"/>
                  </a:lnTo>
                  <a:lnTo>
                    <a:pt x="464496" y="210969"/>
                  </a:lnTo>
                  <a:lnTo>
                    <a:pt x="465944" y="213350"/>
                  </a:lnTo>
                  <a:lnTo>
                    <a:pt x="466230" y="220704"/>
                  </a:lnTo>
                  <a:lnTo>
                    <a:pt x="464877" y="227400"/>
                  </a:lnTo>
                  <a:lnTo>
                    <a:pt x="462249" y="234467"/>
                  </a:lnTo>
                  <a:lnTo>
                    <a:pt x="458514" y="240868"/>
                  </a:lnTo>
                  <a:lnTo>
                    <a:pt x="455276" y="245012"/>
                  </a:lnTo>
                  <a:lnTo>
                    <a:pt x="447275" y="256994"/>
                  </a:lnTo>
                  <a:lnTo>
                    <a:pt x="437950" y="272682"/>
                  </a:lnTo>
                  <a:lnTo>
                    <a:pt x="432616" y="281140"/>
                  </a:lnTo>
                  <a:lnTo>
                    <a:pt x="430825" y="282578"/>
                  </a:lnTo>
                  <a:lnTo>
                    <a:pt x="427358" y="283921"/>
                  </a:lnTo>
                  <a:lnTo>
                    <a:pt x="424072" y="287198"/>
                  </a:lnTo>
                  <a:lnTo>
                    <a:pt x="404984" y="323583"/>
                  </a:lnTo>
                  <a:lnTo>
                    <a:pt x="404384" y="392268"/>
                  </a:lnTo>
                  <a:lnTo>
                    <a:pt x="406927" y="412995"/>
                  </a:lnTo>
                  <a:lnTo>
                    <a:pt x="407661" y="426168"/>
                  </a:lnTo>
                  <a:lnTo>
                    <a:pt x="411356" y="455190"/>
                  </a:lnTo>
                  <a:lnTo>
                    <a:pt x="413290" y="473993"/>
                  </a:lnTo>
                  <a:lnTo>
                    <a:pt x="415509" y="485404"/>
                  </a:lnTo>
                  <a:lnTo>
                    <a:pt x="419043" y="495910"/>
                  </a:lnTo>
                  <a:lnTo>
                    <a:pt x="426434" y="511016"/>
                  </a:lnTo>
                  <a:lnTo>
                    <a:pt x="430863" y="521846"/>
                  </a:lnTo>
                  <a:lnTo>
                    <a:pt x="432054" y="529657"/>
                  </a:lnTo>
                  <a:lnTo>
                    <a:pt x="431606" y="542125"/>
                  </a:lnTo>
                  <a:lnTo>
                    <a:pt x="431445" y="570662"/>
                  </a:lnTo>
                  <a:lnTo>
                    <a:pt x="432349" y="582825"/>
                  </a:lnTo>
                  <a:lnTo>
                    <a:pt x="433987" y="591684"/>
                  </a:lnTo>
                  <a:lnTo>
                    <a:pt x="436816" y="601618"/>
                  </a:lnTo>
                  <a:lnTo>
                    <a:pt x="441379" y="610934"/>
                  </a:lnTo>
                  <a:lnTo>
                    <a:pt x="441836" y="613601"/>
                  </a:lnTo>
                  <a:lnTo>
                    <a:pt x="443922" y="616887"/>
                  </a:lnTo>
                  <a:lnTo>
                    <a:pt x="446713" y="620573"/>
                  </a:lnTo>
                  <a:lnTo>
                    <a:pt x="454562" y="635832"/>
                  </a:lnTo>
                  <a:lnTo>
                    <a:pt x="467125" y="660835"/>
                  </a:lnTo>
                  <a:lnTo>
                    <a:pt x="468763" y="664569"/>
                  </a:lnTo>
                  <a:lnTo>
                    <a:pt x="469363" y="667198"/>
                  </a:lnTo>
                  <a:lnTo>
                    <a:pt x="468173" y="671674"/>
                  </a:lnTo>
                  <a:lnTo>
                    <a:pt x="466087" y="676847"/>
                  </a:lnTo>
                  <a:lnTo>
                    <a:pt x="463134" y="691344"/>
                  </a:lnTo>
                  <a:lnTo>
                    <a:pt x="454095" y="739454"/>
                  </a:lnTo>
                  <a:lnTo>
                    <a:pt x="451152" y="755266"/>
                  </a:lnTo>
                  <a:lnTo>
                    <a:pt x="449799" y="768287"/>
                  </a:lnTo>
                  <a:lnTo>
                    <a:pt x="448313" y="785622"/>
                  </a:lnTo>
                  <a:lnTo>
                    <a:pt x="447418" y="794814"/>
                  </a:lnTo>
                  <a:lnTo>
                    <a:pt x="442408" y="812863"/>
                  </a:lnTo>
                  <a:lnTo>
                    <a:pt x="435454" y="834790"/>
                  </a:lnTo>
                  <a:lnTo>
                    <a:pt x="425072" y="870623"/>
                  </a:lnTo>
                  <a:lnTo>
                    <a:pt x="420929" y="884539"/>
                  </a:lnTo>
                  <a:lnTo>
                    <a:pt x="417948" y="898712"/>
                  </a:lnTo>
                  <a:lnTo>
                    <a:pt x="418395" y="901246"/>
                  </a:lnTo>
                  <a:lnTo>
                    <a:pt x="417052" y="904970"/>
                  </a:lnTo>
                  <a:lnTo>
                    <a:pt x="415604" y="912333"/>
                  </a:lnTo>
                  <a:lnTo>
                    <a:pt x="413814" y="931907"/>
                  </a:lnTo>
                  <a:lnTo>
                    <a:pt x="412918" y="945537"/>
                  </a:lnTo>
                  <a:lnTo>
                    <a:pt x="412756" y="966711"/>
                  </a:lnTo>
                  <a:lnTo>
                    <a:pt x="411861" y="989181"/>
                  </a:lnTo>
                  <a:lnTo>
                    <a:pt x="413795" y="1015527"/>
                  </a:lnTo>
                  <a:lnTo>
                    <a:pt x="416623" y="1029891"/>
                  </a:lnTo>
                  <a:lnTo>
                    <a:pt x="421500" y="1043207"/>
                  </a:lnTo>
                  <a:lnTo>
                    <a:pt x="428768" y="1054332"/>
                  </a:lnTo>
                  <a:lnTo>
                    <a:pt x="434387" y="1062781"/>
                  </a:lnTo>
                  <a:lnTo>
                    <a:pt x="440141" y="1076954"/>
                  </a:lnTo>
                  <a:lnTo>
                    <a:pt x="446408" y="1091279"/>
                  </a:lnTo>
                  <a:lnTo>
                    <a:pt x="449523" y="1100919"/>
                  </a:lnTo>
                  <a:lnTo>
                    <a:pt x="451704" y="1109510"/>
                  </a:lnTo>
                  <a:lnTo>
                    <a:pt x="452161" y="1111406"/>
                  </a:lnTo>
                  <a:lnTo>
                    <a:pt x="454086" y="1131684"/>
                  </a:lnTo>
                  <a:lnTo>
                    <a:pt x="456924" y="1152858"/>
                  </a:lnTo>
                  <a:lnTo>
                    <a:pt x="458971" y="1174033"/>
                  </a:lnTo>
                  <a:lnTo>
                    <a:pt x="461191" y="1192425"/>
                  </a:lnTo>
                  <a:lnTo>
                    <a:pt x="462677" y="1201131"/>
                  </a:lnTo>
                  <a:lnTo>
                    <a:pt x="467553" y="1212999"/>
                  </a:lnTo>
                  <a:lnTo>
                    <a:pt x="474373" y="1229097"/>
                  </a:lnTo>
                  <a:lnTo>
                    <a:pt x="482661" y="1249537"/>
                  </a:lnTo>
                  <a:lnTo>
                    <a:pt x="495976" y="1281684"/>
                  </a:lnTo>
                  <a:lnTo>
                    <a:pt x="499796" y="1291419"/>
                  </a:lnTo>
                  <a:lnTo>
                    <a:pt x="500986" y="1297629"/>
                  </a:lnTo>
                  <a:lnTo>
                    <a:pt x="501882" y="1312888"/>
                  </a:lnTo>
                  <a:lnTo>
                    <a:pt x="502339" y="1341911"/>
                  </a:lnTo>
                  <a:lnTo>
                    <a:pt x="505168" y="1402890"/>
                  </a:lnTo>
                  <a:lnTo>
                    <a:pt x="505768" y="1413529"/>
                  </a:lnTo>
                  <a:lnTo>
                    <a:pt x="506463" y="1417701"/>
                  </a:lnTo>
                  <a:lnTo>
                    <a:pt x="519770" y="1460611"/>
                  </a:lnTo>
                  <a:lnTo>
                    <a:pt x="523637" y="1473508"/>
                  </a:lnTo>
                  <a:lnTo>
                    <a:pt x="527171" y="1488729"/>
                  </a:lnTo>
                  <a:lnTo>
                    <a:pt x="531638" y="1502493"/>
                  </a:lnTo>
                  <a:lnTo>
                    <a:pt x="532381" y="1510789"/>
                  </a:lnTo>
                  <a:lnTo>
                    <a:pt x="531028" y="1520724"/>
                  </a:lnTo>
                  <a:lnTo>
                    <a:pt x="527904" y="1528686"/>
                  </a:lnTo>
                  <a:lnTo>
                    <a:pt x="522732" y="1548556"/>
                  </a:lnTo>
                  <a:lnTo>
                    <a:pt x="518598" y="1572216"/>
                  </a:lnTo>
                  <a:lnTo>
                    <a:pt x="517112" y="1586713"/>
                  </a:lnTo>
                  <a:lnTo>
                    <a:pt x="517855" y="1595304"/>
                  </a:lnTo>
                  <a:lnTo>
                    <a:pt x="520484" y="1606839"/>
                  </a:lnTo>
                  <a:lnTo>
                    <a:pt x="527295" y="1626518"/>
                  </a:lnTo>
                  <a:lnTo>
                    <a:pt x="529971" y="1636605"/>
                  </a:lnTo>
                  <a:lnTo>
                    <a:pt x="535305" y="1642672"/>
                  </a:lnTo>
                  <a:lnTo>
                    <a:pt x="543887" y="1651130"/>
                  </a:lnTo>
                  <a:lnTo>
                    <a:pt x="553945" y="1659836"/>
                  </a:lnTo>
                  <a:lnTo>
                    <a:pt x="568014" y="1672152"/>
                  </a:lnTo>
                  <a:lnTo>
                    <a:pt x="580177" y="1684420"/>
                  </a:lnTo>
                  <a:lnTo>
                    <a:pt x="585931" y="1677772"/>
                  </a:lnTo>
                  <a:lnTo>
                    <a:pt x="586587" y="1678962"/>
                  </a:lnTo>
                  <a:lnTo>
                    <a:pt x="589464" y="1683972"/>
                  </a:lnTo>
                  <a:lnTo>
                    <a:pt x="585025" y="1690335"/>
                  </a:lnTo>
                  <a:lnTo>
                    <a:pt x="589874" y="1698965"/>
                  </a:lnTo>
                  <a:lnTo>
                    <a:pt x="607686" y="1736655"/>
                  </a:lnTo>
                  <a:lnTo>
                    <a:pt x="619382" y="1751467"/>
                  </a:lnTo>
                  <a:lnTo>
                    <a:pt x="628422" y="1764783"/>
                  </a:lnTo>
                  <a:lnTo>
                    <a:pt x="633298" y="1770993"/>
                  </a:lnTo>
                  <a:lnTo>
                    <a:pt x="641432" y="1778089"/>
                  </a:lnTo>
                  <a:lnTo>
                    <a:pt x="651043" y="1787424"/>
                  </a:lnTo>
                  <a:lnTo>
                    <a:pt x="659178" y="1795539"/>
                  </a:lnTo>
                  <a:lnTo>
                    <a:pt x="667760" y="1804740"/>
                  </a:lnTo>
                  <a:lnTo>
                    <a:pt x="673218" y="1814827"/>
                  </a:lnTo>
                  <a:lnTo>
                    <a:pt x="677789" y="1825323"/>
                  </a:lnTo>
                  <a:lnTo>
                    <a:pt x="681066" y="1840725"/>
                  </a:lnTo>
                  <a:lnTo>
                    <a:pt x="683286" y="1853613"/>
                  </a:lnTo>
                  <a:lnTo>
                    <a:pt x="684276" y="1862509"/>
                  </a:lnTo>
                  <a:lnTo>
                    <a:pt x="687401" y="1877168"/>
                  </a:lnTo>
                  <a:lnTo>
                    <a:pt x="691668" y="1886322"/>
                  </a:lnTo>
                  <a:lnTo>
                    <a:pt x="697878" y="1896418"/>
                  </a:lnTo>
                  <a:lnTo>
                    <a:pt x="706164" y="1905410"/>
                  </a:lnTo>
                  <a:lnTo>
                    <a:pt x="710441" y="1909239"/>
                  </a:lnTo>
                  <a:lnTo>
                    <a:pt x="742750" y="1942128"/>
                  </a:lnTo>
                  <a:lnTo>
                    <a:pt x="747922" y="1946691"/>
                  </a:lnTo>
                  <a:lnTo>
                    <a:pt x="755018" y="1955283"/>
                  </a:lnTo>
                  <a:lnTo>
                    <a:pt x="762581" y="1965665"/>
                  </a:lnTo>
                  <a:lnTo>
                    <a:pt x="768077" y="1975075"/>
                  </a:lnTo>
                  <a:lnTo>
                    <a:pt x="770582" y="1982667"/>
                  </a:lnTo>
                  <a:lnTo>
                    <a:pt x="777850" y="2005174"/>
                  </a:lnTo>
                  <a:lnTo>
                    <a:pt x="785689" y="2030463"/>
                  </a:lnTo>
                  <a:lnTo>
                    <a:pt x="789670" y="2042903"/>
                  </a:lnTo>
                  <a:lnTo>
                    <a:pt x="791604" y="2050752"/>
                  </a:lnTo>
                  <a:lnTo>
                    <a:pt x="794109" y="2063925"/>
                  </a:lnTo>
                  <a:lnTo>
                    <a:pt x="796938" y="2085842"/>
                  </a:lnTo>
                  <a:lnTo>
                    <a:pt x="796776" y="2103625"/>
                  </a:lnTo>
                  <a:lnTo>
                    <a:pt x="796176" y="2144725"/>
                  </a:lnTo>
                  <a:lnTo>
                    <a:pt x="803729" y="2168290"/>
                  </a:lnTo>
                  <a:lnTo>
                    <a:pt x="806853" y="2167100"/>
                  </a:lnTo>
                  <a:lnTo>
                    <a:pt x="807558" y="2176739"/>
                  </a:lnTo>
                  <a:lnTo>
                    <a:pt x="803405" y="2179825"/>
                  </a:lnTo>
                  <a:lnTo>
                    <a:pt x="804310" y="2212715"/>
                  </a:lnTo>
                  <a:lnTo>
                    <a:pt x="804472" y="2235622"/>
                  </a:lnTo>
                  <a:lnTo>
                    <a:pt x="804767" y="2267179"/>
                  </a:lnTo>
                  <a:lnTo>
                    <a:pt x="805215" y="2301821"/>
                  </a:lnTo>
                  <a:lnTo>
                    <a:pt x="805215" y="2330510"/>
                  </a:lnTo>
                  <a:lnTo>
                    <a:pt x="806244" y="2341931"/>
                  </a:lnTo>
                  <a:lnTo>
                    <a:pt x="808749" y="2357895"/>
                  </a:lnTo>
                  <a:lnTo>
                    <a:pt x="812149" y="2378469"/>
                  </a:lnTo>
                  <a:lnTo>
                    <a:pt x="819874" y="2422741"/>
                  </a:lnTo>
                  <a:lnTo>
                    <a:pt x="823560" y="2442410"/>
                  </a:lnTo>
                  <a:lnTo>
                    <a:pt x="824456" y="2447744"/>
                  </a:lnTo>
                  <a:lnTo>
                    <a:pt x="824456" y="2469366"/>
                  </a:lnTo>
                  <a:lnTo>
                    <a:pt x="822246" y="2478853"/>
                  </a:lnTo>
                  <a:lnTo>
                    <a:pt x="817969" y="2490235"/>
                  </a:lnTo>
                  <a:lnTo>
                    <a:pt x="811606" y="2505637"/>
                  </a:lnTo>
                  <a:lnTo>
                    <a:pt x="801091" y="2523534"/>
                  </a:lnTo>
                  <a:lnTo>
                    <a:pt x="794271" y="2533174"/>
                  </a:lnTo>
                  <a:lnTo>
                    <a:pt x="792089" y="2534517"/>
                  </a:lnTo>
                  <a:lnTo>
                    <a:pt x="786870" y="2542032"/>
                  </a:lnTo>
                  <a:lnTo>
                    <a:pt x="777430" y="2557882"/>
                  </a:lnTo>
                  <a:lnTo>
                    <a:pt x="770773" y="2573893"/>
                  </a:lnTo>
                  <a:lnTo>
                    <a:pt x="765439" y="2592077"/>
                  </a:lnTo>
                  <a:lnTo>
                    <a:pt x="762771" y="2600220"/>
                  </a:lnTo>
                  <a:lnTo>
                    <a:pt x="762771" y="2608221"/>
                  </a:lnTo>
                  <a:lnTo>
                    <a:pt x="764410" y="2613555"/>
                  </a:lnTo>
                  <a:lnTo>
                    <a:pt x="769287" y="2620499"/>
                  </a:lnTo>
                  <a:lnTo>
                    <a:pt x="773278" y="2628643"/>
                  </a:lnTo>
                  <a:lnTo>
                    <a:pt x="774468" y="2637539"/>
                  </a:lnTo>
                  <a:lnTo>
                    <a:pt x="778640" y="2651570"/>
                  </a:lnTo>
                  <a:lnTo>
                    <a:pt x="782126" y="2662581"/>
                  </a:lnTo>
                  <a:lnTo>
                    <a:pt x="785213" y="2673668"/>
                  </a:lnTo>
                  <a:lnTo>
                    <a:pt x="786032" y="2678954"/>
                  </a:lnTo>
                  <a:lnTo>
                    <a:pt x="787918" y="2696442"/>
                  </a:lnTo>
                  <a:lnTo>
                    <a:pt x="795023" y="2746162"/>
                  </a:lnTo>
                  <a:lnTo>
                    <a:pt x="796337" y="2753268"/>
                  </a:lnTo>
                  <a:lnTo>
                    <a:pt x="798557" y="2761850"/>
                  </a:lnTo>
                  <a:lnTo>
                    <a:pt x="801681" y="2768375"/>
                  </a:lnTo>
                  <a:lnTo>
                    <a:pt x="807748" y="2776509"/>
                  </a:lnTo>
                  <a:lnTo>
                    <a:pt x="816207" y="2787796"/>
                  </a:lnTo>
                  <a:lnTo>
                    <a:pt x="823150" y="2798426"/>
                  </a:lnTo>
                  <a:lnTo>
                    <a:pt x="827580" y="2810999"/>
                  </a:lnTo>
                  <a:lnTo>
                    <a:pt x="845229" y="2836602"/>
                  </a:lnTo>
                  <a:lnTo>
                    <a:pt x="863584" y="2864587"/>
                  </a:lnTo>
                  <a:lnTo>
                    <a:pt x="888921" y="2902934"/>
                  </a:lnTo>
                  <a:lnTo>
                    <a:pt x="898074" y="2919041"/>
                  </a:lnTo>
                  <a:lnTo>
                    <a:pt x="903827" y="2931062"/>
                  </a:lnTo>
                  <a:lnTo>
                    <a:pt x="903608" y="2933138"/>
                  </a:lnTo>
                  <a:lnTo>
                    <a:pt x="907180" y="2940977"/>
                  </a:lnTo>
                  <a:lnTo>
                    <a:pt x="909275" y="2950302"/>
                  </a:lnTo>
                  <a:lnTo>
                    <a:pt x="911038" y="2972924"/>
                  </a:lnTo>
                  <a:lnTo>
                    <a:pt x="915058" y="3010091"/>
                  </a:lnTo>
                  <a:lnTo>
                    <a:pt x="917239" y="3011729"/>
                  </a:lnTo>
                  <a:lnTo>
                    <a:pt x="917686" y="3016606"/>
                  </a:lnTo>
                  <a:lnTo>
                    <a:pt x="915352" y="3018091"/>
                  </a:lnTo>
                  <a:lnTo>
                    <a:pt x="917239" y="3034684"/>
                  </a:lnTo>
                  <a:lnTo>
                    <a:pt x="919782" y="3063059"/>
                  </a:lnTo>
                  <a:lnTo>
                    <a:pt x="922315" y="3088691"/>
                  </a:lnTo>
                  <a:lnTo>
                    <a:pt x="922477" y="3106141"/>
                  </a:lnTo>
                  <a:lnTo>
                    <a:pt x="922191" y="3120638"/>
                  </a:lnTo>
                  <a:lnTo>
                    <a:pt x="919810" y="3131563"/>
                  </a:lnTo>
                  <a:lnTo>
                    <a:pt x="917581" y="3141202"/>
                  </a:lnTo>
                  <a:lnTo>
                    <a:pt x="916143" y="3152289"/>
                  </a:lnTo>
                  <a:lnTo>
                    <a:pt x="906666" y="3178235"/>
                  </a:lnTo>
                  <a:lnTo>
                    <a:pt x="896560" y="3200114"/>
                  </a:lnTo>
                  <a:lnTo>
                    <a:pt x="876281" y="3246177"/>
                  </a:lnTo>
                  <a:lnTo>
                    <a:pt x="850678" y="3305089"/>
                  </a:lnTo>
                  <a:lnTo>
                    <a:pt x="821360" y="3370088"/>
                  </a:lnTo>
                  <a:lnTo>
                    <a:pt x="808044" y="3394348"/>
                  </a:lnTo>
                  <a:lnTo>
                    <a:pt x="796804" y="3412408"/>
                  </a:lnTo>
                  <a:lnTo>
                    <a:pt x="780955" y="3432848"/>
                  </a:lnTo>
                  <a:lnTo>
                    <a:pt x="765591" y="3452270"/>
                  </a:lnTo>
                  <a:lnTo>
                    <a:pt x="759933" y="3459375"/>
                  </a:lnTo>
                  <a:lnTo>
                    <a:pt x="750704" y="3474806"/>
                  </a:lnTo>
                  <a:lnTo>
                    <a:pt x="673389" y="3593049"/>
                  </a:lnTo>
                  <a:lnTo>
                    <a:pt x="658854" y="3605622"/>
                  </a:lnTo>
                  <a:lnTo>
                    <a:pt x="636032" y="3612880"/>
                  </a:lnTo>
                  <a:lnTo>
                    <a:pt x="620516" y="3613252"/>
                  </a:lnTo>
                  <a:lnTo>
                    <a:pt x="603514" y="3609804"/>
                  </a:lnTo>
                  <a:lnTo>
                    <a:pt x="513845" y="3575428"/>
                  </a:lnTo>
                  <a:lnTo>
                    <a:pt x="437159" y="3550958"/>
                  </a:lnTo>
                  <a:lnTo>
                    <a:pt x="395735" y="3544881"/>
                  </a:lnTo>
                  <a:lnTo>
                    <a:pt x="368551" y="3542919"/>
                  </a:lnTo>
                  <a:lnTo>
                    <a:pt x="293322" y="3553635"/>
                  </a:lnTo>
                  <a:lnTo>
                    <a:pt x="257527" y="3566846"/>
                  </a:lnTo>
                  <a:lnTo>
                    <a:pt x="249898" y="3571408"/>
                  </a:lnTo>
                  <a:lnTo>
                    <a:pt x="223104" y="3594402"/>
                  </a:lnTo>
                  <a:lnTo>
                    <a:pt x="210903" y="3605860"/>
                  </a:lnTo>
                  <a:lnTo>
                    <a:pt x="202206" y="3613623"/>
                  </a:lnTo>
                  <a:lnTo>
                    <a:pt x="196091" y="3620272"/>
                  </a:lnTo>
                  <a:lnTo>
                    <a:pt x="175184" y="3645084"/>
                  </a:lnTo>
                  <a:lnTo>
                    <a:pt x="146657" y="3679651"/>
                  </a:lnTo>
                  <a:lnTo>
                    <a:pt x="133341" y="3691843"/>
                  </a:lnTo>
                  <a:lnTo>
                    <a:pt x="126321" y="3699444"/>
                  </a:lnTo>
                  <a:lnTo>
                    <a:pt x="118929" y="3708511"/>
                  </a:lnTo>
                  <a:lnTo>
                    <a:pt x="112814" y="3714626"/>
                  </a:lnTo>
                  <a:lnTo>
                    <a:pt x="99308" y="3723904"/>
                  </a:lnTo>
                  <a:lnTo>
                    <a:pt x="46358" y="3765652"/>
                  </a:lnTo>
                  <a:lnTo>
                    <a:pt x="44339" y="3767661"/>
                  </a:lnTo>
                  <a:lnTo>
                    <a:pt x="42996" y="3769967"/>
                  </a:lnTo>
                  <a:lnTo>
                    <a:pt x="42215" y="3772462"/>
                  </a:lnTo>
                  <a:lnTo>
                    <a:pt x="41843" y="3775339"/>
                  </a:lnTo>
                  <a:lnTo>
                    <a:pt x="42176" y="3778320"/>
                  </a:lnTo>
                  <a:lnTo>
                    <a:pt x="42949" y="3781073"/>
                  </a:lnTo>
                  <a:lnTo>
                    <a:pt x="44225" y="3783530"/>
                  </a:lnTo>
                  <a:lnTo>
                    <a:pt x="46072" y="3786121"/>
                  </a:lnTo>
                  <a:lnTo>
                    <a:pt x="0" y="3740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1" name="그래픽 2">
              <a:extLst>
                <a:ext uri="{FF2B5EF4-FFF2-40B4-BE49-F238E27FC236}">
                  <a16:creationId xmlns:a16="http://schemas.microsoft.com/office/drawing/2014/main" id="{5016ACAF-7082-1C36-2B9F-5FD90B858C07}"/>
                </a:ext>
              </a:extLst>
            </p:cNvPr>
            <p:cNvSpPr/>
            <p:nvPr/>
          </p:nvSpPr>
          <p:spPr>
            <a:xfrm>
              <a:off x="7426337" y="4794532"/>
              <a:ext cx="771619" cy="1920487"/>
            </a:xfrm>
            <a:custGeom>
              <a:avLst/>
              <a:gdLst>
                <a:gd name="connsiteX0" fmla="*/ 0 w 771619"/>
                <a:gd name="connsiteY0" fmla="*/ 15850 h 1920487"/>
                <a:gd name="connsiteX1" fmla="*/ 4915 w 771619"/>
                <a:gd name="connsiteY1" fmla="*/ 0 h 1920487"/>
                <a:gd name="connsiteX2" fmla="*/ 9477 w 771619"/>
                <a:gd name="connsiteY2" fmla="*/ 1848 h 1920487"/>
                <a:gd name="connsiteX3" fmla="*/ 25527 w 771619"/>
                <a:gd name="connsiteY3" fmla="*/ 7601 h 1920487"/>
                <a:gd name="connsiteX4" fmla="*/ 37280 w 771619"/>
                <a:gd name="connsiteY4" fmla="*/ 11382 h 1920487"/>
                <a:gd name="connsiteX5" fmla="*/ 45244 w 771619"/>
                <a:gd name="connsiteY5" fmla="*/ 11916 h 1920487"/>
                <a:gd name="connsiteX6" fmla="*/ 50082 w 771619"/>
                <a:gd name="connsiteY6" fmla="*/ 13706 h 1920487"/>
                <a:gd name="connsiteX7" fmla="*/ 65351 w 771619"/>
                <a:gd name="connsiteY7" fmla="*/ 16050 h 1920487"/>
                <a:gd name="connsiteX8" fmla="*/ 70713 w 771619"/>
                <a:gd name="connsiteY8" fmla="*/ 18221 h 1920487"/>
                <a:gd name="connsiteX9" fmla="*/ 75638 w 771619"/>
                <a:gd name="connsiteY9" fmla="*/ 24774 h 1920487"/>
                <a:gd name="connsiteX10" fmla="*/ 94392 w 771619"/>
                <a:gd name="connsiteY10" fmla="*/ 29861 h 1920487"/>
                <a:gd name="connsiteX11" fmla="*/ 104908 w 771619"/>
                <a:gd name="connsiteY11" fmla="*/ 31794 h 1920487"/>
                <a:gd name="connsiteX12" fmla="*/ 120834 w 771619"/>
                <a:gd name="connsiteY12" fmla="*/ 37909 h 1920487"/>
                <a:gd name="connsiteX13" fmla="*/ 130892 w 771619"/>
                <a:gd name="connsiteY13" fmla="*/ 44720 h 1920487"/>
                <a:gd name="connsiteX14" fmla="*/ 135731 w 771619"/>
                <a:gd name="connsiteY14" fmla="*/ 45996 h 1920487"/>
                <a:gd name="connsiteX15" fmla="*/ 141475 w 771619"/>
                <a:gd name="connsiteY15" fmla="*/ 44348 h 1920487"/>
                <a:gd name="connsiteX16" fmla="*/ 176908 w 771619"/>
                <a:gd name="connsiteY16" fmla="*/ 59236 h 1920487"/>
                <a:gd name="connsiteX17" fmla="*/ 227942 w 771619"/>
                <a:gd name="connsiteY17" fmla="*/ 80258 h 1920487"/>
                <a:gd name="connsiteX18" fmla="*/ 326174 w 771619"/>
                <a:gd name="connsiteY18" fmla="*/ 121034 h 1920487"/>
                <a:gd name="connsiteX19" fmla="*/ 367808 w 771619"/>
                <a:gd name="connsiteY19" fmla="*/ 140370 h 1920487"/>
                <a:gd name="connsiteX20" fmla="*/ 375523 w 771619"/>
                <a:gd name="connsiteY20" fmla="*/ 145428 h 1920487"/>
                <a:gd name="connsiteX21" fmla="*/ 390134 w 771619"/>
                <a:gd name="connsiteY21" fmla="*/ 157134 h 1920487"/>
                <a:gd name="connsiteX22" fmla="*/ 404222 w 771619"/>
                <a:gd name="connsiteY22" fmla="*/ 167964 h 1920487"/>
                <a:gd name="connsiteX23" fmla="*/ 416090 w 771619"/>
                <a:gd name="connsiteY23" fmla="*/ 177784 h 1920487"/>
                <a:gd name="connsiteX24" fmla="*/ 420195 w 771619"/>
                <a:gd name="connsiteY24" fmla="*/ 179461 h 1920487"/>
                <a:gd name="connsiteX25" fmla="*/ 433740 w 771619"/>
                <a:gd name="connsiteY25" fmla="*/ 178860 h 1920487"/>
                <a:gd name="connsiteX26" fmla="*/ 442283 w 771619"/>
                <a:gd name="connsiteY26" fmla="*/ 183670 h 1920487"/>
                <a:gd name="connsiteX27" fmla="*/ 445655 w 771619"/>
                <a:gd name="connsiteY27" fmla="*/ 186985 h 1920487"/>
                <a:gd name="connsiteX28" fmla="*/ 467944 w 771619"/>
                <a:gd name="connsiteY28" fmla="*/ 206569 h 1920487"/>
                <a:gd name="connsiteX29" fmla="*/ 486099 w 771619"/>
                <a:gd name="connsiteY29" fmla="*/ 223685 h 1920487"/>
                <a:gd name="connsiteX30" fmla="*/ 496938 w 771619"/>
                <a:gd name="connsiteY30" fmla="*/ 236458 h 1920487"/>
                <a:gd name="connsiteX31" fmla="*/ 503044 w 771619"/>
                <a:gd name="connsiteY31" fmla="*/ 251108 h 1920487"/>
                <a:gd name="connsiteX32" fmla="*/ 510111 w 771619"/>
                <a:gd name="connsiteY32" fmla="*/ 264909 h 1920487"/>
                <a:gd name="connsiteX33" fmla="*/ 514092 w 771619"/>
                <a:gd name="connsiteY33" fmla="*/ 280226 h 1920487"/>
                <a:gd name="connsiteX34" fmla="*/ 515035 w 771619"/>
                <a:gd name="connsiteY34" fmla="*/ 289055 h 1920487"/>
                <a:gd name="connsiteX35" fmla="*/ 514255 w 771619"/>
                <a:gd name="connsiteY35" fmla="*/ 297390 h 1920487"/>
                <a:gd name="connsiteX36" fmla="*/ 516884 w 771619"/>
                <a:gd name="connsiteY36" fmla="*/ 305933 h 1920487"/>
                <a:gd name="connsiteX37" fmla="*/ 524360 w 771619"/>
                <a:gd name="connsiteY37" fmla="*/ 311182 h 1920487"/>
                <a:gd name="connsiteX38" fmla="*/ 529494 w 771619"/>
                <a:gd name="connsiteY38" fmla="*/ 309791 h 1920487"/>
                <a:gd name="connsiteX39" fmla="*/ 535648 w 771619"/>
                <a:gd name="connsiteY39" fmla="*/ 309305 h 1920487"/>
                <a:gd name="connsiteX40" fmla="*/ 541344 w 771619"/>
                <a:gd name="connsiteY40" fmla="*/ 313496 h 1920487"/>
                <a:gd name="connsiteX41" fmla="*/ 546811 w 771619"/>
                <a:gd name="connsiteY41" fmla="*/ 322688 h 1920487"/>
                <a:gd name="connsiteX42" fmla="*/ 553993 w 771619"/>
                <a:gd name="connsiteY42" fmla="*/ 331023 h 1920487"/>
                <a:gd name="connsiteX43" fmla="*/ 570586 w 771619"/>
                <a:gd name="connsiteY43" fmla="*/ 358121 h 1920487"/>
                <a:gd name="connsiteX44" fmla="*/ 575224 w 771619"/>
                <a:gd name="connsiteY44" fmla="*/ 365674 h 1920487"/>
                <a:gd name="connsiteX45" fmla="*/ 587997 w 771619"/>
                <a:gd name="connsiteY45" fmla="*/ 387677 h 1920487"/>
                <a:gd name="connsiteX46" fmla="*/ 589597 w 771619"/>
                <a:gd name="connsiteY46" fmla="*/ 392354 h 1920487"/>
                <a:gd name="connsiteX47" fmla="*/ 589845 w 771619"/>
                <a:gd name="connsiteY47" fmla="*/ 396259 h 1920487"/>
                <a:gd name="connsiteX48" fmla="*/ 590416 w 771619"/>
                <a:gd name="connsiteY48" fmla="*/ 401803 h 1920487"/>
                <a:gd name="connsiteX49" fmla="*/ 591312 w 771619"/>
                <a:gd name="connsiteY49" fmla="*/ 405117 h 1920487"/>
                <a:gd name="connsiteX50" fmla="*/ 594398 w 771619"/>
                <a:gd name="connsiteY50" fmla="*/ 413090 h 1920487"/>
                <a:gd name="connsiteX51" fmla="*/ 597027 w 771619"/>
                <a:gd name="connsiteY51" fmla="*/ 415423 h 1920487"/>
                <a:gd name="connsiteX52" fmla="*/ 597189 w 771619"/>
                <a:gd name="connsiteY52" fmla="*/ 419081 h 1920487"/>
                <a:gd name="connsiteX53" fmla="*/ 597103 w 771619"/>
                <a:gd name="connsiteY53" fmla="*/ 425358 h 1920487"/>
                <a:gd name="connsiteX54" fmla="*/ 597884 w 771619"/>
                <a:gd name="connsiteY54" fmla="*/ 428482 h 1920487"/>
                <a:gd name="connsiteX55" fmla="*/ 599532 w 771619"/>
                <a:gd name="connsiteY55" fmla="*/ 433092 h 1920487"/>
                <a:gd name="connsiteX56" fmla="*/ 601170 w 771619"/>
                <a:gd name="connsiteY56" fmla="*/ 438007 h 1920487"/>
                <a:gd name="connsiteX57" fmla="*/ 601866 w 771619"/>
                <a:gd name="connsiteY57" fmla="*/ 441245 h 1920487"/>
                <a:gd name="connsiteX58" fmla="*/ 603999 w 771619"/>
                <a:gd name="connsiteY58" fmla="*/ 444332 h 1920487"/>
                <a:gd name="connsiteX59" fmla="*/ 606380 w 771619"/>
                <a:gd name="connsiteY59" fmla="*/ 446122 h 1920487"/>
                <a:gd name="connsiteX60" fmla="*/ 608552 w 771619"/>
                <a:gd name="connsiteY60" fmla="*/ 446160 h 1920487"/>
                <a:gd name="connsiteX61" fmla="*/ 611095 w 771619"/>
                <a:gd name="connsiteY61" fmla="*/ 447685 h 1920487"/>
                <a:gd name="connsiteX62" fmla="*/ 616305 w 771619"/>
                <a:gd name="connsiteY62" fmla="*/ 451666 h 1920487"/>
                <a:gd name="connsiteX63" fmla="*/ 618896 w 771619"/>
                <a:gd name="connsiteY63" fmla="*/ 454647 h 1920487"/>
                <a:gd name="connsiteX64" fmla="*/ 622020 w 771619"/>
                <a:gd name="connsiteY64" fmla="*/ 457886 h 1920487"/>
                <a:gd name="connsiteX65" fmla="*/ 623658 w 771619"/>
                <a:gd name="connsiteY65" fmla="*/ 460267 h 1920487"/>
                <a:gd name="connsiteX66" fmla="*/ 626487 w 771619"/>
                <a:gd name="connsiteY66" fmla="*/ 463724 h 1920487"/>
                <a:gd name="connsiteX67" fmla="*/ 628297 w 771619"/>
                <a:gd name="connsiteY67" fmla="*/ 465982 h 1920487"/>
                <a:gd name="connsiteX68" fmla="*/ 631621 w 771619"/>
                <a:gd name="connsiteY68" fmla="*/ 470373 h 1920487"/>
                <a:gd name="connsiteX69" fmla="*/ 635936 w 771619"/>
                <a:gd name="connsiteY69" fmla="*/ 475669 h 1920487"/>
                <a:gd name="connsiteX70" fmla="*/ 636679 w 771619"/>
                <a:gd name="connsiteY70" fmla="*/ 476936 h 1920487"/>
                <a:gd name="connsiteX71" fmla="*/ 639660 w 771619"/>
                <a:gd name="connsiteY71" fmla="*/ 480955 h 1920487"/>
                <a:gd name="connsiteX72" fmla="*/ 642413 w 771619"/>
                <a:gd name="connsiteY72" fmla="*/ 486585 h 1920487"/>
                <a:gd name="connsiteX73" fmla="*/ 644090 w 771619"/>
                <a:gd name="connsiteY73" fmla="*/ 489175 h 1920487"/>
                <a:gd name="connsiteX74" fmla="*/ 645900 w 771619"/>
                <a:gd name="connsiteY74" fmla="*/ 496529 h 1920487"/>
                <a:gd name="connsiteX75" fmla="*/ 646395 w 771619"/>
                <a:gd name="connsiteY75" fmla="*/ 498834 h 1920487"/>
                <a:gd name="connsiteX76" fmla="*/ 647909 w 771619"/>
                <a:gd name="connsiteY76" fmla="*/ 502615 h 1920487"/>
                <a:gd name="connsiteX77" fmla="*/ 649300 w 771619"/>
                <a:gd name="connsiteY77" fmla="*/ 504053 h 1920487"/>
                <a:gd name="connsiteX78" fmla="*/ 650614 w 771619"/>
                <a:gd name="connsiteY78" fmla="*/ 506968 h 1920487"/>
                <a:gd name="connsiteX79" fmla="*/ 656072 w 771619"/>
                <a:gd name="connsiteY79" fmla="*/ 515093 h 1920487"/>
                <a:gd name="connsiteX80" fmla="*/ 659196 w 771619"/>
                <a:gd name="connsiteY80" fmla="*/ 519560 h 1920487"/>
                <a:gd name="connsiteX81" fmla="*/ 663759 w 771619"/>
                <a:gd name="connsiteY81" fmla="*/ 530685 h 1920487"/>
                <a:gd name="connsiteX82" fmla="*/ 667492 w 771619"/>
                <a:gd name="connsiteY82" fmla="*/ 536600 h 1920487"/>
                <a:gd name="connsiteX83" fmla="*/ 671807 w 771619"/>
                <a:gd name="connsiteY83" fmla="*/ 542106 h 1920487"/>
                <a:gd name="connsiteX84" fmla="*/ 674512 w 771619"/>
                <a:gd name="connsiteY84" fmla="*/ 546125 h 1920487"/>
                <a:gd name="connsiteX85" fmla="*/ 682114 w 771619"/>
                <a:gd name="connsiteY85" fmla="*/ 557994 h 1920487"/>
                <a:gd name="connsiteX86" fmla="*/ 685971 w 771619"/>
                <a:gd name="connsiteY86" fmla="*/ 563699 h 1920487"/>
                <a:gd name="connsiteX87" fmla="*/ 694096 w 771619"/>
                <a:gd name="connsiteY87" fmla="*/ 579796 h 1920487"/>
                <a:gd name="connsiteX88" fmla="*/ 697544 w 771619"/>
                <a:gd name="connsiteY88" fmla="*/ 585540 h 1920487"/>
                <a:gd name="connsiteX89" fmla="*/ 700049 w 771619"/>
                <a:gd name="connsiteY89" fmla="*/ 589359 h 1920487"/>
                <a:gd name="connsiteX90" fmla="*/ 702964 w 771619"/>
                <a:gd name="connsiteY90" fmla="*/ 596465 h 1920487"/>
                <a:gd name="connsiteX91" fmla="*/ 708707 w 771619"/>
                <a:gd name="connsiteY91" fmla="*/ 608695 h 1920487"/>
                <a:gd name="connsiteX92" fmla="*/ 711089 w 771619"/>
                <a:gd name="connsiteY92" fmla="*/ 615924 h 1920487"/>
                <a:gd name="connsiteX93" fmla="*/ 718271 w 771619"/>
                <a:gd name="connsiteY93" fmla="*/ 628764 h 1920487"/>
                <a:gd name="connsiteX94" fmla="*/ 734158 w 771619"/>
                <a:gd name="connsiteY94" fmla="*/ 654367 h 1920487"/>
                <a:gd name="connsiteX95" fmla="*/ 741826 w 771619"/>
                <a:gd name="connsiteY95" fmla="*/ 667960 h 1920487"/>
                <a:gd name="connsiteX96" fmla="*/ 747531 w 771619"/>
                <a:gd name="connsiteY96" fmla="*/ 676951 h 1920487"/>
                <a:gd name="connsiteX97" fmla="*/ 750208 w 771619"/>
                <a:gd name="connsiteY97" fmla="*/ 682314 h 1920487"/>
                <a:gd name="connsiteX98" fmla="*/ 751522 w 771619"/>
                <a:gd name="connsiteY98" fmla="*/ 686457 h 1920487"/>
                <a:gd name="connsiteX99" fmla="*/ 752380 w 771619"/>
                <a:gd name="connsiteY99" fmla="*/ 689915 h 1920487"/>
                <a:gd name="connsiteX100" fmla="*/ 753408 w 771619"/>
                <a:gd name="connsiteY100" fmla="*/ 693230 h 1920487"/>
                <a:gd name="connsiteX101" fmla="*/ 755199 w 771619"/>
                <a:gd name="connsiteY101" fmla="*/ 695906 h 1920487"/>
                <a:gd name="connsiteX102" fmla="*/ 758561 w 771619"/>
                <a:gd name="connsiteY102" fmla="*/ 698944 h 1920487"/>
                <a:gd name="connsiteX103" fmla="*/ 761438 w 771619"/>
                <a:gd name="connsiteY103" fmla="*/ 701412 h 1920487"/>
                <a:gd name="connsiteX104" fmla="*/ 764848 w 771619"/>
                <a:gd name="connsiteY104" fmla="*/ 704783 h 1920487"/>
                <a:gd name="connsiteX105" fmla="*/ 767429 w 771619"/>
                <a:gd name="connsiteY105" fmla="*/ 711517 h 1920487"/>
                <a:gd name="connsiteX106" fmla="*/ 769067 w 771619"/>
                <a:gd name="connsiteY106" fmla="*/ 717928 h 1920487"/>
                <a:gd name="connsiteX107" fmla="*/ 769029 w 771619"/>
                <a:gd name="connsiteY107" fmla="*/ 721300 h 1920487"/>
                <a:gd name="connsiteX108" fmla="*/ 770877 w 771619"/>
                <a:gd name="connsiteY108" fmla="*/ 732835 h 1920487"/>
                <a:gd name="connsiteX109" fmla="*/ 771620 w 771619"/>
                <a:gd name="connsiteY109" fmla="*/ 740464 h 1920487"/>
                <a:gd name="connsiteX110" fmla="*/ 771372 w 771619"/>
                <a:gd name="connsiteY110" fmla="*/ 744941 h 1920487"/>
                <a:gd name="connsiteX111" fmla="*/ 771287 w 771619"/>
                <a:gd name="connsiteY111" fmla="*/ 747731 h 1920487"/>
                <a:gd name="connsiteX112" fmla="*/ 769325 w 771619"/>
                <a:gd name="connsiteY112" fmla="*/ 756847 h 1920487"/>
                <a:gd name="connsiteX113" fmla="*/ 767057 w 771619"/>
                <a:gd name="connsiteY113" fmla="*/ 760457 h 1920487"/>
                <a:gd name="connsiteX114" fmla="*/ 765534 w 771619"/>
                <a:gd name="connsiteY114" fmla="*/ 764848 h 1920487"/>
                <a:gd name="connsiteX115" fmla="*/ 763371 w 771619"/>
                <a:gd name="connsiteY115" fmla="*/ 767524 h 1920487"/>
                <a:gd name="connsiteX116" fmla="*/ 762771 w 771619"/>
                <a:gd name="connsiteY116" fmla="*/ 769486 h 1920487"/>
                <a:gd name="connsiteX117" fmla="*/ 757314 w 771619"/>
                <a:gd name="connsiteY117" fmla="*/ 778859 h 1920487"/>
                <a:gd name="connsiteX118" fmla="*/ 751161 w 771619"/>
                <a:gd name="connsiteY118" fmla="*/ 787927 h 1920487"/>
                <a:gd name="connsiteX119" fmla="*/ 746598 w 771619"/>
                <a:gd name="connsiteY119" fmla="*/ 793185 h 1920487"/>
                <a:gd name="connsiteX120" fmla="*/ 742455 w 771619"/>
                <a:gd name="connsiteY120" fmla="*/ 798195 h 1920487"/>
                <a:gd name="connsiteX121" fmla="*/ 741226 w 771619"/>
                <a:gd name="connsiteY121" fmla="*/ 800986 h 1920487"/>
                <a:gd name="connsiteX122" fmla="*/ 726681 w 771619"/>
                <a:gd name="connsiteY122" fmla="*/ 817911 h 1920487"/>
                <a:gd name="connsiteX123" fmla="*/ 723814 w 771619"/>
                <a:gd name="connsiteY123" fmla="*/ 823122 h 1920487"/>
                <a:gd name="connsiteX124" fmla="*/ 721023 w 771619"/>
                <a:gd name="connsiteY124" fmla="*/ 830180 h 1920487"/>
                <a:gd name="connsiteX125" fmla="*/ 717652 w 771619"/>
                <a:gd name="connsiteY125" fmla="*/ 839181 h 1920487"/>
                <a:gd name="connsiteX126" fmla="*/ 706688 w 771619"/>
                <a:gd name="connsiteY126" fmla="*/ 865451 h 1920487"/>
                <a:gd name="connsiteX127" fmla="*/ 695525 w 771619"/>
                <a:gd name="connsiteY127" fmla="*/ 891445 h 1920487"/>
                <a:gd name="connsiteX128" fmla="*/ 686324 w 771619"/>
                <a:gd name="connsiteY128" fmla="*/ 911609 h 1920487"/>
                <a:gd name="connsiteX129" fmla="*/ 685552 w 771619"/>
                <a:gd name="connsiteY129" fmla="*/ 914362 h 1920487"/>
                <a:gd name="connsiteX130" fmla="*/ 684886 w 771619"/>
                <a:gd name="connsiteY130" fmla="*/ 919648 h 1920487"/>
                <a:gd name="connsiteX131" fmla="*/ 684257 w 771619"/>
                <a:gd name="connsiteY131" fmla="*/ 926058 h 1920487"/>
                <a:gd name="connsiteX132" fmla="*/ 683695 w 771619"/>
                <a:gd name="connsiteY132" fmla="*/ 935460 h 1920487"/>
                <a:gd name="connsiteX133" fmla="*/ 683028 w 771619"/>
                <a:gd name="connsiteY133" fmla="*/ 945966 h 1920487"/>
                <a:gd name="connsiteX134" fmla="*/ 681238 w 771619"/>
                <a:gd name="connsiteY134" fmla="*/ 948099 h 1920487"/>
                <a:gd name="connsiteX135" fmla="*/ 679437 w 771619"/>
                <a:gd name="connsiteY135" fmla="*/ 950900 h 1920487"/>
                <a:gd name="connsiteX136" fmla="*/ 678694 w 771619"/>
                <a:gd name="connsiteY136" fmla="*/ 953490 h 1920487"/>
                <a:gd name="connsiteX137" fmla="*/ 677418 w 771619"/>
                <a:gd name="connsiteY137" fmla="*/ 959777 h 1920487"/>
                <a:gd name="connsiteX138" fmla="*/ 676189 w 771619"/>
                <a:gd name="connsiteY138" fmla="*/ 965644 h 1920487"/>
                <a:gd name="connsiteX139" fmla="*/ 674837 w 771619"/>
                <a:gd name="connsiteY139" fmla="*/ 974102 h 1920487"/>
                <a:gd name="connsiteX140" fmla="*/ 673941 w 771619"/>
                <a:gd name="connsiteY140" fmla="*/ 984694 h 1920487"/>
                <a:gd name="connsiteX141" fmla="*/ 674151 w 771619"/>
                <a:gd name="connsiteY141" fmla="*/ 992876 h 1920487"/>
                <a:gd name="connsiteX142" fmla="*/ 674275 w 771619"/>
                <a:gd name="connsiteY142" fmla="*/ 997067 h 1920487"/>
                <a:gd name="connsiteX143" fmla="*/ 676456 w 771619"/>
                <a:gd name="connsiteY143" fmla="*/ 1001706 h 1920487"/>
                <a:gd name="connsiteX144" fmla="*/ 678637 w 771619"/>
                <a:gd name="connsiteY144" fmla="*/ 1004792 h 1920487"/>
                <a:gd name="connsiteX145" fmla="*/ 678837 w 771619"/>
                <a:gd name="connsiteY145" fmla="*/ 1015174 h 1920487"/>
                <a:gd name="connsiteX146" fmla="*/ 679437 w 771619"/>
                <a:gd name="connsiteY146" fmla="*/ 1052084 h 1920487"/>
                <a:gd name="connsiteX147" fmla="*/ 679513 w 771619"/>
                <a:gd name="connsiteY147" fmla="*/ 1074210 h 1920487"/>
                <a:gd name="connsiteX148" fmla="*/ 679513 w 771619"/>
                <a:gd name="connsiteY148" fmla="*/ 1077335 h 1920487"/>
                <a:gd name="connsiteX149" fmla="*/ 679142 w 771619"/>
                <a:gd name="connsiteY149" fmla="*/ 1079125 h 1920487"/>
                <a:gd name="connsiteX150" fmla="*/ 678770 w 771619"/>
                <a:gd name="connsiteY150" fmla="*/ 1080516 h 1920487"/>
                <a:gd name="connsiteX151" fmla="*/ 678732 w 771619"/>
                <a:gd name="connsiteY151" fmla="*/ 1086717 h 1920487"/>
                <a:gd name="connsiteX152" fmla="*/ 678361 w 771619"/>
                <a:gd name="connsiteY152" fmla="*/ 1090508 h 1920487"/>
                <a:gd name="connsiteX153" fmla="*/ 678485 w 771619"/>
                <a:gd name="connsiteY153" fmla="*/ 1100928 h 1920487"/>
                <a:gd name="connsiteX154" fmla="*/ 678646 w 771619"/>
                <a:gd name="connsiteY154" fmla="*/ 1125560 h 1920487"/>
                <a:gd name="connsiteX155" fmla="*/ 679094 w 771619"/>
                <a:gd name="connsiteY155" fmla="*/ 1127693 h 1920487"/>
                <a:gd name="connsiteX156" fmla="*/ 680732 w 771619"/>
                <a:gd name="connsiteY156" fmla="*/ 1135047 h 1920487"/>
                <a:gd name="connsiteX157" fmla="*/ 681218 w 771619"/>
                <a:gd name="connsiteY157" fmla="*/ 1141248 h 1920487"/>
                <a:gd name="connsiteX158" fmla="*/ 681066 w 771619"/>
                <a:gd name="connsiteY158" fmla="*/ 1161745 h 1920487"/>
                <a:gd name="connsiteX159" fmla="*/ 681685 w 771619"/>
                <a:gd name="connsiteY159" fmla="*/ 1176223 h 1920487"/>
                <a:gd name="connsiteX160" fmla="*/ 683533 w 771619"/>
                <a:gd name="connsiteY160" fmla="*/ 1201798 h 1920487"/>
                <a:gd name="connsiteX161" fmla="*/ 682837 w 771619"/>
                <a:gd name="connsiteY161" fmla="*/ 1204846 h 1920487"/>
                <a:gd name="connsiteX162" fmla="*/ 681275 w 771619"/>
                <a:gd name="connsiteY162" fmla="*/ 1213133 h 1920487"/>
                <a:gd name="connsiteX163" fmla="*/ 681075 w 771619"/>
                <a:gd name="connsiteY163" fmla="*/ 1216181 h 1920487"/>
                <a:gd name="connsiteX164" fmla="*/ 681971 w 771619"/>
                <a:gd name="connsiteY164" fmla="*/ 1218067 h 1920487"/>
                <a:gd name="connsiteX165" fmla="*/ 683247 w 771619"/>
                <a:gd name="connsiteY165" fmla="*/ 1220410 h 1920487"/>
                <a:gd name="connsiteX166" fmla="*/ 682257 w 771619"/>
                <a:gd name="connsiteY166" fmla="*/ 1221724 h 1920487"/>
                <a:gd name="connsiteX167" fmla="*/ 680656 w 771619"/>
                <a:gd name="connsiteY167" fmla="*/ 1226934 h 1920487"/>
                <a:gd name="connsiteX168" fmla="*/ 679246 w 771619"/>
                <a:gd name="connsiteY168" fmla="*/ 1234373 h 1920487"/>
                <a:gd name="connsiteX169" fmla="*/ 678685 w 771619"/>
                <a:gd name="connsiteY169" fmla="*/ 1239336 h 1920487"/>
                <a:gd name="connsiteX170" fmla="*/ 678685 w 771619"/>
                <a:gd name="connsiteY170" fmla="*/ 1244698 h 1920487"/>
                <a:gd name="connsiteX171" fmla="*/ 679056 w 771619"/>
                <a:gd name="connsiteY171" fmla="*/ 1252537 h 1920487"/>
                <a:gd name="connsiteX172" fmla="*/ 678485 w 771619"/>
                <a:gd name="connsiteY172" fmla="*/ 1262224 h 1920487"/>
                <a:gd name="connsiteX173" fmla="*/ 679513 w 771619"/>
                <a:gd name="connsiteY173" fmla="*/ 1277407 h 1920487"/>
                <a:gd name="connsiteX174" fmla="*/ 680580 w 771619"/>
                <a:gd name="connsiteY174" fmla="*/ 1282055 h 1920487"/>
                <a:gd name="connsiteX175" fmla="*/ 681694 w 771619"/>
                <a:gd name="connsiteY175" fmla="*/ 1285780 h 1920487"/>
                <a:gd name="connsiteX176" fmla="*/ 684486 w 771619"/>
                <a:gd name="connsiteY176" fmla="*/ 1288418 h 1920487"/>
                <a:gd name="connsiteX177" fmla="*/ 686009 w 771619"/>
                <a:gd name="connsiteY177" fmla="*/ 1292190 h 1920487"/>
                <a:gd name="connsiteX178" fmla="*/ 690553 w 771619"/>
                <a:gd name="connsiteY178" fmla="*/ 1300524 h 1920487"/>
                <a:gd name="connsiteX179" fmla="*/ 695887 w 771619"/>
                <a:gd name="connsiteY179" fmla="*/ 1320556 h 1920487"/>
                <a:gd name="connsiteX180" fmla="*/ 699868 w 771619"/>
                <a:gd name="connsiteY180" fmla="*/ 1333119 h 1920487"/>
                <a:gd name="connsiteX181" fmla="*/ 702002 w 771619"/>
                <a:gd name="connsiteY181" fmla="*/ 1340863 h 1920487"/>
                <a:gd name="connsiteX182" fmla="*/ 703650 w 771619"/>
                <a:gd name="connsiteY182" fmla="*/ 1347759 h 1920487"/>
                <a:gd name="connsiteX183" fmla="*/ 706555 w 771619"/>
                <a:gd name="connsiteY183" fmla="*/ 1357084 h 1920487"/>
                <a:gd name="connsiteX184" fmla="*/ 707174 w 771619"/>
                <a:gd name="connsiteY184" fmla="*/ 1360694 h 1920487"/>
                <a:gd name="connsiteX185" fmla="*/ 708774 w 771619"/>
                <a:gd name="connsiteY185" fmla="*/ 1366571 h 1920487"/>
                <a:gd name="connsiteX186" fmla="*/ 709193 w 771619"/>
                <a:gd name="connsiteY186" fmla="*/ 1372362 h 1920487"/>
                <a:gd name="connsiteX187" fmla="*/ 708327 w 771619"/>
                <a:gd name="connsiteY187" fmla="*/ 1378115 h 1920487"/>
                <a:gd name="connsiteX188" fmla="*/ 706812 w 771619"/>
                <a:gd name="connsiteY188" fmla="*/ 1384668 h 1920487"/>
                <a:gd name="connsiteX189" fmla="*/ 705050 w 771619"/>
                <a:gd name="connsiteY189" fmla="*/ 1392546 h 1920487"/>
                <a:gd name="connsiteX190" fmla="*/ 703240 w 771619"/>
                <a:gd name="connsiteY190" fmla="*/ 1400432 h 1920487"/>
                <a:gd name="connsiteX191" fmla="*/ 701421 w 771619"/>
                <a:gd name="connsiteY191" fmla="*/ 1408205 h 1920487"/>
                <a:gd name="connsiteX192" fmla="*/ 696134 w 771619"/>
                <a:gd name="connsiteY192" fmla="*/ 1430331 h 1920487"/>
                <a:gd name="connsiteX193" fmla="*/ 695725 w 771619"/>
                <a:gd name="connsiteY193" fmla="*/ 1431893 h 1920487"/>
                <a:gd name="connsiteX194" fmla="*/ 694744 w 771619"/>
                <a:gd name="connsiteY194" fmla="*/ 1438256 h 1920487"/>
                <a:gd name="connsiteX195" fmla="*/ 693258 w 771619"/>
                <a:gd name="connsiteY195" fmla="*/ 1442200 h 1920487"/>
                <a:gd name="connsiteX196" fmla="*/ 692315 w 771619"/>
                <a:gd name="connsiteY196" fmla="*/ 1445524 h 1920487"/>
                <a:gd name="connsiteX197" fmla="*/ 691419 w 771619"/>
                <a:gd name="connsiteY197" fmla="*/ 1449915 h 1920487"/>
                <a:gd name="connsiteX198" fmla="*/ 690715 w 771619"/>
                <a:gd name="connsiteY198" fmla="*/ 1453896 h 1920487"/>
                <a:gd name="connsiteX199" fmla="*/ 689277 w 771619"/>
                <a:gd name="connsiteY199" fmla="*/ 1459849 h 1920487"/>
                <a:gd name="connsiteX200" fmla="*/ 687638 w 771619"/>
                <a:gd name="connsiteY200" fmla="*/ 1464164 h 1920487"/>
                <a:gd name="connsiteX201" fmla="*/ 686648 w 771619"/>
                <a:gd name="connsiteY201" fmla="*/ 1468146 h 1920487"/>
                <a:gd name="connsiteX202" fmla="*/ 686609 w 771619"/>
                <a:gd name="connsiteY202" fmla="*/ 1471555 h 1920487"/>
                <a:gd name="connsiteX203" fmla="*/ 685790 w 771619"/>
                <a:gd name="connsiteY203" fmla="*/ 1473851 h 1920487"/>
                <a:gd name="connsiteX204" fmla="*/ 686038 w 771619"/>
                <a:gd name="connsiteY204" fmla="*/ 1475413 h 1920487"/>
                <a:gd name="connsiteX205" fmla="*/ 686324 w 771619"/>
                <a:gd name="connsiteY205" fmla="*/ 1477385 h 1920487"/>
                <a:gd name="connsiteX206" fmla="*/ 684438 w 771619"/>
                <a:gd name="connsiteY206" fmla="*/ 1484081 h 1920487"/>
                <a:gd name="connsiteX207" fmla="*/ 684190 w 771619"/>
                <a:gd name="connsiteY207" fmla="*/ 1487119 h 1920487"/>
                <a:gd name="connsiteX208" fmla="*/ 684390 w 771619"/>
                <a:gd name="connsiteY208" fmla="*/ 1490405 h 1920487"/>
                <a:gd name="connsiteX209" fmla="*/ 683371 w 771619"/>
                <a:gd name="connsiteY209" fmla="*/ 1494186 h 1920487"/>
                <a:gd name="connsiteX210" fmla="*/ 682790 w 771619"/>
                <a:gd name="connsiteY210" fmla="*/ 1500588 h 1920487"/>
                <a:gd name="connsiteX211" fmla="*/ 682752 w 771619"/>
                <a:gd name="connsiteY211" fmla="*/ 1504160 h 1920487"/>
                <a:gd name="connsiteX212" fmla="*/ 684390 w 771619"/>
                <a:gd name="connsiteY212" fmla="*/ 1506826 h 1920487"/>
                <a:gd name="connsiteX213" fmla="*/ 685257 w 771619"/>
                <a:gd name="connsiteY213" fmla="*/ 1509741 h 1920487"/>
                <a:gd name="connsiteX214" fmla="*/ 685009 w 771619"/>
                <a:gd name="connsiteY214" fmla="*/ 1518904 h 1920487"/>
                <a:gd name="connsiteX215" fmla="*/ 684266 w 771619"/>
                <a:gd name="connsiteY215" fmla="*/ 1523467 h 1920487"/>
                <a:gd name="connsiteX216" fmla="*/ 683447 w 771619"/>
                <a:gd name="connsiteY216" fmla="*/ 1529172 h 1920487"/>
                <a:gd name="connsiteX217" fmla="*/ 683485 w 771619"/>
                <a:gd name="connsiteY217" fmla="*/ 1532953 h 1920487"/>
                <a:gd name="connsiteX218" fmla="*/ 684019 w 771619"/>
                <a:gd name="connsiteY218" fmla="*/ 1535258 h 1920487"/>
                <a:gd name="connsiteX219" fmla="*/ 684343 w 771619"/>
                <a:gd name="connsiteY219" fmla="*/ 1545717 h 1920487"/>
                <a:gd name="connsiteX220" fmla="*/ 683114 w 771619"/>
                <a:gd name="connsiteY220" fmla="*/ 1553118 h 1920487"/>
                <a:gd name="connsiteX221" fmla="*/ 681551 w 771619"/>
                <a:gd name="connsiteY221" fmla="*/ 1560338 h 1920487"/>
                <a:gd name="connsiteX222" fmla="*/ 678961 w 771619"/>
                <a:gd name="connsiteY222" fmla="*/ 1570758 h 1920487"/>
                <a:gd name="connsiteX223" fmla="*/ 676865 w 771619"/>
                <a:gd name="connsiteY223" fmla="*/ 1578607 h 1920487"/>
                <a:gd name="connsiteX224" fmla="*/ 673865 w 771619"/>
                <a:gd name="connsiteY224" fmla="*/ 1590846 h 1920487"/>
                <a:gd name="connsiteX225" fmla="*/ 672874 w 771619"/>
                <a:gd name="connsiteY225" fmla="*/ 1601190 h 1920487"/>
                <a:gd name="connsiteX226" fmla="*/ 672998 w 771619"/>
                <a:gd name="connsiteY226" fmla="*/ 1609525 h 1920487"/>
                <a:gd name="connsiteX227" fmla="*/ 674227 w 771619"/>
                <a:gd name="connsiteY227" fmla="*/ 1620688 h 1920487"/>
                <a:gd name="connsiteX228" fmla="*/ 674722 w 771619"/>
                <a:gd name="connsiteY228" fmla="*/ 1630213 h 1920487"/>
                <a:gd name="connsiteX229" fmla="*/ 675789 w 771619"/>
                <a:gd name="connsiteY229" fmla="*/ 1641672 h 1920487"/>
                <a:gd name="connsiteX230" fmla="*/ 678913 w 771619"/>
                <a:gd name="connsiteY230" fmla="*/ 1669208 h 1920487"/>
                <a:gd name="connsiteX231" fmla="*/ 680142 w 771619"/>
                <a:gd name="connsiteY231" fmla="*/ 1681944 h 1920487"/>
                <a:gd name="connsiteX232" fmla="*/ 680552 w 771619"/>
                <a:gd name="connsiteY232" fmla="*/ 1687563 h 1920487"/>
                <a:gd name="connsiteX233" fmla="*/ 680389 w 771619"/>
                <a:gd name="connsiteY233" fmla="*/ 1694507 h 1920487"/>
                <a:gd name="connsiteX234" fmla="*/ 679399 w 771619"/>
                <a:gd name="connsiteY234" fmla="*/ 1706204 h 1920487"/>
                <a:gd name="connsiteX235" fmla="*/ 679437 w 771619"/>
                <a:gd name="connsiteY235" fmla="*/ 1717119 h 1920487"/>
                <a:gd name="connsiteX236" fmla="*/ 679770 w 771619"/>
                <a:gd name="connsiteY236" fmla="*/ 1726435 h 1920487"/>
                <a:gd name="connsiteX237" fmla="*/ 679646 w 771619"/>
                <a:gd name="connsiteY237" fmla="*/ 1734179 h 1920487"/>
                <a:gd name="connsiteX238" fmla="*/ 679046 w 771619"/>
                <a:gd name="connsiteY238" fmla="*/ 1737532 h 1920487"/>
                <a:gd name="connsiteX239" fmla="*/ 679418 w 771619"/>
                <a:gd name="connsiteY239" fmla="*/ 1744485 h 1920487"/>
                <a:gd name="connsiteX240" fmla="*/ 680152 w 771619"/>
                <a:gd name="connsiteY240" fmla="*/ 1750552 h 1920487"/>
                <a:gd name="connsiteX241" fmla="*/ 681228 w 771619"/>
                <a:gd name="connsiteY241" fmla="*/ 1758296 h 1920487"/>
                <a:gd name="connsiteX242" fmla="*/ 682628 w 771619"/>
                <a:gd name="connsiteY242" fmla="*/ 1764164 h 1920487"/>
                <a:gd name="connsiteX243" fmla="*/ 685495 w 771619"/>
                <a:gd name="connsiteY243" fmla="*/ 1773098 h 1920487"/>
                <a:gd name="connsiteX244" fmla="*/ 687095 w 771619"/>
                <a:gd name="connsiteY244" fmla="*/ 1777451 h 1920487"/>
                <a:gd name="connsiteX245" fmla="*/ 691667 w 771619"/>
                <a:gd name="connsiteY245" fmla="*/ 1788833 h 1920487"/>
                <a:gd name="connsiteX246" fmla="*/ 692696 w 771619"/>
                <a:gd name="connsiteY246" fmla="*/ 1794005 h 1920487"/>
                <a:gd name="connsiteX247" fmla="*/ 696144 w 771619"/>
                <a:gd name="connsiteY247" fmla="*/ 1807512 h 1920487"/>
                <a:gd name="connsiteX248" fmla="*/ 697744 w 771619"/>
                <a:gd name="connsiteY248" fmla="*/ 1808902 h 1920487"/>
                <a:gd name="connsiteX249" fmla="*/ 697782 w 771619"/>
                <a:gd name="connsiteY249" fmla="*/ 1811865 h 1920487"/>
                <a:gd name="connsiteX250" fmla="*/ 698563 w 771619"/>
                <a:gd name="connsiteY250" fmla="*/ 1815760 h 1920487"/>
                <a:gd name="connsiteX251" fmla="*/ 699468 w 771619"/>
                <a:gd name="connsiteY251" fmla="*/ 1816827 h 1920487"/>
                <a:gd name="connsiteX252" fmla="*/ 700088 w 771619"/>
                <a:gd name="connsiteY252" fmla="*/ 1821628 h 1920487"/>
                <a:gd name="connsiteX253" fmla="*/ 700792 w 771619"/>
                <a:gd name="connsiteY253" fmla="*/ 1822704 h 1920487"/>
                <a:gd name="connsiteX254" fmla="*/ 703736 w 771619"/>
                <a:gd name="connsiteY254" fmla="*/ 1832801 h 1920487"/>
                <a:gd name="connsiteX255" fmla="*/ 704964 w 771619"/>
                <a:gd name="connsiteY255" fmla="*/ 1834896 h 1920487"/>
                <a:gd name="connsiteX256" fmla="*/ 707564 w 771619"/>
                <a:gd name="connsiteY256" fmla="*/ 1840516 h 1920487"/>
                <a:gd name="connsiteX257" fmla="*/ 709317 w 771619"/>
                <a:gd name="connsiteY257" fmla="*/ 1841907 h 1920487"/>
                <a:gd name="connsiteX258" fmla="*/ 712441 w 771619"/>
                <a:gd name="connsiteY258" fmla="*/ 1848774 h 1920487"/>
                <a:gd name="connsiteX259" fmla="*/ 714860 w 771619"/>
                <a:gd name="connsiteY259" fmla="*/ 1849879 h 1920487"/>
                <a:gd name="connsiteX260" fmla="*/ 717823 w 771619"/>
                <a:gd name="connsiteY260" fmla="*/ 1854927 h 1920487"/>
                <a:gd name="connsiteX261" fmla="*/ 717775 w 771619"/>
                <a:gd name="connsiteY261" fmla="*/ 1856118 h 1920487"/>
                <a:gd name="connsiteX262" fmla="*/ 719747 w 771619"/>
                <a:gd name="connsiteY262" fmla="*/ 1859823 h 1920487"/>
                <a:gd name="connsiteX263" fmla="*/ 729234 w 771619"/>
                <a:gd name="connsiteY263" fmla="*/ 1878092 h 1920487"/>
                <a:gd name="connsiteX264" fmla="*/ 729396 w 771619"/>
                <a:gd name="connsiteY264" fmla="*/ 1880064 h 1920487"/>
                <a:gd name="connsiteX265" fmla="*/ 736320 w 771619"/>
                <a:gd name="connsiteY265" fmla="*/ 1894132 h 1920487"/>
                <a:gd name="connsiteX266" fmla="*/ 740350 w 771619"/>
                <a:gd name="connsiteY266" fmla="*/ 1901056 h 1920487"/>
                <a:gd name="connsiteX267" fmla="*/ 741540 w 771619"/>
                <a:gd name="connsiteY267" fmla="*/ 1903124 h 1920487"/>
                <a:gd name="connsiteX268" fmla="*/ 745560 w 771619"/>
                <a:gd name="connsiteY268" fmla="*/ 1909315 h 1920487"/>
                <a:gd name="connsiteX269" fmla="*/ 750036 w 771619"/>
                <a:gd name="connsiteY269" fmla="*/ 1918392 h 1920487"/>
                <a:gd name="connsiteX270" fmla="*/ 751065 w 771619"/>
                <a:gd name="connsiteY270" fmla="*/ 1920488 h 1920487"/>
                <a:gd name="connsiteX271" fmla="*/ 740559 w 771619"/>
                <a:gd name="connsiteY271" fmla="*/ 1920488 h 1920487"/>
                <a:gd name="connsiteX272" fmla="*/ 737197 w 771619"/>
                <a:gd name="connsiteY272" fmla="*/ 1916306 h 1920487"/>
                <a:gd name="connsiteX273" fmla="*/ 736492 w 771619"/>
                <a:gd name="connsiteY273" fmla="*/ 1913706 h 1920487"/>
                <a:gd name="connsiteX274" fmla="*/ 734930 w 771619"/>
                <a:gd name="connsiteY274" fmla="*/ 1911696 h 1920487"/>
                <a:gd name="connsiteX275" fmla="*/ 731110 w 771619"/>
                <a:gd name="connsiteY275" fmla="*/ 1904104 h 1920487"/>
                <a:gd name="connsiteX276" fmla="*/ 725691 w 771619"/>
                <a:gd name="connsiteY276" fmla="*/ 1892456 h 1920487"/>
                <a:gd name="connsiteX277" fmla="*/ 711193 w 771619"/>
                <a:gd name="connsiteY277" fmla="*/ 1865633 h 1920487"/>
                <a:gd name="connsiteX278" fmla="*/ 709174 w 771619"/>
                <a:gd name="connsiteY278" fmla="*/ 1862099 h 1920487"/>
                <a:gd name="connsiteX279" fmla="*/ 700182 w 771619"/>
                <a:gd name="connsiteY279" fmla="*/ 1844202 h 1920487"/>
                <a:gd name="connsiteX280" fmla="*/ 698373 w 771619"/>
                <a:gd name="connsiteY280" fmla="*/ 1839811 h 1920487"/>
                <a:gd name="connsiteX281" fmla="*/ 695506 w 771619"/>
                <a:gd name="connsiteY281" fmla="*/ 1830867 h 1920487"/>
                <a:gd name="connsiteX282" fmla="*/ 692419 w 771619"/>
                <a:gd name="connsiteY282" fmla="*/ 1820428 h 1920487"/>
                <a:gd name="connsiteX283" fmla="*/ 689343 w 771619"/>
                <a:gd name="connsiteY283" fmla="*/ 1811722 h 1920487"/>
                <a:gd name="connsiteX284" fmla="*/ 686962 w 771619"/>
                <a:gd name="connsiteY284" fmla="*/ 1804578 h 1920487"/>
                <a:gd name="connsiteX285" fmla="*/ 685809 w 771619"/>
                <a:gd name="connsiteY285" fmla="*/ 1799987 h 1920487"/>
                <a:gd name="connsiteX286" fmla="*/ 685847 w 771619"/>
                <a:gd name="connsiteY286" fmla="*/ 1795786 h 1920487"/>
                <a:gd name="connsiteX287" fmla="*/ 682437 w 771619"/>
                <a:gd name="connsiteY287" fmla="*/ 1786261 h 1920487"/>
                <a:gd name="connsiteX288" fmla="*/ 681656 w 771619"/>
                <a:gd name="connsiteY288" fmla="*/ 1785480 h 1920487"/>
                <a:gd name="connsiteX289" fmla="*/ 680713 w 771619"/>
                <a:gd name="connsiteY289" fmla="*/ 1782242 h 1920487"/>
                <a:gd name="connsiteX290" fmla="*/ 678380 w 771619"/>
                <a:gd name="connsiteY290" fmla="*/ 1778556 h 1920487"/>
                <a:gd name="connsiteX291" fmla="*/ 677141 w 771619"/>
                <a:gd name="connsiteY291" fmla="*/ 1774165 h 1920487"/>
                <a:gd name="connsiteX292" fmla="*/ 673903 w 771619"/>
                <a:gd name="connsiteY292" fmla="*/ 1761220 h 1920487"/>
                <a:gd name="connsiteX293" fmla="*/ 672341 w 771619"/>
                <a:gd name="connsiteY293" fmla="*/ 1747380 h 1920487"/>
                <a:gd name="connsiteX294" fmla="*/ 671646 w 771619"/>
                <a:gd name="connsiteY294" fmla="*/ 1739084 h 1920487"/>
                <a:gd name="connsiteX295" fmla="*/ 671017 w 771619"/>
                <a:gd name="connsiteY295" fmla="*/ 1733264 h 1920487"/>
                <a:gd name="connsiteX296" fmla="*/ 671350 w 771619"/>
                <a:gd name="connsiteY296" fmla="*/ 1724930 h 1920487"/>
                <a:gd name="connsiteX297" fmla="*/ 671969 w 771619"/>
                <a:gd name="connsiteY297" fmla="*/ 1715233 h 1920487"/>
                <a:gd name="connsiteX298" fmla="*/ 672541 w 771619"/>
                <a:gd name="connsiteY298" fmla="*/ 1704689 h 1920487"/>
                <a:gd name="connsiteX299" fmla="*/ 673141 w 771619"/>
                <a:gd name="connsiteY299" fmla="*/ 1695126 h 1920487"/>
                <a:gd name="connsiteX300" fmla="*/ 672893 w 771619"/>
                <a:gd name="connsiteY300" fmla="*/ 1688840 h 1920487"/>
                <a:gd name="connsiteX301" fmla="*/ 672322 w 771619"/>
                <a:gd name="connsiteY301" fmla="*/ 1680095 h 1920487"/>
                <a:gd name="connsiteX302" fmla="*/ 670636 w 771619"/>
                <a:gd name="connsiteY302" fmla="*/ 1667151 h 1920487"/>
                <a:gd name="connsiteX303" fmla="*/ 669445 w 771619"/>
                <a:gd name="connsiteY303" fmla="*/ 1655950 h 1920487"/>
                <a:gd name="connsiteX304" fmla="*/ 668455 w 771619"/>
                <a:gd name="connsiteY304" fmla="*/ 1647396 h 1920487"/>
                <a:gd name="connsiteX305" fmla="*/ 667340 w 771619"/>
                <a:gd name="connsiteY305" fmla="*/ 1637586 h 1920487"/>
                <a:gd name="connsiteX306" fmla="*/ 665445 w 771619"/>
                <a:gd name="connsiteY306" fmla="*/ 1618736 h 1920487"/>
                <a:gd name="connsiteX307" fmla="*/ 664340 w 771619"/>
                <a:gd name="connsiteY307" fmla="*/ 1606534 h 1920487"/>
                <a:gd name="connsiteX308" fmla="*/ 664416 w 771619"/>
                <a:gd name="connsiteY308" fmla="*/ 1597381 h 1920487"/>
                <a:gd name="connsiteX309" fmla="*/ 665197 w 771619"/>
                <a:gd name="connsiteY309" fmla="*/ 1588932 h 1920487"/>
                <a:gd name="connsiteX310" fmla="*/ 666178 w 771619"/>
                <a:gd name="connsiteY310" fmla="*/ 1579035 h 1920487"/>
                <a:gd name="connsiteX311" fmla="*/ 667778 w 771619"/>
                <a:gd name="connsiteY311" fmla="*/ 1570853 h 1920487"/>
                <a:gd name="connsiteX312" fmla="*/ 670531 w 771619"/>
                <a:gd name="connsiteY312" fmla="*/ 1560062 h 1920487"/>
                <a:gd name="connsiteX313" fmla="*/ 672579 w 771619"/>
                <a:gd name="connsiteY313" fmla="*/ 1551242 h 1920487"/>
                <a:gd name="connsiteX314" fmla="*/ 673846 w 771619"/>
                <a:gd name="connsiteY314" fmla="*/ 1542831 h 1920487"/>
                <a:gd name="connsiteX315" fmla="*/ 674665 w 771619"/>
                <a:gd name="connsiteY315" fmla="*/ 1537697 h 1920487"/>
                <a:gd name="connsiteX316" fmla="*/ 676189 w 771619"/>
                <a:gd name="connsiteY316" fmla="*/ 1533992 h 1920487"/>
                <a:gd name="connsiteX317" fmla="*/ 677380 w 771619"/>
                <a:gd name="connsiteY317" fmla="*/ 1531249 h 1920487"/>
                <a:gd name="connsiteX318" fmla="*/ 677180 w 771619"/>
                <a:gd name="connsiteY318" fmla="*/ 1527353 h 1920487"/>
                <a:gd name="connsiteX319" fmla="*/ 676770 w 771619"/>
                <a:gd name="connsiteY319" fmla="*/ 1524972 h 1920487"/>
                <a:gd name="connsiteX320" fmla="*/ 677141 w 771619"/>
                <a:gd name="connsiteY320" fmla="*/ 1521514 h 1920487"/>
                <a:gd name="connsiteX321" fmla="*/ 676817 w 771619"/>
                <a:gd name="connsiteY321" fmla="*/ 1518571 h 1920487"/>
                <a:gd name="connsiteX322" fmla="*/ 677589 w 771619"/>
                <a:gd name="connsiteY322" fmla="*/ 1513027 h 1920487"/>
                <a:gd name="connsiteX323" fmla="*/ 677389 w 771619"/>
                <a:gd name="connsiteY323" fmla="*/ 1507598 h 1920487"/>
                <a:gd name="connsiteX324" fmla="*/ 677513 w 771619"/>
                <a:gd name="connsiteY324" fmla="*/ 1500978 h 1920487"/>
                <a:gd name="connsiteX325" fmla="*/ 677723 w 771619"/>
                <a:gd name="connsiteY325" fmla="*/ 1496844 h 1920487"/>
                <a:gd name="connsiteX326" fmla="*/ 678713 w 771619"/>
                <a:gd name="connsiteY326" fmla="*/ 1493568 h 1920487"/>
                <a:gd name="connsiteX327" fmla="*/ 677932 w 771619"/>
                <a:gd name="connsiteY327" fmla="*/ 1490815 h 1920487"/>
                <a:gd name="connsiteX328" fmla="*/ 677732 w 771619"/>
                <a:gd name="connsiteY328" fmla="*/ 1488672 h 1920487"/>
                <a:gd name="connsiteX329" fmla="*/ 678627 w 771619"/>
                <a:gd name="connsiteY329" fmla="*/ 1480919 h 1920487"/>
                <a:gd name="connsiteX330" fmla="*/ 678827 w 771619"/>
                <a:gd name="connsiteY330" fmla="*/ 1478737 h 1920487"/>
                <a:gd name="connsiteX331" fmla="*/ 679275 w 771619"/>
                <a:gd name="connsiteY331" fmla="*/ 1475537 h 1920487"/>
                <a:gd name="connsiteX332" fmla="*/ 679723 w 771619"/>
                <a:gd name="connsiteY332" fmla="*/ 1473003 h 1920487"/>
                <a:gd name="connsiteX333" fmla="*/ 680666 w 771619"/>
                <a:gd name="connsiteY333" fmla="*/ 1470422 h 1920487"/>
                <a:gd name="connsiteX334" fmla="*/ 680866 w 771619"/>
                <a:gd name="connsiteY334" fmla="*/ 1468240 h 1920487"/>
                <a:gd name="connsiteX335" fmla="*/ 681351 w 771619"/>
                <a:gd name="connsiteY335" fmla="*/ 1465488 h 1920487"/>
                <a:gd name="connsiteX336" fmla="*/ 681980 w 771619"/>
                <a:gd name="connsiteY336" fmla="*/ 1461430 h 1920487"/>
                <a:gd name="connsiteX337" fmla="*/ 683619 w 771619"/>
                <a:gd name="connsiteY337" fmla="*/ 1453039 h 1920487"/>
                <a:gd name="connsiteX338" fmla="*/ 683866 w 771619"/>
                <a:gd name="connsiteY338" fmla="*/ 1451239 h 1920487"/>
                <a:gd name="connsiteX339" fmla="*/ 685181 w 771619"/>
                <a:gd name="connsiteY339" fmla="*/ 1449153 h 1920487"/>
                <a:gd name="connsiteX340" fmla="*/ 685095 w 771619"/>
                <a:gd name="connsiteY340" fmla="*/ 1447419 h 1920487"/>
                <a:gd name="connsiteX341" fmla="*/ 686857 w 771619"/>
                <a:gd name="connsiteY341" fmla="*/ 1443323 h 1920487"/>
                <a:gd name="connsiteX342" fmla="*/ 687524 w 771619"/>
                <a:gd name="connsiteY342" fmla="*/ 1441142 h 1920487"/>
                <a:gd name="connsiteX343" fmla="*/ 687733 w 771619"/>
                <a:gd name="connsiteY343" fmla="*/ 1438065 h 1920487"/>
                <a:gd name="connsiteX344" fmla="*/ 689657 w 771619"/>
                <a:gd name="connsiteY344" fmla="*/ 1432722 h 1920487"/>
                <a:gd name="connsiteX345" fmla="*/ 689953 w 771619"/>
                <a:gd name="connsiteY345" fmla="*/ 1429560 h 1920487"/>
                <a:gd name="connsiteX346" fmla="*/ 690400 w 771619"/>
                <a:gd name="connsiteY346" fmla="*/ 1426245 h 1920487"/>
                <a:gd name="connsiteX347" fmla="*/ 691258 w 771619"/>
                <a:gd name="connsiteY347" fmla="*/ 1423292 h 1920487"/>
                <a:gd name="connsiteX348" fmla="*/ 692667 w 771619"/>
                <a:gd name="connsiteY348" fmla="*/ 1415787 h 1920487"/>
                <a:gd name="connsiteX349" fmla="*/ 693562 w 771619"/>
                <a:gd name="connsiteY349" fmla="*/ 1410976 h 1920487"/>
                <a:gd name="connsiteX350" fmla="*/ 695420 w 771619"/>
                <a:gd name="connsiteY350" fmla="*/ 1408719 h 1920487"/>
                <a:gd name="connsiteX351" fmla="*/ 695572 w 771619"/>
                <a:gd name="connsiteY351" fmla="*/ 1405338 h 1920487"/>
                <a:gd name="connsiteX352" fmla="*/ 695572 w 771619"/>
                <a:gd name="connsiteY352" fmla="*/ 1401985 h 1920487"/>
                <a:gd name="connsiteX353" fmla="*/ 697335 w 771619"/>
                <a:gd name="connsiteY353" fmla="*/ 1396594 h 1920487"/>
                <a:gd name="connsiteX354" fmla="*/ 698039 w 771619"/>
                <a:gd name="connsiteY354" fmla="*/ 1392907 h 1920487"/>
                <a:gd name="connsiteX355" fmla="*/ 700335 w 771619"/>
                <a:gd name="connsiteY355" fmla="*/ 1386802 h 1920487"/>
                <a:gd name="connsiteX356" fmla="*/ 701611 w 771619"/>
                <a:gd name="connsiteY356" fmla="*/ 1381992 h 1920487"/>
                <a:gd name="connsiteX357" fmla="*/ 703250 w 771619"/>
                <a:gd name="connsiteY357" fmla="*/ 1374248 h 1920487"/>
                <a:gd name="connsiteX358" fmla="*/ 703326 w 771619"/>
                <a:gd name="connsiteY358" fmla="*/ 1368495 h 1920487"/>
                <a:gd name="connsiteX359" fmla="*/ 703450 w 771619"/>
                <a:gd name="connsiteY359" fmla="*/ 1364428 h 1920487"/>
                <a:gd name="connsiteX360" fmla="*/ 702469 w 771619"/>
                <a:gd name="connsiteY360" fmla="*/ 1359799 h 1920487"/>
                <a:gd name="connsiteX361" fmla="*/ 700678 w 771619"/>
                <a:gd name="connsiteY361" fmla="*/ 1353846 h 1920487"/>
                <a:gd name="connsiteX362" fmla="*/ 698420 w 771619"/>
                <a:gd name="connsiteY362" fmla="*/ 1345997 h 1920487"/>
                <a:gd name="connsiteX363" fmla="*/ 694648 w 771619"/>
                <a:gd name="connsiteY363" fmla="*/ 1336348 h 1920487"/>
                <a:gd name="connsiteX364" fmla="*/ 692305 w 771619"/>
                <a:gd name="connsiteY364" fmla="*/ 1332614 h 1920487"/>
                <a:gd name="connsiteX365" fmla="*/ 690133 w 771619"/>
                <a:gd name="connsiteY365" fmla="*/ 1328709 h 1920487"/>
                <a:gd name="connsiteX366" fmla="*/ 688648 w 771619"/>
                <a:gd name="connsiteY366" fmla="*/ 1327033 h 1920487"/>
                <a:gd name="connsiteX367" fmla="*/ 687952 w 771619"/>
                <a:gd name="connsiteY367" fmla="*/ 1325594 h 1920487"/>
                <a:gd name="connsiteX368" fmla="*/ 688152 w 771619"/>
                <a:gd name="connsiteY368" fmla="*/ 1323985 h 1920487"/>
                <a:gd name="connsiteX369" fmla="*/ 687581 w 771619"/>
                <a:gd name="connsiteY369" fmla="*/ 1322023 h 1920487"/>
                <a:gd name="connsiteX370" fmla="*/ 684419 w 771619"/>
                <a:gd name="connsiteY370" fmla="*/ 1312212 h 1920487"/>
                <a:gd name="connsiteX371" fmla="*/ 681256 w 771619"/>
                <a:gd name="connsiteY371" fmla="*/ 1302601 h 1920487"/>
                <a:gd name="connsiteX372" fmla="*/ 679037 w 771619"/>
                <a:gd name="connsiteY372" fmla="*/ 1292419 h 1920487"/>
                <a:gd name="connsiteX373" fmla="*/ 677103 w 771619"/>
                <a:gd name="connsiteY373" fmla="*/ 1283008 h 1920487"/>
                <a:gd name="connsiteX374" fmla="*/ 676074 w 771619"/>
                <a:gd name="connsiteY374" fmla="*/ 1276645 h 1920487"/>
                <a:gd name="connsiteX375" fmla="*/ 675294 w 771619"/>
                <a:gd name="connsiteY375" fmla="*/ 1269349 h 1920487"/>
                <a:gd name="connsiteX376" fmla="*/ 674922 w 771619"/>
                <a:gd name="connsiteY376" fmla="*/ 1249432 h 1920487"/>
                <a:gd name="connsiteX377" fmla="*/ 674360 w 771619"/>
                <a:gd name="connsiteY377" fmla="*/ 1229601 h 1920487"/>
                <a:gd name="connsiteX378" fmla="*/ 673617 w 771619"/>
                <a:gd name="connsiteY378" fmla="*/ 1204884 h 1920487"/>
                <a:gd name="connsiteX379" fmla="*/ 674398 w 771619"/>
                <a:gd name="connsiteY379" fmla="*/ 1201569 h 1920487"/>
                <a:gd name="connsiteX380" fmla="*/ 674646 w 771619"/>
                <a:gd name="connsiteY380" fmla="*/ 1196959 h 1920487"/>
                <a:gd name="connsiteX381" fmla="*/ 673989 w 771619"/>
                <a:gd name="connsiteY381" fmla="*/ 1192978 h 1920487"/>
                <a:gd name="connsiteX382" fmla="*/ 673789 w 771619"/>
                <a:gd name="connsiteY382" fmla="*/ 1190187 h 1920487"/>
                <a:gd name="connsiteX383" fmla="*/ 673341 w 771619"/>
                <a:gd name="connsiteY383" fmla="*/ 1185920 h 1920487"/>
                <a:gd name="connsiteX384" fmla="*/ 673303 w 771619"/>
                <a:gd name="connsiteY384" fmla="*/ 1184129 h 1920487"/>
                <a:gd name="connsiteX385" fmla="*/ 674418 w 771619"/>
                <a:gd name="connsiteY385" fmla="*/ 1181414 h 1920487"/>
                <a:gd name="connsiteX386" fmla="*/ 673817 w 771619"/>
                <a:gd name="connsiteY386" fmla="*/ 1177919 h 1920487"/>
                <a:gd name="connsiteX387" fmla="*/ 673369 w 771619"/>
                <a:gd name="connsiteY387" fmla="*/ 1173699 h 1920487"/>
                <a:gd name="connsiteX388" fmla="*/ 672398 w 771619"/>
                <a:gd name="connsiteY388" fmla="*/ 1169908 h 1920487"/>
                <a:gd name="connsiteX389" fmla="*/ 672608 w 771619"/>
                <a:gd name="connsiteY389" fmla="*/ 1162164 h 1920487"/>
                <a:gd name="connsiteX390" fmla="*/ 672855 w 771619"/>
                <a:gd name="connsiteY390" fmla="*/ 1153744 h 1920487"/>
                <a:gd name="connsiteX391" fmla="*/ 671589 w 771619"/>
                <a:gd name="connsiteY391" fmla="*/ 1151410 h 1920487"/>
                <a:gd name="connsiteX392" fmla="*/ 671331 w 771619"/>
                <a:gd name="connsiteY392" fmla="*/ 1146152 h 1920487"/>
                <a:gd name="connsiteX393" fmla="*/ 671046 w 771619"/>
                <a:gd name="connsiteY393" fmla="*/ 1126617 h 1920487"/>
                <a:gd name="connsiteX394" fmla="*/ 670922 w 771619"/>
                <a:gd name="connsiteY394" fmla="*/ 1122750 h 1920487"/>
                <a:gd name="connsiteX395" fmla="*/ 670722 w 771619"/>
                <a:gd name="connsiteY395" fmla="*/ 1098976 h 1920487"/>
                <a:gd name="connsiteX396" fmla="*/ 669988 w 771619"/>
                <a:gd name="connsiteY396" fmla="*/ 1075049 h 1920487"/>
                <a:gd name="connsiteX397" fmla="*/ 669569 w 771619"/>
                <a:gd name="connsiteY397" fmla="*/ 1068162 h 1920487"/>
                <a:gd name="connsiteX398" fmla="*/ 669864 w 771619"/>
                <a:gd name="connsiteY398" fmla="*/ 1060647 h 1920487"/>
                <a:gd name="connsiteX399" fmla="*/ 671998 w 771619"/>
                <a:gd name="connsiteY399" fmla="*/ 1054494 h 1920487"/>
                <a:gd name="connsiteX400" fmla="*/ 672446 w 771619"/>
                <a:gd name="connsiteY400" fmla="*/ 1050141 h 1920487"/>
                <a:gd name="connsiteX401" fmla="*/ 671255 w 771619"/>
                <a:gd name="connsiteY401" fmla="*/ 1039187 h 1920487"/>
                <a:gd name="connsiteX402" fmla="*/ 670846 w 771619"/>
                <a:gd name="connsiteY402" fmla="*/ 1030186 h 1920487"/>
                <a:gd name="connsiteX403" fmla="*/ 670103 w 771619"/>
                <a:gd name="connsiteY403" fmla="*/ 1022004 h 1920487"/>
                <a:gd name="connsiteX404" fmla="*/ 669807 w 771619"/>
                <a:gd name="connsiteY404" fmla="*/ 1015860 h 1920487"/>
                <a:gd name="connsiteX405" fmla="*/ 668817 w 771619"/>
                <a:gd name="connsiteY405" fmla="*/ 1014222 h 1920487"/>
                <a:gd name="connsiteX406" fmla="*/ 668521 w 771619"/>
                <a:gd name="connsiteY406" fmla="*/ 997743 h 1920487"/>
                <a:gd name="connsiteX407" fmla="*/ 669178 w 771619"/>
                <a:gd name="connsiteY407" fmla="*/ 990400 h 1920487"/>
                <a:gd name="connsiteX408" fmla="*/ 670207 w 771619"/>
                <a:gd name="connsiteY408" fmla="*/ 972912 h 1920487"/>
                <a:gd name="connsiteX409" fmla="*/ 671693 w 771619"/>
                <a:gd name="connsiteY409" fmla="*/ 949995 h 1920487"/>
                <a:gd name="connsiteX410" fmla="*/ 673541 w 771619"/>
                <a:gd name="connsiteY410" fmla="*/ 930164 h 1920487"/>
                <a:gd name="connsiteX411" fmla="*/ 674655 w 771619"/>
                <a:gd name="connsiteY411" fmla="*/ 920153 h 1920487"/>
                <a:gd name="connsiteX412" fmla="*/ 675970 w 771619"/>
                <a:gd name="connsiteY412" fmla="*/ 914981 h 1920487"/>
                <a:gd name="connsiteX413" fmla="*/ 679132 w 771619"/>
                <a:gd name="connsiteY413" fmla="*/ 908656 h 1920487"/>
                <a:gd name="connsiteX414" fmla="*/ 682818 w 771619"/>
                <a:gd name="connsiteY414" fmla="*/ 900608 h 1920487"/>
                <a:gd name="connsiteX415" fmla="*/ 689962 w 771619"/>
                <a:gd name="connsiteY415" fmla="*/ 884263 h 1920487"/>
                <a:gd name="connsiteX416" fmla="*/ 696896 w 771619"/>
                <a:gd name="connsiteY416" fmla="*/ 866575 h 1920487"/>
                <a:gd name="connsiteX417" fmla="*/ 703878 w 771619"/>
                <a:gd name="connsiteY417" fmla="*/ 846572 h 1920487"/>
                <a:gd name="connsiteX418" fmla="*/ 705812 w 771619"/>
                <a:gd name="connsiteY418" fmla="*/ 840467 h 1920487"/>
                <a:gd name="connsiteX419" fmla="*/ 709088 w 771619"/>
                <a:gd name="connsiteY419" fmla="*/ 835076 h 1920487"/>
                <a:gd name="connsiteX420" fmla="*/ 709212 w 771619"/>
                <a:gd name="connsiteY420" fmla="*/ 833104 h 1920487"/>
                <a:gd name="connsiteX421" fmla="*/ 709869 w 771619"/>
                <a:gd name="connsiteY421" fmla="*/ 830161 h 1920487"/>
                <a:gd name="connsiteX422" fmla="*/ 712622 w 771619"/>
                <a:gd name="connsiteY422" fmla="*/ 825198 h 1920487"/>
                <a:gd name="connsiteX423" fmla="*/ 715946 w 771619"/>
                <a:gd name="connsiteY423" fmla="*/ 819293 h 1920487"/>
                <a:gd name="connsiteX424" fmla="*/ 716889 w 771619"/>
                <a:gd name="connsiteY424" fmla="*/ 817969 h 1920487"/>
                <a:gd name="connsiteX425" fmla="*/ 720014 w 771619"/>
                <a:gd name="connsiteY425" fmla="*/ 813616 h 1920487"/>
                <a:gd name="connsiteX426" fmla="*/ 725509 w 771619"/>
                <a:gd name="connsiteY426" fmla="*/ 805739 h 1920487"/>
                <a:gd name="connsiteX427" fmla="*/ 728967 w 771619"/>
                <a:gd name="connsiteY427" fmla="*/ 801138 h 1920487"/>
                <a:gd name="connsiteX428" fmla="*/ 734920 w 771619"/>
                <a:gd name="connsiteY428" fmla="*/ 792766 h 1920487"/>
                <a:gd name="connsiteX429" fmla="*/ 746293 w 771619"/>
                <a:gd name="connsiteY429" fmla="*/ 776469 h 1920487"/>
                <a:gd name="connsiteX430" fmla="*/ 748712 w 771619"/>
                <a:gd name="connsiteY430" fmla="*/ 773421 h 1920487"/>
                <a:gd name="connsiteX431" fmla="*/ 749989 w 771619"/>
                <a:gd name="connsiteY431" fmla="*/ 771239 h 1920487"/>
                <a:gd name="connsiteX432" fmla="*/ 752894 w 771619"/>
                <a:gd name="connsiteY432" fmla="*/ 766343 h 1920487"/>
                <a:gd name="connsiteX433" fmla="*/ 755161 w 771619"/>
                <a:gd name="connsiteY433" fmla="*/ 762733 h 1920487"/>
                <a:gd name="connsiteX434" fmla="*/ 756352 w 771619"/>
                <a:gd name="connsiteY434" fmla="*/ 760105 h 1920487"/>
                <a:gd name="connsiteX435" fmla="*/ 759333 w 771619"/>
                <a:gd name="connsiteY435" fmla="*/ 758256 h 1920487"/>
                <a:gd name="connsiteX436" fmla="*/ 761219 w 771619"/>
                <a:gd name="connsiteY436" fmla="*/ 755390 h 1920487"/>
                <a:gd name="connsiteX437" fmla="*/ 760733 w 771619"/>
                <a:gd name="connsiteY437" fmla="*/ 750256 h 1920487"/>
                <a:gd name="connsiteX438" fmla="*/ 760571 w 771619"/>
                <a:gd name="connsiteY438" fmla="*/ 746179 h 1920487"/>
                <a:gd name="connsiteX439" fmla="*/ 761266 w 771619"/>
                <a:gd name="connsiteY439" fmla="*/ 742864 h 1920487"/>
                <a:gd name="connsiteX440" fmla="*/ 762542 w 771619"/>
                <a:gd name="connsiteY440" fmla="*/ 737502 h 1920487"/>
                <a:gd name="connsiteX441" fmla="*/ 762419 w 771619"/>
                <a:gd name="connsiteY441" fmla="*/ 734092 h 1920487"/>
                <a:gd name="connsiteX442" fmla="*/ 760628 w 771619"/>
                <a:gd name="connsiteY442" fmla="*/ 727538 h 1920487"/>
                <a:gd name="connsiteX443" fmla="*/ 758866 w 771619"/>
                <a:gd name="connsiteY443" fmla="*/ 722319 h 1920487"/>
                <a:gd name="connsiteX444" fmla="*/ 754180 w 771619"/>
                <a:gd name="connsiteY444" fmla="*/ 712508 h 1920487"/>
                <a:gd name="connsiteX445" fmla="*/ 751313 w 771619"/>
                <a:gd name="connsiteY445" fmla="*/ 708565 h 1920487"/>
                <a:gd name="connsiteX446" fmla="*/ 748769 w 771619"/>
                <a:gd name="connsiteY446" fmla="*/ 704297 h 1920487"/>
                <a:gd name="connsiteX447" fmla="*/ 744912 w 771619"/>
                <a:gd name="connsiteY447" fmla="*/ 695963 h 1920487"/>
                <a:gd name="connsiteX448" fmla="*/ 733206 w 771619"/>
                <a:gd name="connsiteY448" fmla="*/ 674646 h 1920487"/>
                <a:gd name="connsiteX449" fmla="*/ 729891 w 771619"/>
                <a:gd name="connsiteY449" fmla="*/ 670465 h 1920487"/>
                <a:gd name="connsiteX450" fmla="*/ 725948 w 771619"/>
                <a:gd name="connsiteY450" fmla="*/ 665483 h 1920487"/>
                <a:gd name="connsiteX451" fmla="*/ 724157 w 771619"/>
                <a:gd name="connsiteY451" fmla="*/ 661502 h 1920487"/>
                <a:gd name="connsiteX452" fmla="*/ 713727 w 771619"/>
                <a:gd name="connsiteY452" fmla="*/ 645909 h 1920487"/>
                <a:gd name="connsiteX453" fmla="*/ 709164 w 771619"/>
                <a:gd name="connsiteY453" fmla="*/ 640194 h 1920487"/>
                <a:gd name="connsiteX454" fmla="*/ 708260 w 771619"/>
                <a:gd name="connsiteY454" fmla="*/ 637622 h 1920487"/>
                <a:gd name="connsiteX455" fmla="*/ 705678 w 771619"/>
                <a:gd name="connsiteY455" fmla="*/ 631869 h 1920487"/>
                <a:gd name="connsiteX456" fmla="*/ 700878 w 771619"/>
                <a:gd name="connsiteY456" fmla="*/ 623087 h 1920487"/>
                <a:gd name="connsiteX457" fmla="*/ 698573 w 771619"/>
                <a:gd name="connsiteY457" fmla="*/ 620182 h 1920487"/>
                <a:gd name="connsiteX458" fmla="*/ 692877 w 771619"/>
                <a:gd name="connsiteY458" fmla="*/ 611886 h 1920487"/>
                <a:gd name="connsiteX459" fmla="*/ 688724 w 771619"/>
                <a:gd name="connsiteY459" fmla="*/ 605333 h 1920487"/>
                <a:gd name="connsiteX460" fmla="*/ 683361 w 771619"/>
                <a:gd name="connsiteY460" fmla="*/ 597084 h 1920487"/>
                <a:gd name="connsiteX461" fmla="*/ 678561 w 771619"/>
                <a:gd name="connsiteY461" fmla="*/ 589074 h 1920487"/>
                <a:gd name="connsiteX462" fmla="*/ 675027 w 771619"/>
                <a:gd name="connsiteY462" fmla="*/ 582587 h 1920487"/>
                <a:gd name="connsiteX463" fmla="*/ 663444 w 771619"/>
                <a:gd name="connsiteY463" fmla="*/ 562013 h 1920487"/>
                <a:gd name="connsiteX464" fmla="*/ 658806 w 771619"/>
                <a:gd name="connsiteY464" fmla="*/ 553231 h 1920487"/>
                <a:gd name="connsiteX465" fmla="*/ 656129 w 771619"/>
                <a:gd name="connsiteY465" fmla="*/ 546678 h 1920487"/>
                <a:gd name="connsiteX466" fmla="*/ 654415 w 771619"/>
                <a:gd name="connsiteY466" fmla="*/ 542477 h 1920487"/>
                <a:gd name="connsiteX467" fmla="*/ 652815 w 771619"/>
                <a:gd name="connsiteY467" fmla="*/ 540134 h 1920487"/>
                <a:gd name="connsiteX468" fmla="*/ 645633 w 771619"/>
                <a:gd name="connsiteY468" fmla="*/ 524465 h 1920487"/>
                <a:gd name="connsiteX469" fmla="*/ 641109 w 771619"/>
                <a:gd name="connsiteY469" fmla="*/ 515226 h 1920487"/>
                <a:gd name="connsiteX470" fmla="*/ 640956 w 771619"/>
                <a:gd name="connsiteY470" fmla="*/ 510997 h 1920487"/>
                <a:gd name="connsiteX471" fmla="*/ 640756 w 771619"/>
                <a:gd name="connsiteY471" fmla="*/ 504787 h 1920487"/>
                <a:gd name="connsiteX472" fmla="*/ 640432 w 771619"/>
                <a:gd name="connsiteY472" fmla="*/ 500396 h 1920487"/>
                <a:gd name="connsiteX473" fmla="*/ 638241 w 771619"/>
                <a:gd name="connsiteY473" fmla="*/ 492281 h 1920487"/>
                <a:gd name="connsiteX474" fmla="*/ 635575 w 771619"/>
                <a:gd name="connsiteY474" fmla="*/ 487318 h 1920487"/>
                <a:gd name="connsiteX475" fmla="*/ 629621 w 771619"/>
                <a:gd name="connsiteY475" fmla="*/ 477231 h 1920487"/>
                <a:gd name="connsiteX476" fmla="*/ 626535 w 771619"/>
                <a:gd name="connsiteY476" fmla="*/ 473583 h 1920487"/>
                <a:gd name="connsiteX477" fmla="*/ 613400 w 771619"/>
                <a:gd name="connsiteY477" fmla="*/ 459858 h 1920487"/>
                <a:gd name="connsiteX478" fmla="*/ 610114 w 771619"/>
                <a:gd name="connsiteY478" fmla="*/ 456857 h 1920487"/>
                <a:gd name="connsiteX479" fmla="*/ 605933 w 771619"/>
                <a:gd name="connsiteY479" fmla="*/ 455381 h 1920487"/>
                <a:gd name="connsiteX480" fmla="*/ 603237 w 771619"/>
                <a:gd name="connsiteY480" fmla="*/ 454105 h 1920487"/>
                <a:gd name="connsiteX481" fmla="*/ 601675 w 771619"/>
                <a:gd name="connsiteY481" fmla="*/ 451399 h 1920487"/>
                <a:gd name="connsiteX482" fmla="*/ 600322 w 771619"/>
                <a:gd name="connsiteY482" fmla="*/ 449218 h 1920487"/>
                <a:gd name="connsiteX483" fmla="*/ 598103 w 771619"/>
                <a:gd name="connsiteY483" fmla="*/ 445160 h 1920487"/>
                <a:gd name="connsiteX484" fmla="*/ 596989 w 771619"/>
                <a:gd name="connsiteY484" fmla="*/ 441741 h 1920487"/>
                <a:gd name="connsiteX485" fmla="*/ 596322 w 771619"/>
                <a:gd name="connsiteY485" fmla="*/ 437931 h 1920487"/>
                <a:gd name="connsiteX486" fmla="*/ 595217 w 771619"/>
                <a:gd name="connsiteY486" fmla="*/ 435045 h 1920487"/>
                <a:gd name="connsiteX487" fmla="*/ 590864 w 771619"/>
                <a:gd name="connsiteY487" fmla="*/ 428492 h 1920487"/>
                <a:gd name="connsiteX488" fmla="*/ 589721 w 771619"/>
                <a:gd name="connsiteY488" fmla="*/ 425253 h 1920487"/>
                <a:gd name="connsiteX489" fmla="*/ 587007 w 771619"/>
                <a:gd name="connsiteY489" fmla="*/ 421100 h 1920487"/>
                <a:gd name="connsiteX490" fmla="*/ 584502 w 771619"/>
                <a:gd name="connsiteY490" fmla="*/ 416014 h 1920487"/>
                <a:gd name="connsiteX491" fmla="*/ 584006 w 771619"/>
                <a:gd name="connsiteY491" fmla="*/ 412318 h 1920487"/>
                <a:gd name="connsiteX492" fmla="*/ 581263 w 771619"/>
                <a:gd name="connsiteY492" fmla="*/ 402183 h 1920487"/>
                <a:gd name="connsiteX493" fmla="*/ 578053 w 771619"/>
                <a:gd name="connsiteY493" fmla="*/ 399297 h 1920487"/>
                <a:gd name="connsiteX494" fmla="*/ 574281 w 771619"/>
                <a:gd name="connsiteY494" fmla="*/ 394163 h 1920487"/>
                <a:gd name="connsiteX495" fmla="*/ 573243 w 771619"/>
                <a:gd name="connsiteY495" fmla="*/ 392487 h 1920487"/>
                <a:gd name="connsiteX496" fmla="*/ 571081 w 771619"/>
                <a:gd name="connsiteY496" fmla="*/ 387648 h 1920487"/>
                <a:gd name="connsiteX497" fmla="*/ 569966 w 771619"/>
                <a:gd name="connsiteY497" fmla="*/ 381810 h 1920487"/>
                <a:gd name="connsiteX498" fmla="*/ 568976 w 771619"/>
                <a:gd name="connsiteY498" fmla="*/ 378276 h 1920487"/>
                <a:gd name="connsiteX499" fmla="*/ 569966 w 771619"/>
                <a:gd name="connsiteY499" fmla="*/ 374142 h 1920487"/>
                <a:gd name="connsiteX500" fmla="*/ 570414 w 771619"/>
                <a:gd name="connsiteY500" fmla="*/ 370770 h 1920487"/>
                <a:gd name="connsiteX501" fmla="*/ 568776 w 771619"/>
                <a:gd name="connsiteY501" fmla="*/ 366627 h 1920487"/>
                <a:gd name="connsiteX502" fmla="*/ 564013 w 771619"/>
                <a:gd name="connsiteY502" fmla="*/ 359368 h 1920487"/>
                <a:gd name="connsiteX503" fmla="*/ 538886 w 771619"/>
                <a:gd name="connsiteY503" fmla="*/ 329755 h 1920487"/>
                <a:gd name="connsiteX504" fmla="*/ 533590 w 771619"/>
                <a:gd name="connsiteY504" fmla="*/ 329460 h 1920487"/>
                <a:gd name="connsiteX505" fmla="*/ 530104 w 771619"/>
                <a:gd name="connsiteY505" fmla="*/ 329013 h 1920487"/>
                <a:gd name="connsiteX506" fmla="*/ 526332 w 771619"/>
                <a:gd name="connsiteY506" fmla="*/ 328041 h 1920487"/>
                <a:gd name="connsiteX507" fmla="*/ 522094 w 771619"/>
                <a:gd name="connsiteY507" fmla="*/ 321716 h 1920487"/>
                <a:gd name="connsiteX508" fmla="*/ 516341 w 771619"/>
                <a:gd name="connsiteY508" fmla="*/ 312525 h 1920487"/>
                <a:gd name="connsiteX509" fmla="*/ 509758 w 771619"/>
                <a:gd name="connsiteY509" fmla="*/ 302800 h 1920487"/>
                <a:gd name="connsiteX510" fmla="*/ 507187 w 771619"/>
                <a:gd name="connsiteY510" fmla="*/ 286131 h 1920487"/>
                <a:gd name="connsiteX511" fmla="*/ 504348 w 771619"/>
                <a:gd name="connsiteY511" fmla="*/ 274386 h 1920487"/>
                <a:gd name="connsiteX512" fmla="*/ 498519 w 771619"/>
                <a:gd name="connsiteY512" fmla="*/ 264614 h 1920487"/>
                <a:gd name="connsiteX513" fmla="*/ 490671 w 771619"/>
                <a:gd name="connsiteY513" fmla="*/ 250517 h 1920487"/>
                <a:gd name="connsiteX514" fmla="*/ 479707 w 771619"/>
                <a:gd name="connsiteY514" fmla="*/ 233077 h 1920487"/>
                <a:gd name="connsiteX515" fmla="*/ 468620 w 771619"/>
                <a:gd name="connsiteY515" fmla="*/ 223342 h 1920487"/>
                <a:gd name="connsiteX516" fmla="*/ 458105 w 771619"/>
                <a:gd name="connsiteY516" fmla="*/ 214008 h 1920487"/>
                <a:gd name="connsiteX517" fmla="*/ 437045 w 771619"/>
                <a:gd name="connsiteY517" fmla="*/ 198082 h 1920487"/>
                <a:gd name="connsiteX518" fmla="*/ 416509 w 771619"/>
                <a:gd name="connsiteY518" fmla="*/ 189052 h 1920487"/>
                <a:gd name="connsiteX519" fmla="*/ 408431 w 771619"/>
                <a:gd name="connsiteY519" fmla="*/ 185642 h 1920487"/>
                <a:gd name="connsiteX520" fmla="*/ 383762 w 771619"/>
                <a:gd name="connsiteY520" fmla="*/ 168678 h 1920487"/>
                <a:gd name="connsiteX521" fmla="*/ 371970 w 771619"/>
                <a:gd name="connsiteY521" fmla="*/ 160010 h 1920487"/>
                <a:gd name="connsiteX522" fmla="*/ 334489 w 771619"/>
                <a:gd name="connsiteY522" fmla="*/ 137560 h 1920487"/>
                <a:gd name="connsiteX523" fmla="*/ 323859 w 771619"/>
                <a:gd name="connsiteY523" fmla="*/ 132997 h 1920487"/>
                <a:gd name="connsiteX524" fmla="*/ 313144 w 771619"/>
                <a:gd name="connsiteY524" fmla="*/ 131245 h 1920487"/>
                <a:gd name="connsiteX525" fmla="*/ 297446 w 771619"/>
                <a:gd name="connsiteY525" fmla="*/ 128702 h 1920487"/>
                <a:gd name="connsiteX526" fmla="*/ 288664 w 771619"/>
                <a:gd name="connsiteY526" fmla="*/ 124301 h 1920487"/>
                <a:gd name="connsiteX527" fmla="*/ 277053 w 771619"/>
                <a:gd name="connsiteY527" fmla="*/ 119339 h 1920487"/>
                <a:gd name="connsiteX528" fmla="*/ 270900 w 771619"/>
                <a:gd name="connsiteY528" fmla="*/ 119119 h 1920487"/>
                <a:gd name="connsiteX529" fmla="*/ 265147 w 771619"/>
                <a:gd name="connsiteY529" fmla="*/ 118520 h 1920487"/>
                <a:gd name="connsiteX530" fmla="*/ 248850 w 771619"/>
                <a:gd name="connsiteY530" fmla="*/ 112157 h 1920487"/>
                <a:gd name="connsiteX531" fmla="*/ 217360 w 771619"/>
                <a:gd name="connsiteY531" fmla="*/ 99022 h 1920487"/>
                <a:gd name="connsiteX532" fmla="*/ 206721 w 771619"/>
                <a:gd name="connsiteY532" fmla="*/ 92773 h 1920487"/>
                <a:gd name="connsiteX533" fmla="*/ 186232 w 771619"/>
                <a:gd name="connsiteY533" fmla="*/ 82429 h 1920487"/>
                <a:gd name="connsiteX534" fmla="*/ 172107 w 771619"/>
                <a:gd name="connsiteY534" fmla="*/ 77067 h 1920487"/>
                <a:gd name="connsiteX535" fmla="*/ 158925 w 771619"/>
                <a:gd name="connsiteY535" fmla="*/ 71819 h 1920487"/>
                <a:gd name="connsiteX536" fmla="*/ 151409 w 771619"/>
                <a:gd name="connsiteY536" fmla="*/ 64598 h 1920487"/>
                <a:gd name="connsiteX537" fmla="*/ 148294 w 771619"/>
                <a:gd name="connsiteY537" fmla="*/ 62551 h 1920487"/>
                <a:gd name="connsiteX538" fmla="*/ 116719 w 771619"/>
                <a:gd name="connsiteY538" fmla="*/ 51616 h 1920487"/>
                <a:gd name="connsiteX539" fmla="*/ 78286 w 771619"/>
                <a:gd name="connsiteY539" fmla="*/ 39014 h 1920487"/>
                <a:gd name="connsiteX540" fmla="*/ 58007 w 771619"/>
                <a:gd name="connsiteY540" fmla="*/ 28508 h 1920487"/>
                <a:gd name="connsiteX541" fmla="*/ 41538 w 771619"/>
                <a:gd name="connsiteY541" fmla="*/ 23184 h 1920487"/>
                <a:gd name="connsiteX542" fmla="*/ 31594 w 771619"/>
                <a:gd name="connsiteY542" fmla="*/ 21945 h 1920487"/>
                <a:gd name="connsiteX543" fmla="*/ 17230 w 771619"/>
                <a:gd name="connsiteY543" fmla="*/ 18745 h 1920487"/>
                <a:gd name="connsiteX544" fmla="*/ 5448 w 771619"/>
                <a:gd name="connsiteY544" fmla="*/ 15459 h 1920487"/>
                <a:gd name="connsiteX545" fmla="*/ 0 w 771619"/>
                <a:gd name="connsiteY545" fmla="*/ 15850 h 192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771619" h="1920487">
                  <a:moveTo>
                    <a:pt x="0" y="15850"/>
                  </a:moveTo>
                  <a:lnTo>
                    <a:pt x="4915" y="0"/>
                  </a:lnTo>
                  <a:lnTo>
                    <a:pt x="9477" y="1848"/>
                  </a:lnTo>
                  <a:lnTo>
                    <a:pt x="25527" y="7601"/>
                  </a:lnTo>
                  <a:lnTo>
                    <a:pt x="37280" y="11382"/>
                  </a:lnTo>
                  <a:lnTo>
                    <a:pt x="45244" y="11916"/>
                  </a:lnTo>
                  <a:lnTo>
                    <a:pt x="50082" y="13706"/>
                  </a:lnTo>
                  <a:lnTo>
                    <a:pt x="65351" y="16050"/>
                  </a:lnTo>
                  <a:lnTo>
                    <a:pt x="70713" y="18221"/>
                  </a:lnTo>
                  <a:lnTo>
                    <a:pt x="75638" y="24774"/>
                  </a:lnTo>
                  <a:lnTo>
                    <a:pt x="94392" y="29861"/>
                  </a:lnTo>
                  <a:lnTo>
                    <a:pt x="104908" y="31794"/>
                  </a:lnTo>
                  <a:lnTo>
                    <a:pt x="120834" y="37909"/>
                  </a:lnTo>
                  <a:lnTo>
                    <a:pt x="130892" y="44720"/>
                  </a:lnTo>
                  <a:lnTo>
                    <a:pt x="135731" y="45996"/>
                  </a:lnTo>
                  <a:lnTo>
                    <a:pt x="141475" y="44348"/>
                  </a:lnTo>
                  <a:lnTo>
                    <a:pt x="176908" y="59236"/>
                  </a:lnTo>
                  <a:lnTo>
                    <a:pt x="227942" y="80258"/>
                  </a:lnTo>
                  <a:lnTo>
                    <a:pt x="326174" y="121034"/>
                  </a:lnTo>
                  <a:lnTo>
                    <a:pt x="367808" y="140370"/>
                  </a:lnTo>
                  <a:lnTo>
                    <a:pt x="375523" y="145428"/>
                  </a:lnTo>
                  <a:lnTo>
                    <a:pt x="390134" y="157134"/>
                  </a:lnTo>
                  <a:lnTo>
                    <a:pt x="404222" y="167964"/>
                  </a:lnTo>
                  <a:lnTo>
                    <a:pt x="416090" y="177784"/>
                  </a:lnTo>
                  <a:lnTo>
                    <a:pt x="420195" y="179461"/>
                  </a:lnTo>
                  <a:lnTo>
                    <a:pt x="433740" y="178860"/>
                  </a:lnTo>
                  <a:lnTo>
                    <a:pt x="442283" y="183670"/>
                  </a:lnTo>
                  <a:lnTo>
                    <a:pt x="445655" y="186985"/>
                  </a:lnTo>
                  <a:lnTo>
                    <a:pt x="467944" y="206569"/>
                  </a:lnTo>
                  <a:lnTo>
                    <a:pt x="486099" y="223685"/>
                  </a:lnTo>
                  <a:lnTo>
                    <a:pt x="496938" y="236458"/>
                  </a:lnTo>
                  <a:lnTo>
                    <a:pt x="503044" y="251108"/>
                  </a:lnTo>
                  <a:lnTo>
                    <a:pt x="510111" y="264909"/>
                  </a:lnTo>
                  <a:lnTo>
                    <a:pt x="514092" y="280226"/>
                  </a:lnTo>
                  <a:lnTo>
                    <a:pt x="515035" y="289055"/>
                  </a:lnTo>
                  <a:lnTo>
                    <a:pt x="514255" y="297390"/>
                  </a:lnTo>
                  <a:lnTo>
                    <a:pt x="516884" y="305933"/>
                  </a:lnTo>
                  <a:lnTo>
                    <a:pt x="524360" y="311182"/>
                  </a:lnTo>
                  <a:lnTo>
                    <a:pt x="529494" y="309791"/>
                  </a:lnTo>
                  <a:lnTo>
                    <a:pt x="535648" y="309305"/>
                  </a:lnTo>
                  <a:lnTo>
                    <a:pt x="541344" y="313496"/>
                  </a:lnTo>
                  <a:lnTo>
                    <a:pt x="546811" y="322688"/>
                  </a:lnTo>
                  <a:lnTo>
                    <a:pt x="553993" y="331023"/>
                  </a:lnTo>
                  <a:lnTo>
                    <a:pt x="570586" y="358121"/>
                  </a:lnTo>
                  <a:lnTo>
                    <a:pt x="575224" y="365674"/>
                  </a:lnTo>
                  <a:lnTo>
                    <a:pt x="587997" y="387677"/>
                  </a:lnTo>
                  <a:lnTo>
                    <a:pt x="589597" y="392354"/>
                  </a:lnTo>
                  <a:lnTo>
                    <a:pt x="589845" y="396259"/>
                  </a:lnTo>
                  <a:lnTo>
                    <a:pt x="590416" y="401803"/>
                  </a:lnTo>
                  <a:lnTo>
                    <a:pt x="591312" y="405117"/>
                  </a:lnTo>
                  <a:lnTo>
                    <a:pt x="594398" y="413090"/>
                  </a:lnTo>
                  <a:lnTo>
                    <a:pt x="597027" y="415423"/>
                  </a:lnTo>
                  <a:lnTo>
                    <a:pt x="597189" y="419081"/>
                  </a:lnTo>
                  <a:lnTo>
                    <a:pt x="597103" y="425358"/>
                  </a:lnTo>
                  <a:lnTo>
                    <a:pt x="597884" y="428482"/>
                  </a:lnTo>
                  <a:lnTo>
                    <a:pt x="599532" y="433092"/>
                  </a:lnTo>
                  <a:lnTo>
                    <a:pt x="601170" y="438007"/>
                  </a:lnTo>
                  <a:lnTo>
                    <a:pt x="601866" y="441245"/>
                  </a:lnTo>
                  <a:lnTo>
                    <a:pt x="603999" y="444332"/>
                  </a:lnTo>
                  <a:lnTo>
                    <a:pt x="606380" y="446122"/>
                  </a:lnTo>
                  <a:lnTo>
                    <a:pt x="608552" y="446160"/>
                  </a:lnTo>
                  <a:lnTo>
                    <a:pt x="611095" y="447685"/>
                  </a:lnTo>
                  <a:lnTo>
                    <a:pt x="616305" y="451666"/>
                  </a:lnTo>
                  <a:lnTo>
                    <a:pt x="618896" y="454647"/>
                  </a:lnTo>
                  <a:lnTo>
                    <a:pt x="622020" y="457886"/>
                  </a:lnTo>
                  <a:lnTo>
                    <a:pt x="623658" y="460267"/>
                  </a:lnTo>
                  <a:lnTo>
                    <a:pt x="626487" y="463724"/>
                  </a:lnTo>
                  <a:lnTo>
                    <a:pt x="628297" y="465982"/>
                  </a:lnTo>
                  <a:lnTo>
                    <a:pt x="631621" y="470373"/>
                  </a:lnTo>
                  <a:lnTo>
                    <a:pt x="635936" y="475669"/>
                  </a:lnTo>
                  <a:lnTo>
                    <a:pt x="636679" y="476936"/>
                  </a:lnTo>
                  <a:lnTo>
                    <a:pt x="639660" y="480955"/>
                  </a:lnTo>
                  <a:lnTo>
                    <a:pt x="642413" y="486585"/>
                  </a:lnTo>
                  <a:lnTo>
                    <a:pt x="644090" y="489175"/>
                  </a:lnTo>
                  <a:lnTo>
                    <a:pt x="645900" y="496529"/>
                  </a:lnTo>
                  <a:lnTo>
                    <a:pt x="646395" y="498834"/>
                  </a:lnTo>
                  <a:lnTo>
                    <a:pt x="647909" y="502615"/>
                  </a:lnTo>
                  <a:lnTo>
                    <a:pt x="649300" y="504053"/>
                  </a:lnTo>
                  <a:lnTo>
                    <a:pt x="650614" y="506968"/>
                  </a:lnTo>
                  <a:lnTo>
                    <a:pt x="656072" y="515093"/>
                  </a:lnTo>
                  <a:lnTo>
                    <a:pt x="659196" y="519560"/>
                  </a:lnTo>
                  <a:lnTo>
                    <a:pt x="663759" y="530685"/>
                  </a:lnTo>
                  <a:lnTo>
                    <a:pt x="667492" y="536600"/>
                  </a:lnTo>
                  <a:lnTo>
                    <a:pt x="671807" y="542106"/>
                  </a:lnTo>
                  <a:lnTo>
                    <a:pt x="674512" y="546125"/>
                  </a:lnTo>
                  <a:lnTo>
                    <a:pt x="682114" y="557994"/>
                  </a:lnTo>
                  <a:lnTo>
                    <a:pt x="685971" y="563699"/>
                  </a:lnTo>
                  <a:lnTo>
                    <a:pt x="694096" y="579796"/>
                  </a:lnTo>
                  <a:lnTo>
                    <a:pt x="697544" y="585540"/>
                  </a:lnTo>
                  <a:lnTo>
                    <a:pt x="700049" y="589359"/>
                  </a:lnTo>
                  <a:lnTo>
                    <a:pt x="702964" y="596465"/>
                  </a:lnTo>
                  <a:lnTo>
                    <a:pt x="708707" y="608695"/>
                  </a:lnTo>
                  <a:lnTo>
                    <a:pt x="711089" y="615924"/>
                  </a:lnTo>
                  <a:lnTo>
                    <a:pt x="718271" y="628764"/>
                  </a:lnTo>
                  <a:lnTo>
                    <a:pt x="734158" y="654367"/>
                  </a:lnTo>
                  <a:lnTo>
                    <a:pt x="741826" y="667960"/>
                  </a:lnTo>
                  <a:lnTo>
                    <a:pt x="747531" y="676951"/>
                  </a:lnTo>
                  <a:lnTo>
                    <a:pt x="750208" y="682314"/>
                  </a:lnTo>
                  <a:lnTo>
                    <a:pt x="751522" y="686457"/>
                  </a:lnTo>
                  <a:lnTo>
                    <a:pt x="752380" y="689915"/>
                  </a:lnTo>
                  <a:lnTo>
                    <a:pt x="753408" y="693230"/>
                  </a:lnTo>
                  <a:lnTo>
                    <a:pt x="755199" y="695906"/>
                  </a:lnTo>
                  <a:lnTo>
                    <a:pt x="758561" y="698944"/>
                  </a:lnTo>
                  <a:lnTo>
                    <a:pt x="761438" y="701412"/>
                  </a:lnTo>
                  <a:lnTo>
                    <a:pt x="764848" y="704783"/>
                  </a:lnTo>
                  <a:lnTo>
                    <a:pt x="767429" y="711517"/>
                  </a:lnTo>
                  <a:lnTo>
                    <a:pt x="769067" y="717928"/>
                  </a:lnTo>
                  <a:lnTo>
                    <a:pt x="769029" y="721300"/>
                  </a:lnTo>
                  <a:lnTo>
                    <a:pt x="770877" y="732835"/>
                  </a:lnTo>
                  <a:lnTo>
                    <a:pt x="771620" y="740464"/>
                  </a:lnTo>
                  <a:lnTo>
                    <a:pt x="771372" y="744941"/>
                  </a:lnTo>
                  <a:lnTo>
                    <a:pt x="771287" y="747731"/>
                  </a:lnTo>
                  <a:lnTo>
                    <a:pt x="769325" y="756847"/>
                  </a:lnTo>
                  <a:lnTo>
                    <a:pt x="767057" y="760457"/>
                  </a:lnTo>
                  <a:lnTo>
                    <a:pt x="765534" y="764848"/>
                  </a:lnTo>
                  <a:lnTo>
                    <a:pt x="763371" y="767524"/>
                  </a:lnTo>
                  <a:lnTo>
                    <a:pt x="762771" y="769486"/>
                  </a:lnTo>
                  <a:lnTo>
                    <a:pt x="757314" y="778859"/>
                  </a:lnTo>
                  <a:lnTo>
                    <a:pt x="751161" y="787927"/>
                  </a:lnTo>
                  <a:lnTo>
                    <a:pt x="746598" y="793185"/>
                  </a:lnTo>
                  <a:lnTo>
                    <a:pt x="742455" y="798195"/>
                  </a:lnTo>
                  <a:lnTo>
                    <a:pt x="741226" y="800986"/>
                  </a:lnTo>
                  <a:lnTo>
                    <a:pt x="726681" y="817911"/>
                  </a:lnTo>
                  <a:lnTo>
                    <a:pt x="723814" y="823122"/>
                  </a:lnTo>
                  <a:lnTo>
                    <a:pt x="721023" y="830180"/>
                  </a:lnTo>
                  <a:lnTo>
                    <a:pt x="717652" y="839181"/>
                  </a:lnTo>
                  <a:lnTo>
                    <a:pt x="706688" y="865451"/>
                  </a:lnTo>
                  <a:lnTo>
                    <a:pt x="695525" y="891445"/>
                  </a:lnTo>
                  <a:lnTo>
                    <a:pt x="686324" y="911609"/>
                  </a:lnTo>
                  <a:lnTo>
                    <a:pt x="685552" y="914362"/>
                  </a:lnTo>
                  <a:lnTo>
                    <a:pt x="684886" y="919648"/>
                  </a:lnTo>
                  <a:lnTo>
                    <a:pt x="684257" y="926058"/>
                  </a:lnTo>
                  <a:lnTo>
                    <a:pt x="683695" y="935460"/>
                  </a:lnTo>
                  <a:lnTo>
                    <a:pt x="683028" y="945966"/>
                  </a:lnTo>
                  <a:lnTo>
                    <a:pt x="681238" y="948099"/>
                  </a:lnTo>
                  <a:lnTo>
                    <a:pt x="679437" y="950900"/>
                  </a:lnTo>
                  <a:lnTo>
                    <a:pt x="678694" y="953490"/>
                  </a:lnTo>
                  <a:lnTo>
                    <a:pt x="677418" y="959777"/>
                  </a:lnTo>
                  <a:lnTo>
                    <a:pt x="676189" y="965644"/>
                  </a:lnTo>
                  <a:lnTo>
                    <a:pt x="674837" y="974102"/>
                  </a:lnTo>
                  <a:lnTo>
                    <a:pt x="673941" y="984694"/>
                  </a:lnTo>
                  <a:lnTo>
                    <a:pt x="674151" y="992876"/>
                  </a:lnTo>
                  <a:lnTo>
                    <a:pt x="674275" y="997067"/>
                  </a:lnTo>
                  <a:lnTo>
                    <a:pt x="676456" y="1001706"/>
                  </a:lnTo>
                  <a:lnTo>
                    <a:pt x="678637" y="1004792"/>
                  </a:lnTo>
                  <a:lnTo>
                    <a:pt x="678837" y="1015174"/>
                  </a:lnTo>
                  <a:lnTo>
                    <a:pt x="679437" y="1052084"/>
                  </a:lnTo>
                  <a:lnTo>
                    <a:pt x="679513" y="1074210"/>
                  </a:lnTo>
                  <a:lnTo>
                    <a:pt x="679513" y="1077335"/>
                  </a:lnTo>
                  <a:lnTo>
                    <a:pt x="679142" y="1079125"/>
                  </a:lnTo>
                  <a:lnTo>
                    <a:pt x="678770" y="1080516"/>
                  </a:lnTo>
                  <a:lnTo>
                    <a:pt x="678732" y="1086717"/>
                  </a:lnTo>
                  <a:lnTo>
                    <a:pt x="678361" y="1090508"/>
                  </a:lnTo>
                  <a:lnTo>
                    <a:pt x="678485" y="1100928"/>
                  </a:lnTo>
                  <a:lnTo>
                    <a:pt x="678646" y="1125560"/>
                  </a:lnTo>
                  <a:lnTo>
                    <a:pt x="679094" y="1127693"/>
                  </a:lnTo>
                  <a:lnTo>
                    <a:pt x="680732" y="1135047"/>
                  </a:lnTo>
                  <a:lnTo>
                    <a:pt x="681218" y="1141248"/>
                  </a:lnTo>
                  <a:lnTo>
                    <a:pt x="681066" y="1161745"/>
                  </a:lnTo>
                  <a:lnTo>
                    <a:pt x="681685" y="1176223"/>
                  </a:lnTo>
                  <a:lnTo>
                    <a:pt x="683533" y="1201798"/>
                  </a:lnTo>
                  <a:lnTo>
                    <a:pt x="682837" y="1204846"/>
                  </a:lnTo>
                  <a:lnTo>
                    <a:pt x="681275" y="1213133"/>
                  </a:lnTo>
                  <a:lnTo>
                    <a:pt x="681075" y="1216181"/>
                  </a:lnTo>
                  <a:lnTo>
                    <a:pt x="681971" y="1218067"/>
                  </a:lnTo>
                  <a:lnTo>
                    <a:pt x="683247" y="1220410"/>
                  </a:lnTo>
                  <a:lnTo>
                    <a:pt x="682257" y="1221724"/>
                  </a:lnTo>
                  <a:lnTo>
                    <a:pt x="680656" y="1226934"/>
                  </a:lnTo>
                  <a:lnTo>
                    <a:pt x="679246" y="1234373"/>
                  </a:lnTo>
                  <a:lnTo>
                    <a:pt x="678685" y="1239336"/>
                  </a:lnTo>
                  <a:lnTo>
                    <a:pt x="678685" y="1244698"/>
                  </a:lnTo>
                  <a:lnTo>
                    <a:pt x="679056" y="1252537"/>
                  </a:lnTo>
                  <a:lnTo>
                    <a:pt x="678485" y="1262224"/>
                  </a:lnTo>
                  <a:lnTo>
                    <a:pt x="679513" y="1277407"/>
                  </a:lnTo>
                  <a:lnTo>
                    <a:pt x="680580" y="1282055"/>
                  </a:lnTo>
                  <a:lnTo>
                    <a:pt x="681694" y="1285780"/>
                  </a:lnTo>
                  <a:lnTo>
                    <a:pt x="684486" y="1288418"/>
                  </a:lnTo>
                  <a:lnTo>
                    <a:pt x="686009" y="1292190"/>
                  </a:lnTo>
                  <a:lnTo>
                    <a:pt x="690553" y="1300524"/>
                  </a:lnTo>
                  <a:lnTo>
                    <a:pt x="695887" y="1320556"/>
                  </a:lnTo>
                  <a:lnTo>
                    <a:pt x="699868" y="1333119"/>
                  </a:lnTo>
                  <a:lnTo>
                    <a:pt x="702002" y="1340863"/>
                  </a:lnTo>
                  <a:lnTo>
                    <a:pt x="703650" y="1347759"/>
                  </a:lnTo>
                  <a:lnTo>
                    <a:pt x="706555" y="1357084"/>
                  </a:lnTo>
                  <a:lnTo>
                    <a:pt x="707174" y="1360694"/>
                  </a:lnTo>
                  <a:lnTo>
                    <a:pt x="708774" y="1366571"/>
                  </a:lnTo>
                  <a:lnTo>
                    <a:pt x="709193" y="1372362"/>
                  </a:lnTo>
                  <a:lnTo>
                    <a:pt x="708327" y="1378115"/>
                  </a:lnTo>
                  <a:lnTo>
                    <a:pt x="706812" y="1384668"/>
                  </a:lnTo>
                  <a:lnTo>
                    <a:pt x="705050" y="1392546"/>
                  </a:lnTo>
                  <a:lnTo>
                    <a:pt x="703240" y="1400432"/>
                  </a:lnTo>
                  <a:lnTo>
                    <a:pt x="701421" y="1408205"/>
                  </a:lnTo>
                  <a:lnTo>
                    <a:pt x="696134" y="1430331"/>
                  </a:lnTo>
                  <a:lnTo>
                    <a:pt x="695725" y="1431893"/>
                  </a:lnTo>
                  <a:lnTo>
                    <a:pt x="694744" y="1438256"/>
                  </a:lnTo>
                  <a:lnTo>
                    <a:pt x="693258" y="1442200"/>
                  </a:lnTo>
                  <a:lnTo>
                    <a:pt x="692315" y="1445524"/>
                  </a:lnTo>
                  <a:lnTo>
                    <a:pt x="691419" y="1449915"/>
                  </a:lnTo>
                  <a:lnTo>
                    <a:pt x="690715" y="1453896"/>
                  </a:lnTo>
                  <a:lnTo>
                    <a:pt x="689277" y="1459849"/>
                  </a:lnTo>
                  <a:lnTo>
                    <a:pt x="687638" y="1464164"/>
                  </a:lnTo>
                  <a:lnTo>
                    <a:pt x="686648" y="1468146"/>
                  </a:lnTo>
                  <a:lnTo>
                    <a:pt x="686609" y="1471555"/>
                  </a:lnTo>
                  <a:lnTo>
                    <a:pt x="685790" y="1473851"/>
                  </a:lnTo>
                  <a:lnTo>
                    <a:pt x="686038" y="1475413"/>
                  </a:lnTo>
                  <a:lnTo>
                    <a:pt x="686324" y="1477385"/>
                  </a:lnTo>
                  <a:lnTo>
                    <a:pt x="684438" y="1484081"/>
                  </a:lnTo>
                  <a:lnTo>
                    <a:pt x="684190" y="1487119"/>
                  </a:lnTo>
                  <a:lnTo>
                    <a:pt x="684390" y="1490405"/>
                  </a:lnTo>
                  <a:lnTo>
                    <a:pt x="683371" y="1494186"/>
                  </a:lnTo>
                  <a:lnTo>
                    <a:pt x="682790" y="1500588"/>
                  </a:lnTo>
                  <a:lnTo>
                    <a:pt x="682752" y="1504160"/>
                  </a:lnTo>
                  <a:lnTo>
                    <a:pt x="684390" y="1506826"/>
                  </a:lnTo>
                  <a:lnTo>
                    <a:pt x="685257" y="1509741"/>
                  </a:lnTo>
                  <a:lnTo>
                    <a:pt x="685009" y="1518904"/>
                  </a:lnTo>
                  <a:lnTo>
                    <a:pt x="684266" y="1523467"/>
                  </a:lnTo>
                  <a:lnTo>
                    <a:pt x="683447" y="1529172"/>
                  </a:lnTo>
                  <a:lnTo>
                    <a:pt x="683485" y="1532953"/>
                  </a:lnTo>
                  <a:lnTo>
                    <a:pt x="684019" y="1535258"/>
                  </a:lnTo>
                  <a:lnTo>
                    <a:pt x="684343" y="1545717"/>
                  </a:lnTo>
                  <a:lnTo>
                    <a:pt x="683114" y="1553118"/>
                  </a:lnTo>
                  <a:lnTo>
                    <a:pt x="681551" y="1560338"/>
                  </a:lnTo>
                  <a:lnTo>
                    <a:pt x="678961" y="1570758"/>
                  </a:lnTo>
                  <a:lnTo>
                    <a:pt x="676865" y="1578607"/>
                  </a:lnTo>
                  <a:lnTo>
                    <a:pt x="673865" y="1590846"/>
                  </a:lnTo>
                  <a:lnTo>
                    <a:pt x="672874" y="1601190"/>
                  </a:lnTo>
                  <a:lnTo>
                    <a:pt x="672998" y="1609525"/>
                  </a:lnTo>
                  <a:lnTo>
                    <a:pt x="674227" y="1620688"/>
                  </a:lnTo>
                  <a:lnTo>
                    <a:pt x="674722" y="1630213"/>
                  </a:lnTo>
                  <a:lnTo>
                    <a:pt x="675789" y="1641672"/>
                  </a:lnTo>
                  <a:lnTo>
                    <a:pt x="678913" y="1669208"/>
                  </a:lnTo>
                  <a:lnTo>
                    <a:pt x="680142" y="1681944"/>
                  </a:lnTo>
                  <a:lnTo>
                    <a:pt x="680552" y="1687563"/>
                  </a:lnTo>
                  <a:lnTo>
                    <a:pt x="680389" y="1694507"/>
                  </a:lnTo>
                  <a:lnTo>
                    <a:pt x="679399" y="1706204"/>
                  </a:lnTo>
                  <a:lnTo>
                    <a:pt x="679437" y="1717119"/>
                  </a:lnTo>
                  <a:lnTo>
                    <a:pt x="679770" y="1726435"/>
                  </a:lnTo>
                  <a:lnTo>
                    <a:pt x="679646" y="1734179"/>
                  </a:lnTo>
                  <a:lnTo>
                    <a:pt x="679046" y="1737532"/>
                  </a:lnTo>
                  <a:lnTo>
                    <a:pt x="679418" y="1744485"/>
                  </a:lnTo>
                  <a:lnTo>
                    <a:pt x="680152" y="1750552"/>
                  </a:lnTo>
                  <a:lnTo>
                    <a:pt x="681228" y="1758296"/>
                  </a:lnTo>
                  <a:lnTo>
                    <a:pt x="682628" y="1764164"/>
                  </a:lnTo>
                  <a:lnTo>
                    <a:pt x="685495" y="1773098"/>
                  </a:lnTo>
                  <a:lnTo>
                    <a:pt x="687095" y="1777451"/>
                  </a:lnTo>
                  <a:lnTo>
                    <a:pt x="691667" y="1788833"/>
                  </a:lnTo>
                  <a:lnTo>
                    <a:pt x="692696" y="1794005"/>
                  </a:lnTo>
                  <a:lnTo>
                    <a:pt x="696144" y="1807512"/>
                  </a:lnTo>
                  <a:lnTo>
                    <a:pt x="697744" y="1808902"/>
                  </a:lnTo>
                  <a:lnTo>
                    <a:pt x="697782" y="1811865"/>
                  </a:lnTo>
                  <a:lnTo>
                    <a:pt x="698563" y="1815760"/>
                  </a:lnTo>
                  <a:lnTo>
                    <a:pt x="699468" y="1816827"/>
                  </a:lnTo>
                  <a:lnTo>
                    <a:pt x="700088" y="1821628"/>
                  </a:lnTo>
                  <a:lnTo>
                    <a:pt x="700792" y="1822704"/>
                  </a:lnTo>
                  <a:lnTo>
                    <a:pt x="703736" y="1832801"/>
                  </a:lnTo>
                  <a:lnTo>
                    <a:pt x="704964" y="1834896"/>
                  </a:lnTo>
                  <a:lnTo>
                    <a:pt x="707564" y="1840516"/>
                  </a:lnTo>
                  <a:lnTo>
                    <a:pt x="709317" y="1841907"/>
                  </a:lnTo>
                  <a:lnTo>
                    <a:pt x="712441" y="1848774"/>
                  </a:lnTo>
                  <a:lnTo>
                    <a:pt x="714860" y="1849879"/>
                  </a:lnTo>
                  <a:lnTo>
                    <a:pt x="717823" y="1854927"/>
                  </a:lnTo>
                  <a:lnTo>
                    <a:pt x="717775" y="1856118"/>
                  </a:lnTo>
                  <a:lnTo>
                    <a:pt x="719747" y="1859823"/>
                  </a:lnTo>
                  <a:lnTo>
                    <a:pt x="729234" y="1878092"/>
                  </a:lnTo>
                  <a:lnTo>
                    <a:pt x="729396" y="1880064"/>
                  </a:lnTo>
                  <a:lnTo>
                    <a:pt x="736320" y="1894132"/>
                  </a:lnTo>
                  <a:lnTo>
                    <a:pt x="740350" y="1901056"/>
                  </a:lnTo>
                  <a:lnTo>
                    <a:pt x="741540" y="1903124"/>
                  </a:lnTo>
                  <a:lnTo>
                    <a:pt x="745560" y="1909315"/>
                  </a:lnTo>
                  <a:lnTo>
                    <a:pt x="750036" y="1918392"/>
                  </a:lnTo>
                  <a:lnTo>
                    <a:pt x="751065" y="1920488"/>
                  </a:lnTo>
                  <a:lnTo>
                    <a:pt x="740559" y="1920488"/>
                  </a:lnTo>
                  <a:lnTo>
                    <a:pt x="737197" y="1916306"/>
                  </a:lnTo>
                  <a:lnTo>
                    <a:pt x="736492" y="1913706"/>
                  </a:lnTo>
                  <a:lnTo>
                    <a:pt x="734930" y="1911696"/>
                  </a:lnTo>
                  <a:lnTo>
                    <a:pt x="731110" y="1904104"/>
                  </a:lnTo>
                  <a:lnTo>
                    <a:pt x="725691" y="1892456"/>
                  </a:lnTo>
                  <a:lnTo>
                    <a:pt x="711193" y="1865633"/>
                  </a:lnTo>
                  <a:lnTo>
                    <a:pt x="709174" y="1862099"/>
                  </a:lnTo>
                  <a:lnTo>
                    <a:pt x="700182" y="1844202"/>
                  </a:lnTo>
                  <a:lnTo>
                    <a:pt x="698373" y="1839811"/>
                  </a:lnTo>
                  <a:lnTo>
                    <a:pt x="695506" y="1830867"/>
                  </a:lnTo>
                  <a:lnTo>
                    <a:pt x="692419" y="1820428"/>
                  </a:lnTo>
                  <a:lnTo>
                    <a:pt x="689343" y="1811722"/>
                  </a:lnTo>
                  <a:lnTo>
                    <a:pt x="686962" y="1804578"/>
                  </a:lnTo>
                  <a:lnTo>
                    <a:pt x="685809" y="1799987"/>
                  </a:lnTo>
                  <a:lnTo>
                    <a:pt x="685847" y="1795786"/>
                  </a:lnTo>
                  <a:lnTo>
                    <a:pt x="682437" y="1786261"/>
                  </a:lnTo>
                  <a:lnTo>
                    <a:pt x="681656" y="1785480"/>
                  </a:lnTo>
                  <a:lnTo>
                    <a:pt x="680713" y="1782242"/>
                  </a:lnTo>
                  <a:lnTo>
                    <a:pt x="678380" y="1778556"/>
                  </a:lnTo>
                  <a:lnTo>
                    <a:pt x="677141" y="1774165"/>
                  </a:lnTo>
                  <a:lnTo>
                    <a:pt x="673903" y="1761220"/>
                  </a:lnTo>
                  <a:lnTo>
                    <a:pt x="672341" y="1747380"/>
                  </a:lnTo>
                  <a:lnTo>
                    <a:pt x="671646" y="1739084"/>
                  </a:lnTo>
                  <a:lnTo>
                    <a:pt x="671017" y="1733264"/>
                  </a:lnTo>
                  <a:lnTo>
                    <a:pt x="671350" y="1724930"/>
                  </a:lnTo>
                  <a:lnTo>
                    <a:pt x="671969" y="1715233"/>
                  </a:lnTo>
                  <a:lnTo>
                    <a:pt x="672541" y="1704689"/>
                  </a:lnTo>
                  <a:lnTo>
                    <a:pt x="673141" y="1695126"/>
                  </a:lnTo>
                  <a:lnTo>
                    <a:pt x="672893" y="1688840"/>
                  </a:lnTo>
                  <a:lnTo>
                    <a:pt x="672322" y="1680095"/>
                  </a:lnTo>
                  <a:lnTo>
                    <a:pt x="670636" y="1667151"/>
                  </a:lnTo>
                  <a:lnTo>
                    <a:pt x="669445" y="1655950"/>
                  </a:lnTo>
                  <a:lnTo>
                    <a:pt x="668455" y="1647396"/>
                  </a:lnTo>
                  <a:lnTo>
                    <a:pt x="667340" y="1637586"/>
                  </a:lnTo>
                  <a:lnTo>
                    <a:pt x="665445" y="1618736"/>
                  </a:lnTo>
                  <a:lnTo>
                    <a:pt x="664340" y="1606534"/>
                  </a:lnTo>
                  <a:lnTo>
                    <a:pt x="664416" y="1597381"/>
                  </a:lnTo>
                  <a:lnTo>
                    <a:pt x="665197" y="1588932"/>
                  </a:lnTo>
                  <a:lnTo>
                    <a:pt x="666178" y="1579035"/>
                  </a:lnTo>
                  <a:lnTo>
                    <a:pt x="667778" y="1570853"/>
                  </a:lnTo>
                  <a:lnTo>
                    <a:pt x="670531" y="1560062"/>
                  </a:lnTo>
                  <a:lnTo>
                    <a:pt x="672579" y="1551242"/>
                  </a:lnTo>
                  <a:lnTo>
                    <a:pt x="673846" y="1542831"/>
                  </a:lnTo>
                  <a:lnTo>
                    <a:pt x="674665" y="1537697"/>
                  </a:lnTo>
                  <a:lnTo>
                    <a:pt x="676189" y="1533992"/>
                  </a:lnTo>
                  <a:lnTo>
                    <a:pt x="677380" y="1531249"/>
                  </a:lnTo>
                  <a:lnTo>
                    <a:pt x="677180" y="1527353"/>
                  </a:lnTo>
                  <a:lnTo>
                    <a:pt x="676770" y="1524972"/>
                  </a:lnTo>
                  <a:lnTo>
                    <a:pt x="677141" y="1521514"/>
                  </a:lnTo>
                  <a:lnTo>
                    <a:pt x="676817" y="1518571"/>
                  </a:lnTo>
                  <a:lnTo>
                    <a:pt x="677589" y="1513027"/>
                  </a:lnTo>
                  <a:lnTo>
                    <a:pt x="677389" y="1507598"/>
                  </a:lnTo>
                  <a:lnTo>
                    <a:pt x="677513" y="1500978"/>
                  </a:lnTo>
                  <a:lnTo>
                    <a:pt x="677723" y="1496844"/>
                  </a:lnTo>
                  <a:lnTo>
                    <a:pt x="678713" y="1493568"/>
                  </a:lnTo>
                  <a:lnTo>
                    <a:pt x="677932" y="1490815"/>
                  </a:lnTo>
                  <a:lnTo>
                    <a:pt x="677732" y="1488672"/>
                  </a:lnTo>
                  <a:lnTo>
                    <a:pt x="678627" y="1480919"/>
                  </a:lnTo>
                  <a:lnTo>
                    <a:pt x="678827" y="1478737"/>
                  </a:lnTo>
                  <a:lnTo>
                    <a:pt x="679275" y="1475537"/>
                  </a:lnTo>
                  <a:lnTo>
                    <a:pt x="679723" y="1473003"/>
                  </a:lnTo>
                  <a:lnTo>
                    <a:pt x="680666" y="1470422"/>
                  </a:lnTo>
                  <a:lnTo>
                    <a:pt x="680866" y="1468240"/>
                  </a:lnTo>
                  <a:lnTo>
                    <a:pt x="681351" y="1465488"/>
                  </a:lnTo>
                  <a:lnTo>
                    <a:pt x="681980" y="1461430"/>
                  </a:lnTo>
                  <a:lnTo>
                    <a:pt x="683619" y="1453039"/>
                  </a:lnTo>
                  <a:lnTo>
                    <a:pt x="683866" y="1451239"/>
                  </a:lnTo>
                  <a:lnTo>
                    <a:pt x="685181" y="1449153"/>
                  </a:lnTo>
                  <a:lnTo>
                    <a:pt x="685095" y="1447419"/>
                  </a:lnTo>
                  <a:lnTo>
                    <a:pt x="686857" y="1443323"/>
                  </a:lnTo>
                  <a:lnTo>
                    <a:pt x="687524" y="1441142"/>
                  </a:lnTo>
                  <a:lnTo>
                    <a:pt x="687733" y="1438065"/>
                  </a:lnTo>
                  <a:lnTo>
                    <a:pt x="689657" y="1432722"/>
                  </a:lnTo>
                  <a:lnTo>
                    <a:pt x="689953" y="1429560"/>
                  </a:lnTo>
                  <a:lnTo>
                    <a:pt x="690400" y="1426245"/>
                  </a:lnTo>
                  <a:lnTo>
                    <a:pt x="691258" y="1423292"/>
                  </a:lnTo>
                  <a:lnTo>
                    <a:pt x="692667" y="1415787"/>
                  </a:lnTo>
                  <a:lnTo>
                    <a:pt x="693562" y="1410976"/>
                  </a:lnTo>
                  <a:lnTo>
                    <a:pt x="695420" y="1408719"/>
                  </a:lnTo>
                  <a:lnTo>
                    <a:pt x="695572" y="1405338"/>
                  </a:lnTo>
                  <a:lnTo>
                    <a:pt x="695572" y="1401985"/>
                  </a:lnTo>
                  <a:lnTo>
                    <a:pt x="697335" y="1396594"/>
                  </a:lnTo>
                  <a:lnTo>
                    <a:pt x="698039" y="1392907"/>
                  </a:lnTo>
                  <a:lnTo>
                    <a:pt x="700335" y="1386802"/>
                  </a:lnTo>
                  <a:lnTo>
                    <a:pt x="701611" y="1381992"/>
                  </a:lnTo>
                  <a:lnTo>
                    <a:pt x="703250" y="1374248"/>
                  </a:lnTo>
                  <a:lnTo>
                    <a:pt x="703326" y="1368495"/>
                  </a:lnTo>
                  <a:lnTo>
                    <a:pt x="703450" y="1364428"/>
                  </a:lnTo>
                  <a:lnTo>
                    <a:pt x="702469" y="1359799"/>
                  </a:lnTo>
                  <a:lnTo>
                    <a:pt x="700678" y="1353846"/>
                  </a:lnTo>
                  <a:lnTo>
                    <a:pt x="698420" y="1345997"/>
                  </a:lnTo>
                  <a:lnTo>
                    <a:pt x="694648" y="1336348"/>
                  </a:lnTo>
                  <a:lnTo>
                    <a:pt x="692305" y="1332614"/>
                  </a:lnTo>
                  <a:lnTo>
                    <a:pt x="690133" y="1328709"/>
                  </a:lnTo>
                  <a:lnTo>
                    <a:pt x="688648" y="1327033"/>
                  </a:lnTo>
                  <a:lnTo>
                    <a:pt x="687952" y="1325594"/>
                  </a:lnTo>
                  <a:lnTo>
                    <a:pt x="688152" y="1323985"/>
                  </a:lnTo>
                  <a:lnTo>
                    <a:pt x="687581" y="1322023"/>
                  </a:lnTo>
                  <a:lnTo>
                    <a:pt x="684419" y="1312212"/>
                  </a:lnTo>
                  <a:lnTo>
                    <a:pt x="681256" y="1302601"/>
                  </a:lnTo>
                  <a:lnTo>
                    <a:pt x="679037" y="1292419"/>
                  </a:lnTo>
                  <a:lnTo>
                    <a:pt x="677103" y="1283008"/>
                  </a:lnTo>
                  <a:lnTo>
                    <a:pt x="676074" y="1276645"/>
                  </a:lnTo>
                  <a:lnTo>
                    <a:pt x="675294" y="1269349"/>
                  </a:lnTo>
                  <a:lnTo>
                    <a:pt x="674922" y="1249432"/>
                  </a:lnTo>
                  <a:lnTo>
                    <a:pt x="674360" y="1229601"/>
                  </a:lnTo>
                  <a:lnTo>
                    <a:pt x="673617" y="1204884"/>
                  </a:lnTo>
                  <a:lnTo>
                    <a:pt x="674398" y="1201569"/>
                  </a:lnTo>
                  <a:lnTo>
                    <a:pt x="674646" y="1196959"/>
                  </a:lnTo>
                  <a:lnTo>
                    <a:pt x="673989" y="1192978"/>
                  </a:lnTo>
                  <a:lnTo>
                    <a:pt x="673789" y="1190187"/>
                  </a:lnTo>
                  <a:lnTo>
                    <a:pt x="673341" y="1185920"/>
                  </a:lnTo>
                  <a:lnTo>
                    <a:pt x="673303" y="1184129"/>
                  </a:lnTo>
                  <a:lnTo>
                    <a:pt x="674418" y="1181414"/>
                  </a:lnTo>
                  <a:lnTo>
                    <a:pt x="673817" y="1177919"/>
                  </a:lnTo>
                  <a:lnTo>
                    <a:pt x="673369" y="1173699"/>
                  </a:lnTo>
                  <a:lnTo>
                    <a:pt x="672398" y="1169908"/>
                  </a:lnTo>
                  <a:lnTo>
                    <a:pt x="672608" y="1162164"/>
                  </a:lnTo>
                  <a:lnTo>
                    <a:pt x="672855" y="1153744"/>
                  </a:lnTo>
                  <a:lnTo>
                    <a:pt x="671589" y="1151410"/>
                  </a:lnTo>
                  <a:lnTo>
                    <a:pt x="671331" y="1146152"/>
                  </a:lnTo>
                  <a:lnTo>
                    <a:pt x="671046" y="1126617"/>
                  </a:lnTo>
                  <a:lnTo>
                    <a:pt x="670922" y="1122750"/>
                  </a:lnTo>
                  <a:lnTo>
                    <a:pt x="670722" y="1098976"/>
                  </a:lnTo>
                  <a:lnTo>
                    <a:pt x="669988" y="1075049"/>
                  </a:lnTo>
                  <a:lnTo>
                    <a:pt x="669569" y="1068162"/>
                  </a:lnTo>
                  <a:lnTo>
                    <a:pt x="669864" y="1060647"/>
                  </a:lnTo>
                  <a:lnTo>
                    <a:pt x="671998" y="1054494"/>
                  </a:lnTo>
                  <a:lnTo>
                    <a:pt x="672446" y="1050141"/>
                  </a:lnTo>
                  <a:lnTo>
                    <a:pt x="671255" y="1039187"/>
                  </a:lnTo>
                  <a:lnTo>
                    <a:pt x="670846" y="1030186"/>
                  </a:lnTo>
                  <a:lnTo>
                    <a:pt x="670103" y="1022004"/>
                  </a:lnTo>
                  <a:lnTo>
                    <a:pt x="669807" y="1015860"/>
                  </a:lnTo>
                  <a:lnTo>
                    <a:pt x="668817" y="1014222"/>
                  </a:lnTo>
                  <a:lnTo>
                    <a:pt x="668521" y="997743"/>
                  </a:lnTo>
                  <a:lnTo>
                    <a:pt x="669178" y="990400"/>
                  </a:lnTo>
                  <a:lnTo>
                    <a:pt x="670207" y="972912"/>
                  </a:lnTo>
                  <a:lnTo>
                    <a:pt x="671693" y="949995"/>
                  </a:lnTo>
                  <a:lnTo>
                    <a:pt x="673541" y="930164"/>
                  </a:lnTo>
                  <a:lnTo>
                    <a:pt x="674655" y="920153"/>
                  </a:lnTo>
                  <a:lnTo>
                    <a:pt x="675970" y="914981"/>
                  </a:lnTo>
                  <a:lnTo>
                    <a:pt x="679132" y="908656"/>
                  </a:lnTo>
                  <a:lnTo>
                    <a:pt x="682818" y="900608"/>
                  </a:lnTo>
                  <a:lnTo>
                    <a:pt x="689962" y="884263"/>
                  </a:lnTo>
                  <a:lnTo>
                    <a:pt x="696896" y="866575"/>
                  </a:lnTo>
                  <a:lnTo>
                    <a:pt x="703878" y="846572"/>
                  </a:lnTo>
                  <a:lnTo>
                    <a:pt x="705812" y="840467"/>
                  </a:lnTo>
                  <a:lnTo>
                    <a:pt x="709088" y="835076"/>
                  </a:lnTo>
                  <a:lnTo>
                    <a:pt x="709212" y="833104"/>
                  </a:lnTo>
                  <a:lnTo>
                    <a:pt x="709869" y="830161"/>
                  </a:lnTo>
                  <a:lnTo>
                    <a:pt x="712622" y="825198"/>
                  </a:lnTo>
                  <a:lnTo>
                    <a:pt x="715946" y="819293"/>
                  </a:lnTo>
                  <a:lnTo>
                    <a:pt x="716889" y="817969"/>
                  </a:lnTo>
                  <a:lnTo>
                    <a:pt x="720014" y="813616"/>
                  </a:lnTo>
                  <a:lnTo>
                    <a:pt x="725509" y="805739"/>
                  </a:lnTo>
                  <a:lnTo>
                    <a:pt x="728967" y="801138"/>
                  </a:lnTo>
                  <a:lnTo>
                    <a:pt x="734920" y="792766"/>
                  </a:lnTo>
                  <a:lnTo>
                    <a:pt x="746293" y="776469"/>
                  </a:lnTo>
                  <a:lnTo>
                    <a:pt x="748712" y="773421"/>
                  </a:lnTo>
                  <a:lnTo>
                    <a:pt x="749989" y="771239"/>
                  </a:lnTo>
                  <a:lnTo>
                    <a:pt x="752894" y="766343"/>
                  </a:lnTo>
                  <a:lnTo>
                    <a:pt x="755161" y="762733"/>
                  </a:lnTo>
                  <a:lnTo>
                    <a:pt x="756352" y="760105"/>
                  </a:lnTo>
                  <a:lnTo>
                    <a:pt x="759333" y="758256"/>
                  </a:lnTo>
                  <a:lnTo>
                    <a:pt x="761219" y="755390"/>
                  </a:lnTo>
                  <a:lnTo>
                    <a:pt x="760733" y="750256"/>
                  </a:lnTo>
                  <a:lnTo>
                    <a:pt x="760571" y="746179"/>
                  </a:lnTo>
                  <a:lnTo>
                    <a:pt x="761266" y="742864"/>
                  </a:lnTo>
                  <a:lnTo>
                    <a:pt x="762542" y="737502"/>
                  </a:lnTo>
                  <a:lnTo>
                    <a:pt x="762419" y="734092"/>
                  </a:lnTo>
                  <a:lnTo>
                    <a:pt x="760628" y="727538"/>
                  </a:lnTo>
                  <a:lnTo>
                    <a:pt x="758866" y="722319"/>
                  </a:lnTo>
                  <a:lnTo>
                    <a:pt x="754180" y="712508"/>
                  </a:lnTo>
                  <a:lnTo>
                    <a:pt x="751313" y="708565"/>
                  </a:lnTo>
                  <a:lnTo>
                    <a:pt x="748769" y="704297"/>
                  </a:lnTo>
                  <a:lnTo>
                    <a:pt x="744912" y="695963"/>
                  </a:lnTo>
                  <a:lnTo>
                    <a:pt x="733206" y="674646"/>
                  </a:lnTo>
                  <a:lnTo>
                    <a:pt x="729891" y="670465"/>
                  </a:lnTo>
                  <a:lnTo>
                    <a:pt x="725948" y="665483"/>
                  </a:lnTo>
                  <a:lnTo>
                    <a:pt x="724157" y="661502"/>
                  </a:lnTo>
                  <a:lnTo>
                    <a:pt x="713727" y="645909"/>
                  </a:lnTo>
                  <a:lnTo>
                    <a:pt x="709164" y="640194"/>
                  </a:lnTo>
                  <a:lnTo>
                    <a:pt x="708260" y="637622"/>
                  </a:lnTo>
                  <a:lnTo>
                    <a:pt x="705678" y="631869"/>
                  </a:lnTo>
                  <a:lnTo>
                    <a:pt x="700878" y="623087"/>
                  </a:lnTo>
                  <a:lnTo>
                    <a:pt x="698573" y="620182"/>
                  </a:lnTo>
                  <a:lnTo>
                    <a:pt x="692877" y="611886"/>
                  </a:lnTo>
                  <a:lnTo>
                    <a:pt x="688724" y="605333"/>
                  </a:lnTo>
                  <a:lnTo>
                    <a:pt x="683361" y="597084"/>
                  </a:lnTo>
                  <a:lnTo>
                    <a:pt x="678561" y="589074"/>
                  </a:lnTo>
                  <a:lnTo>
                    <a:pt x="675027" y="582587"/>
                  </a:lnTo>
                  <a:lnTo>
                    <a:pt x="663444" y="562013"/>
                  </a:lnTo>
                  <a:lnTo>
                    <a:pt x="658806" y="553231"/>
                  </a:lnTo>
                  <a:lnTo>
                    <a:pt x="656129" y="546678"/>
                  </a:lnTo>
                  <a:lnTo>
                    <a:pt x="654415" y="542477"/>
                  </a:lnTo>
                  <a:lnTo>
                    <a:pt x="652815" y="540134"/>
                  </a:lnTo>
                  <a:lnTo>
                    <a:pt x="645633" y="524465"/>
                  </a:lnTo>
                  <a:lnTo>
                    <a:pt x="641109" y="515226"/>
                  </a:lnTo>
                  <a:lnTo>
                    <a:pt x="640956" y="510997"/>
                  </a:lnTo>
                  <a:lnTo>
                    <a:pt x="640756" y="504787"/>
                  </a:lnTo>
                  <a:lnTo>
                    <a:pt x="640432" y="500396"/>
                  </a:lnTo>
                  <a:lnTo>
                    <a:pt x="638241" y="492281"/>
                  </a:lnTo>
                  <a:lnTo>
                    <a:pt x="635575" y="487318"/>
                  </a:lnTo>
                  <a:lnTo>
                    <a:pt x="629621" y="477231"/>
                  </a:lnTo>
                  <a:lnTo>
                    <a:pt x="626535" y="473583"/>
                  </a:lnTo>
                  <a:lnTo>
                    <a:pt x="613400" y="459858"/>
                  </a:lnTo>
                  <a:lnTo>
                    <a:pt x="610114" y="456857"/>
                  </a:lnTo>
                  <a:lnTo>
                    <a:pt x="605933" y="455381"/>
                  </a:lnTo>
                  <a:lnTo>
                    <a:pt x="603237" y="454105"/>
                  </a:lnTo>
                  <a:lnTo>
                    <a:pt x="601675" y="451399"/>
                  </a:lnTo>
                  <a:lnTo>
                    <a:pt x="600322" y="449218"/>
                  </a:lnTo>
                  <a:lnTo>
                    <a:pt x="598103" y="445160"/>
                  </a:lnTo>
                  <a:lnTo>
                    <a:pt x="596989" y="441741"/>
                  </a:lnTo>
                  <a:lnTo>
                    <a:pt x="596322" y="437931"/>
                  </a:lnTo>
                  <a:lnTo>
                    <a:pt x="595217" y="435045"/>
                  </a:lnTo>
                  <a:lnTo>
                    <a:pt x="590864" y="428492"/>
                  </a:lnTo>
                  <a:lnTo>
                    <a:pt x="589721" y="425253"/>
                  </a:lnTo>
                  <a:lnTo>
                    <a:pt x="587007" y="421100"/>
                  </a:lnTo>
                  <a:lnTo>
                    <a:pt x="584502" y="416014"/>
                  </a:lnTo>
                  <a:lnTo>
                    <a:pt x="584006" y="412318"/>
                  </a:lnTo>
                  <a:lnTo>
                    <a:pt x="581263" y="402183"/>
                  </a:lnTo>
                  <a:lnTo>
                    <a:pt x="578053" y="399297"/>
                  </a:lnTo>
                  <a:lnTo>
                    <a:pt x="574281" y="394163"/>
                  </a:lnTo>
                  <a:lnTo>
                    <a:pt x="573243" y="392487"/>
                  </a:lnTo>
                  <a:lnTo>
                    <a:pt x="571081" y="387648"/>
                  </a:lnTo>
                  <a:lnTo>
                    <a:pt x="569966" y="381810"/>
                  </a:lnTo>
                  <a:lnTo>
                    <a:pt x="568976" y="378276"/>
                  </a:lnTo>
                  <a:lnTo>
                    <a:pt x="569966" y="374142"/>
                  </a:lnTo>
                  <a:lnTo>
                    <a:pt x="570414" y="370770"/>
                  </a:lnTo>
                  <a:lnTo>
                    <a:pt x="568776" y="366627"/>
                  </a:lnTo>
                  <a:lnTo>
                    <a:pt x="564013" y="359368"/>
                  </a:lnTo>
                  <a:lnTo>
                    <a:pt x="538886" y="329755"/>
                  </a:lnTo>
                  <a:lnTo>
                    <a:pt x="533590" y="329460"/>
                  </a:lnTo>
                  <a:lnTo>
                    <a:pt x="530104" y="329013"/>
                  </a:lnTo>
                  <a:lnTo>
                    <a:pt x="526332" y="328041"/>
                  </a:lnTo>
                  <a:lnTo>
                    <a:pt x="522094" y="321716"/>
                  </a:lnTo>
                  <a:lnTo>
                    <a:pt x="516341" y="312525"/>
                  </a:lnTo>
                  <a:lnTo>
                    <a:pt x="509758" y="302800"/>
                  </a:lnTo>
                  <a:lnTo>
                    <a:pt x="507187" y="286131"/>
                  </a:lnTo>
                  <a:lnTo>
                    <a:pt x="504348" y="274386"/>
                  </a:lnTo>
                  <a:lnTo>
                    <a:pt x="498519" y="264614"/>
                  </a:lnTo>
                  <a:lnTo>
                    <a:pt x="490671" y="250517"/>
                  </a:lnTo>
                  <a:lnTo>
                    <a:pt x="479707" y="233077"/>
                  </a:lnTo>
                  <a:lnTo>
                    <a:pt x="468620" y="223342"/>
                  </a:lnTo>
                  <a:lnTo>
                    <a:pt x="458105" y="214008"/>
                  </a:lnTo>
                  <a:lnTo>
                    <a:pt x="437045" y="198082"/>
                  </a:lnTo>
                  <a:lnTo>
                    <a:pt x="416509" y="189052"/>
                  </a:lnTo>
                  <a:lnTo>
                    <a:pt x="408431" y="185642"/>
                  </a:lnTo>
                  <a:lnTo>
                    <a:pt x="383762" y="168678"/>
                  </a:lnTo>
                  <a:lnTo>
                    <a:pt x="371970" y="160010"/>
                  </a:lnTo>
                  <a:lnTo>
                    <a:pt x="334489" y="137560"/>
                  </a:lnTo>
                  <a:lnTo>
                    <a:pt x="323859" y="132997"/>
                  </a:lnTo>
                  <a:lnTo>
                    <a:pt x="313144" y="131245"/>
                  </a:lnTo>
                  <a:lnTo>
                    <a:pt x="297446" y="128702"/>
                  </a:lnTo>
                  <a:lnTo>
                    <a:pt x="288664" y="124301"/>
                  </a:lnTo>
                  <a:lnTo>
                    <a:pt x="277053" y="119339"/>
                  </a:lnTo>
                  <a:lnTo>
                    <a:pt x="270900" y="119119"/>
                  </a:lnTo>
                  <a:lnTo>
                    <a:pt x="265147" y="118520"/>
                  </a:lnTo>
                  <a:lnTo>
                    <a:pt x="248850" y="112157"/>
                  </a:lnTo>
                  <a:lnTo>
                    <a:pt x="217360" y="99022"/>
                  </a:lnTo>
                  <a:lnTo>
                    <a:pt x="206721" y="92773"/>
                  </a:lnTo>
                  <a:lnTo>
                    <a:pt x="186232" y="82429"/>
                  </a:lnTo>
                  <a:lnTo>
                    <a:pt x="172107" y="77067"/>
                  </a:lnTo>
                  <a:lnTo>
                    <a:pt x="158925" y="71819"/>
                  </a:lnTo>
                  <a:lnTo>
                    <a:pt x="151409" y="64598"/>
                  </a:lnTo>
                  <a:lnTo>
                    <a:pt x="148294" y="62551"/>
                  </a:lnTo>
                  <a:lnTo>
                    <a:pt x="116719" y="51616"/>
                  </a:lnTo>
                  <a:lnTo>
                    <a:pt x="78286" y="39014"/>
                  </a:lnTo>
                  <a:lnTo>
                    <a:pt x="58007" y="28508"/>
                  </a:lnTo>
                  <a:lnTo>
                    <a:pt x="41538" y="23184"/>
                  </a:lnTo>
                  <a:lnTo>
                    <a:pt x="31594" y="21945"/>
                  </a:lnTo>
                  <a:lnTo>
                    <a:pt x="17230" y="18745"/>
                  </a:lnTo>
                  <a:lnTo>
                    <a:pt x="5448" y="15459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2" name="그래픽 2">
              <a:extLst>
                <a:ext uri="{FF2B5EF4-FFF2-40B4-BE49-F238E27FC236}">
                  <a16:creationId xmlns:a16="http://schemas.microsoft.com/office/drawing/2014/main" id="{B5856464-33DD-F895-D1AD-D89DCF6DF6D9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3" name="그래픽 2">
              <a:extLst>
                <a:ext uri="{FF2B5EF4-FFF2-40B4-BE49-F238E27FC236}">
                  <a16:creationId xmlns:a16="http://schemas.microsoft.com/office/drawing/2014/main" id="{094F9030-075F-1780-2228-F843A6CF8699}"/>
                </a:ext>
              </a:extLst>
            </p:cNvPr>
            <p:cNvSpPr/>
            <p:nvPr/>
          </p:nvSpPr>
          <p:spPr>
            <a:xfrm>
              <a:off x="1908390" y="1289627"/>
              <a:ext cx="210731" cy="288855"/>
            </a:xfrm>
            <a:custGeom>
              <a:avLst/>
              <a:gdLst>
                <a:gd name="connsiteX0" fmla="*/ 0 w 210731"/>
                <a:gd name="connsiteY0" fmla="*/ 6848 h 288855"/>
                <a:gd name="connsiteX1" fmla="*/ 1191 w 210731"/>
                <a:gd name="connsiteY1" fmla="*/ 3496 h 288855"/>
                <a:gd name="connsiteX2" fmla="*/ 3791 w 210731"/>
                <a:gd name="connsiteY2" fmla="*/ 1114 h 288855"/>
                <a:gd name="connsiteX3" fmla="*/ 8106 w 210731"/>
                <a:gd name="connsiteY3" fmla="*/ 5286 h 288855"/>
                <a:gd name="connsiteX4" fmla="*/ 12649 w 210731"/>
                <a:gd name="connsiteY4" fmla="*/ 3315 h 288855"/>
                <a:gd name="connsiteX5" fmla="*/ 17669 w 210731"/>
                <a:gd name="connsiteY5" fmla="*/ 0 h 288855"/>
                <a:gd name="connsiteX6" fmla="*/ 22098 w 210731"/>
                <a:gd name="connsiteY6" fmla="*/ 6553 h 288855"/>
                <a:gd name="connsiteX7" fmla="*/ 28461 w 210731"/>
                <a:gd name="connsiteY7" fmla="*/ 12706 h 288855"/>
                <a:gd name="connsiteX8" fmla="*/ 40891 w 210731"/>
                <a:gd name="connsiteY8" fmla="*/ 17021 h 288855"/>
                <a:gd name="connsiteX9" fmla="*/ 46253 w 210731"/>
                <a:gd name="connsiteY9" fmla="*/ 27280 h 288855"/>
                <a:gd name="connsiteX10" fmla="*/ 51168 w 210731"/>
                <a:gd name="connsiteY10" fmla="*/ 32671 h 288855"/>
                <a:gd name="connsiteX11" fmla="*/ 57826 w 210731"/>
                <a:gd name="connsiteY11" fmla="*/ 37548 h 288855"/>
                <a:gd name="connsiteX12" fmla="*/ 63560 w 210731"/>
                <a:gd name="connsiteY12" fmla="*/ 39148 h 288855"/>
                <a:gd name="connsiteX13" fmla="*/ 65122 w 210731"/>
                <a:gd name="connsiteY13" fmla="*/ 42843 h 288855"/>
                <a:gd name="connsiteX14" fmla="*/ 68656 w 210731"/>
                <a:gd name="connsiteY14" fmla="*/ 46625 h 288855"/>
                <a:gd name="connsiteX15" fmla="*/ 75143 w 210731"/>
                <a:gd name="connsiteY15" fmla="*/ 52207 h 288855"/>
                <a:gd name="connsiteX16" fmla="*/ 81048 w 210731"/>
                <a:gd name="connsiteY16" fmla="*/ 59312 h 288855"/>
                <a:gd name="connsiteX17" fmla="*/ 82658 w 210731"/>
                <a:gd name="connsiteY17" fmla="*/ 62398 h 288855"/>
                <a:gd name="connsiteX18" fmla="*/ 83353 w 210731"/>
                <a:gd name="connsiteY18" fmla="*/ 65446 h 288855"/>
                <a:gd name="connsiteX19" fmla="*/ 81048 w 210731"/>
                <a:gd name="connsiteY19" fmla="*/ 71685 h 288855"/>
                <a:gd name="connsiteX20" fmla="*/ 79572 w 210731"/>
                <a:gd name="connsiteY20" fmla="*/ 77857 h 288855"/>
                <a:gd name="connsiteX21" fmla="*/ 79762 w 210731"/>
                <a:gd name="connsiteY21" fmla="*/ 83144 h 288855"/>
                <a:gd name="connsiteX22" fmla="*/ 85677 w 210731"/>
                <a:gd name="connsiteY22" fmla="*/ 92421 h 288855"/>
                <a:gd name="connsiteX23" fmla="*/ 91221 w 210731"/>
                <a:gd name="connsiteY23" fmla="*/ 98898 h 288855"/>
                <a:gd name="connsiteX24" fmla="*/ 96060 w 210731"/>
                <a:gd name="connsiteY24" fmla="*/ 102956 h 288855"/>
                <a:gd name="connsiteX25" fmla="*/ 103984 w 210731"/>
                <a:gd name="connsiteY25" fmla="*/ 106318 h 288855"/>
                <a:gd name="connsiteX26" fmla="*/ 108461 w 210731"/>
                <a:gd name="connsiteY26" fmla="*/ 106509 h 288855"/>
                <a:gd name="connsiteX27" fmla="*/ 115310 w 210731"/>
                <a:gd name="connsiteY27" fmla="*/ 105575 h 288855"/>
                <a:gd name="connsiteX28" fmla="*/ 120186 w 210731"/>
                <a:gd name="connsiteY28" fmla="*/ 116405 h 288855"/>
                <a:gd name="connsiteX29" fmla="*/ 116872 w 210731"/>
                <a:gd name="connsiteY29" fmla="*/ 118196 h 288855"/>
                <a:gd name="connsiteX30" fmla="*/ 114119 w 210731"/>
                <a:gd name="connsiteY30" fmla="*/ 120577 h 288855"/>
                <a:gd name="connsiteX31" fmla="*/ 112033 w 210731"/>
                <a:gd name="connsiteY31" fmla="*/ 124558 h 288855"/>
                <a:gd name="connsiteX32" fmla="*/ 111128 w 210731"/>
                <a:gd name="connsiteY32" fmla="*/ 128321 h 288855"/>
                <a:gd name="connsiteX33" fmla="*/ 111166 w 210731"/>
                <a:gd name="connsiteY33" fmla="*/ 132340 h 288855"/>
                <a:gd name="connsiteX34" fmla="*/ 112281 w 210731"/>
                <a:gd name="connsiteY34" fmla="*/ 136246 h 288855"/>
                <a:gd name="connsiteX35" fmla="*/ 113843 w 210731"/>
                <a:gd name="connsiteY35" fmla="*/ 139560 h 288855"/>
                <a:gd name="connsiteX36" fmla="*/ 115853 w 210731"/>
                <a:gd name="connsiteY36" fmla="*/ 141827 h 288855"/>
                <a:gd name="connsiteX37" fmla="*/ 118567 w 210731"/>
                <a:gd name="connsiteY37" fmla="*/ 143723 h 288855"/>
                <a:gd name="connsiteX38" fmla="*/ 121987 w 210731"/>
                <a:gd name="connsiteY38" fmla="*/ 145361 h 288855"/>
                <a:gd name="connsiteX39" fmla="*/ 124892 w 210731"/>
                <a:gd name="connsiteY39" fmla="*/ 146218 h 288855"/>
                <a:gd name="connsiteX40" fmla="*/ 127483 w 210731"/>
                <a:gd name="connsiteY40" fmla="*/ 146418 h 288855"/>
                <a:gd name="connsiteX41" fmla="*/ 130121 w 210731"/>
                <a:gd name="connsiteY41" fmla="*/ 146333 h 288855"/>
                <a:gd name="connsiteX42" fmla="*/ 133436 w 210731"/>
                <a:gd name="connsiteY42" fmla="*/ 144732 h 288855"/>
                <a:gd name="connsiteX43" fmla="*/ 136188 w 210731"/>
                <a:gd name="connsiteY43" fmla="*/ 149952 h 288855"/>
                <a:gd name="connsiteX44" fmla="*/ 140427 w 210731"/>
                <a:gd name="connsiteY44" fmla="*/ 160506 h 288855"/>
                <a:gd name="connsiteX45" fmla="*/ 142189 w 210731"/>
                <a:gd name="connsiteY45" fmla="*/ 169135 h 288855"/>
                <a:gd name="connsiteX46" fmla="*/ 142551 w 210731"/>
                <a:gd name="connsiteY46" fmla="*/ 177584 h 288855"/>
                <a:gd name="connsiteX47" fmla="*/ 143418 w 210731"/>
                <a:gd name="connsiteY47" fmla="*/ 186585 h 288855"/>
                <a:gd name="connsiteX48" fmla="*/ 143904 w 210731"/>
                <a:gd name="connsiteY48" fmla="*/ 201730 h 288855"/>
                <a:gd name="connsiteX49" fmla="*/ 144980 w 210731"/>
                <a:gd name="connsiteY49" fmla="*/ 206045 h 288855"/>
                <a:gd name="connsiteX50" fmla="*/ 149285 w 210731"/>
                <a:gd name="connsiteY50" fmla="*/ 211960 h 288855"/>
                <a:gd name="connsiteX51" fmla="*/ 151219 w 210731"/>
                <a:gd name="connsiteY51" fmla="*/ 214636 h 288855"/>
                <a:gd name="connsiteX52" fmla="*/ 150619 w 210731"/>
                <a:gd name="connsiteY52" fmla="*/ 215865 h 288855"/>
                <a:gd name="connsiteX53" fmla="*/ 150914 w 210731"/>
                <a:gd name="connsiteY53" fmla="*/ 217132 h 288855"/>
                <a:gd name="connsiteX54" fmla="*/ 151981 w 210731"/>
                <a:gd name="connsiteY54" fmla="*/ 218208 h 288855"/>
                <a:gd name="connsiteX55" fmla="*/ 153057 w 210731"/>
                <a:gd name="connsiteY55" fmla="*/ 218246 h 288855"/>
                <a:gd name="connsiteX56" fmla="*/ 153914 w 210731"/>
                <a:gd name="connsiteY56" fmla="*/ 217951 h 288855"/>
                <a:gd name="connsiteX57" fmla="*/ 155067 w 210731"/>
                <a:gd name="connsiteY57" fmla="*/ 220894 h 288855"/>
                <a:gd name="connsiteX58" fmla="*/ 155734 w 210731"/>
                <a:gd name="connsiteY58" fmla="*/ 222304 h 288855"/>
                <a:gd name="connsiteX59" fmla="*/ 155924 w 210731"/>
                <a:gd name="connsiteY59" fmla="*/ 223790 h 288855"/>
                <a:gd name="connsiteX60" fmla="*/ 156667 w 210731"/>
                <a:gd name="connsiteY60" fmla="*/ 233801 h 288855"/>
                <a:gd name="connsiteX61" fmla="*/ 157667 w 210731"/>
                <a:gd name="connsiteY61" fmla="*/ 240868 h 288855"/>
                <a:gd name="connsiteX62" fmla="*/ 159925 w 210731"/>
                <a:gd name="connsiteY62" fmla="*/ 244516 h 288855"/>
                <a:gd name="connsiteX63" fmla="*/ 163125 w 210731"/>
                <a:gd name="connsiteY63" fmla="*/ 247383 h 288855"/>
                <a:gd name="connsiteX64" fmla="*/ 166659 w 210731"/>
                <a:gd name="connsiteY64" fmla="*/ 250060 h 288855"/>
                <a:gd name="connsiteX65" fmla="*/ 168926 w 210731"/>
                <a:gd name="connsiteY65" fmla="*/ 251031 h 288855"/>
                <a:gd name="connsiteX66" fmla="*/ 170783 w 210731"/>
                <a:gd name="connsiteY66" fmla="*/ 250584 h 288855"/>
                <a:gd name="connsiteX67" fmla="*/ 174193 w 210731"/>
                <a:gd name="connsiteY67" fmla="*/ 248650 h 288855"/>
                <a:gd name="connsiteX68" fmla="*/ 178584 w 210731"/>
                <a:gd name="connsiteY68" fmla="*/ 244831 h 288855"/>
                <a:gd name="connsiteX69" fmla="*/ 180680 w 210731"/>
                <a:gd name="connsiteY69" fmla="*/ 244164 h 288855"/>
                <a:gd name="connsiteX70" fmla="*/ 185557 w 210731"/>
                <a:gd name="connsiteY70" fmla="*/ 244373 h 288855"/>
                <a:gd name="connsiteX71" fmla="*/ 188309 w 210731"/>
                <a:gd name="connsiteY71" fmla="*/ 246564 h 288855"/>
                <a:gd name="connsiteX72" fmla="*/ 192586 w 210731"/>
                <a:gd name="connsiteY72" fmla="*/ 247717 h 288855"/>
                <a:gd name="connsiteX73" fmla="*/ 195005 w 210731"/>
                <a:gd name="connsiteY73" fmla="*/ 246412 h 288855"/>
                <a:gd name="connsiteX74" fmla="*/ 198358 w 210731"/>
                <a:gd name="connsiteY74" fmla="*/ 244316 h 288855"/>
                <a:gd name="connsiteX75" fmla="*/ 199958 w 210731"/>
                <a:gd name="connsiteY75" fmla="*/ 244069 h 288855"/>
                <a:gd name="connsiteX76" fmla="*/ 202130 w 210731"/>
                <a:gd name="connsiteY76" fmla="*/ 244669 h 288855"/>
                <a:gd name="connsiteX77" fmla="*/ 203845 w 210731"/>
                <a:gd name="connsiteY77" fmla="*/ 247498 h 288855"/>
                <a:gd name="connsiteX78" fmla="*/ 205445 w 210731"/>
                <a:gd name="connsiteY78" fmla="*/ 251031 h 288855"/>
                <a:gd name="connsiteX79" fmla="*/ 207007 w 210731"/>
                <a:gd name="connsiteY79" fmla="*/ 252822 h 288855"/>
                <a:gd name="connsiteX80" fmla="*/ 209798 w 210731"/>
                <a:gd name="connsiteY80" fmla="*/ 255165 h 288855"/>
                <a:gd name="connsiteX81" fmla="*/ 210731 w 210731"/>
                <a:gd name="connsiteY81" fmla="*/ 257880 h 288855"/>
                <a:gd name="connsiteX82" fmla="*/ 209664 w 210731"/>
                <a:gd name="connsiteY82" fmla="*/ 260175 h 288855"/>
                <a:gd name="connsiteX83" fmla="*/ 209988 w 210731"/>
                <a:gd name="connsiteY83" fmla="*/ 262776 h 288855"/>
                <a:gd name="connsiteX84" fmla="*/ 208512 w 210731"/>
                <a:gd name="connsiteY84" fmla="*/ 267205 h 288855"/>
                <a:gd name="connsiteX85" fmla="*/ 205969 w 210731"/>
                <a:gd name="connsiteY85" fmla="*/ 271110 h 288855"/>
                <a:gd name="connsiteX86" fmla="*/ 205111 w 210731"/>
                <a:gd name="connsiteY86" fmla="*/ 274872 h 288855"/>
                <a:gd name="connsiteX87" fmla="*/ 206521 w 210731"/>
                <a:gd name="connsiteY87" fmla="*/ 278035 h 288855"/>
                <a:gd name="connsiteX88" fmla="*/ 204730 w 210731"/>
                <a:gd name="connsiteY88" fmla="*/ 281769 h 288855"/>
                <a:gd name="connsiteX89" fmla="*/ 196558 w 210731"/>
                <a:gd name="connsiteY89" fmla="*/ 285588 h 288855"/>
                <a:gd name="connsiteX90" fmla="*/ 193062 w 210731"/>
                <a:gd name="connsiteY90" fmla="*/ 288598 h 288855"/>
                <a:gd name="connsiteX91" fmla="*/ 190795 w 210731"/>
                <a:gd name="connsiteY91" fmla="*/ 288855 h 288855"/>
                <a:gd name="connsiteX92" fmla="*/ 188490 w 210731"/>
                <a:gd name="connsiteY92" fmla="*/ 287665 h 288855"/>
                <a:gd name="connsiteX93" fmla="*/ 188081 w 210731"/>
                <a:gd name="connsiteY93" fmla="*/ 284826 h 288855"/>
                <a:gd name="connsiteX94" fmla="*/ 188652 w 210731"/>
                <a:gd name="connsiteY94" fmla="*/ 278682 h 288855"/>
                <a:gd name="connsiteX95" fmla="*/ 186861 w 210731"/>
                <a:gd name="connsiteY95" fmla="*/ 274139 h 288855"/>
                <a:gd name="connsiteX96" fmla="*/ 184775 w 210731"/>
                <a:gd name="connsiteY96" fmla="*/ 269529 h 288855"/>
                <a:gd name="connsiteX97" fmla="*/ 182356 w 210731"/>
                <a:gd name="connsiteY97" fmla="*/ 267557 h 288855"/>
                <a:gd name="connsiteX98" fmla="*/ 176555 w 210731"/>
                <a:gd name="connsiteY98" fmla="*/ 266519 h 288855"/>
                <a:gd name="connsiteX99" fmla="*/ 173612 w 210731"/>
                <a:gd name="connsiteY99" fmla="*/ 264805 h 288855"/>
                <a:gd name="connsiteX100" fmla="*/ 170698 w 210731"/>
                <a:gd name="connsiteY100" fmla="*/ 262233 h 288855"/>
                <a:gd name="connsiteX101" fmla="*/ 165859 w 210731"/>
                <a:gd name="connsiteY101" fmla="*/ 259518 h 288855"/>
                <a:gd name="connsiteX102" fmla="*/ 164182 w 210731"/>
                <a:gd name="connsiteY102" fmla="*/ 259804 h 288855"/>
                <a:gd name="connsiteX103" fmla="*/ 160010 w 210731"/>
                <a:gd name="connsiteY103" fmla="*/ 259852 h 288855"/>
                <a:gd name="connsiteX104" fmla="*/ 155210 w 210731"/>
                <a:gd name="connsiteY104" fmla="*/ 259804 h 288855"/>
                <a:gd name="connsiteX105" fmla="*/ 146837 w 210731"/>
                <a:gd name="connsiteY105" fmla="*/ 255822 h 288855"/>
                <a:gd name="connsiteX106" fmla="*/ 142646 w 210731"/>
                <a:gd name="connsiteY106" fmla="*/ 252955 h 288855"/>
                <a:gd name="connsiteX107" fmla="*/ 132083 w 210731"/>
                <a:gd name="connsiteY107" fmla="*/ 250012 h 288855"/>
                <a:gd name="connsiteX108" fmla="*/ 121568 w 210731"/>
                <a:gd name="connsiteY108" fmla="*/ 246650 h 288855"/>
                <a:gd name="connsiteX109" fmla="*/ 113033 w 210731"/>
                <a:gd name="connsiteY109" fmla="*/ 240001 h 288855"/>
                <a:gd name="connsiteX110" fmla="*/ 105442 w 210731"/>
                <a:gd name="connsiteY110" fmla="*/ 227228 h 288855"/>
                <a:gd name="connsiteX111" fmla="*/ 104137 w 210731"/>
                <a:gd name="connsiteY111" fmla="*/ 207245 h 288855"/>
                <a:gd name="connsiteX112" fmla="*/ 101556 w 210731"/>
                <a:gd name="connsiteY112" fmla="*/ 193177 h 288855"/>
                <a:gd name="connsiteX113" fmla="*/ 95450 w 210731"/>
                <a:gd name="connsiteY113" fmla="*/ 182785 h 288855"/>
                <a:gd name="connsiteX114" fmla="*/ 86916 w 210731"/>
                <a:gd name="connsiteY114" fmla="*/ 175393 h 288855"/>
                <a:gd name="connsiteX115" fmla="*/ 81182 w 210731"/>
                <a:gd name="connsiteY115" fmla="*/ 171526 h 288855"/>
                <a:gd name="connsiteX116" fmla="*/ 76343 w 210731"/>
                <a:gd name="connsiteY116" fmla="*/ 166726 h 288855"/>
                <a:gd name="connsiteX117" fmla="*/ 68790 w 210731"/>
                <a:gd name="connsiteY117" fmla="*/ 156343 h 288855"/>
                <a:gd name="connsiteX118" fmla="*/ 69161 w 210731"/>
                <a:gd name="connsiteY118" fmla="*/ 147476 h 288855"/>
                <a:gd name="connsiteX119" fmla="*/ 72476 w 210731"/>
                <a:gd name="connsiteY119" fmla="*/ 131550 h 288855"/>
                <a:gd name="connsiteX120" fmla="*/ 69494 w 210731"/>
                <a:gd name="connsiteY120" fmla="*/ 113443 h 288855"/>
                <a:gd name="connsiteX121" fmla="*/ 68428 w 210731"/>
                <a:gd name="connsiteY121" fmla="*/ 98450 h 288855"/>
                <a:gd name="connsiteX122" fmla="*/ 62665 w 210731"/>
                <a:gd name="connsiteY122" fmla="*/ 92164 h 288855"/>
                <a:gd name="connsiteX123" fmla="*/ 59912 w 210731"/>
                <a:gd name="connsiteY123" fmla="*/ 81372 h 288855"/>
                <a:gd name="connsiteX124" fmla="*/ 58160 w 210731"/>
                <a:gd name="connsiteY124" fmla="*/ 79438 h 288855"/>
                <a:gd name="connsiteX125" fmla="*/ 56674 w 210731"/>
                <a:gd name="connsiteY125" fmla="*/ 74457 h 288855"/>
                <a:gd name="connsiteX126" fmla="*/ 49644 w 210731"/>
                <a:gd name="connsiteY126" fmla="*/ 66380 h 288855"/>
                <a:gd name="connsiteX127" fmla="*/ 41805 w 210731"/>
                <a:gd name="connsiteY127" fmla="*/ 62970 h 288855"/>
                <a:gd name="connsiteX128" fmla="*/ 37252 w 210731"/>
                <a:gd name="connsiteY128" fmla="*/ 57502 h 288855"/>
                <a:gd name="connsiteX129" fmla="*/ 35947 w 210731"/>
                <a:gd name="connsiteY129" fmla="*/ 50644 h 288855"/>
                <a:gd name="connsiteX130" fmla="*/ 36881 w 210731"/>
                <a:gd name="connsiteY130" fmla="*/ 42358 h 288855"/>
                <a:gd name="connsiteX131" fmla="*/ 35852 w 210731"/>
                <a:gd name="connsiteY131" fmla="*/ 33900 h 288855"/>
                <a:gd name="connsiteX132" fmla="*/ 31413 w 210731"/>
                <a:gd name="connsiteY132" fmla="*/ 26603 h 288855"/>
                <a:gd name="connsiteX133" fmla="*/ 25756 w 210731"/>
                <a:gd name="connsiteY133" fmla="*/ 22736 h 288855"/>
                <a:gd name="connsiteX134" fmla="*/ 21403 w 210731"/>
                <a:gd name="connsiteY134" fmla="*/ 21803 h 288855"/>
                <a:gd name="connsiteX135" fmla="*/ 15611 w 210731"/>
                <a:gd name="connsiteY135" fmla="*/ 21231 h 288855"/>
                <a:gd name="connsiteX136" fmla="*/ 12192 w 210731"/>
                <a:gd name="connsiteY136" fmla="*/ 21079 h 288855"/>
                <a:gd name="connsiteX137" fmla="*/ 8811 w 210731"/>
                <a:gd name="connsiteY137" fmla="*/ 20479 h 288855"/>
                <a:gd name="connsiteX138" fmla="*/ 9144 w 210731"/>
                <a:gd name="connsiteY138" fmla="*/ 18802 h 288855"/>
                <a:gd name="connsiteX139" fmla="*/ 9887 w 210731"/>
                <a:gd name="connsiteY139" fmla="*/ 17326 h 288855"/>
                <a:gd name="connsiteX140" fmla="*/ 5239 w 210731"/>
                <a:gd name="connsiteY140" fmla="*/ 13335 h 288855"/>
                <a:gd name="connsiteX141" fmla="*/ 0 w 210731"/>
                <a:gd name="connsiteY141" fmla="*/ 6848 h 2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10731" h="288855">
                  <a:moveTo>
                    <a:pt x="0" y="6848"/>
                  </a:moveTo>
                  <a:lnTo>
                    <a:pt x="1191" y="3496"/>
                  </a:lnTo>
                  <a:lnTo>
                    <a:pt x="3791" y="1114"/>
                  </a:lnTo>
                  <a:lnTo>
                    <a:pt x="8106" y="5286"/>
                  </a:lnTo>
                  <a:lnTo>
                    <a:pt x="12649" y="3315"/>
                  </a:lnTo>
                  <a:lnTo>
                    <a:pt x="17669" y="0"/>
                  </a:lnTo>
                  <a:lnTo>
                    <a:pt x="22098" y="6553"/>
                  </a:lnTo>
                  <a:lnTo>
                    <a:pt x="28461" y="12706"/>
                  </a:lnTo>
                  <a:lnTo>
                    <a:pt x="40891" y="17021"/>
                  </a:lnTo>
                  <a:lnTo>
                    <a:pt x="46253" y="27280"/>
                  </a:lnTo>
                  <a:lnTo>
                    <a:pt x="51168" y="32671"/>
                  </a:lnTo>
                  <a:lnTo>
                    <a:pt x="57826" y="37548"/>
                  </a:lnTo>
                  <a:lnTo>
                    <a:pt x="63560" y="39148"/>
                  </a:lnTo>
                  <a:lnTo>
                    <a:pt x="65122" y="42843"/>
                  </a:lnTo>
                  <a:lnTo>
                    <a:pt x="68656" y="46625"/>
                  </a:lnTo>
                  <a:lnTo>
                    <a:pt x="75143" y="52207"/>
                  </a:lnTo>
                  <a:lnTo>
                    <a:pt x="81048" y="59312"/>
                  </a:lnTo>
                  <a:lnTo>
                    <a:pt x="82658" y="62398"/>
                  </a:lnTo>
                  <a:lnTo>
                    <a:pt x="83353" y="65446"/>
                  </a:lnTo>
                  <a:lnTo>
                    <a:pt x="81048" y="71685"/>
                  </a:lnTo>
                  <a:lnTo>
                    <a:pt x="79572" y="77857"/>
                  </a:lnTo>
                  <a:lnTo>
                    <a:pt x="79762" y="83144"/>
                  </a:lnTo>
                  <a:lnTo>
                    <a:pt x="85677" y="92421"/>
                  </a:lnTo>
                  <a:lnTo>
                    <a:pt x="91221" y="98898"/>
                  </a:lnTo>
                  <a:lnTo>
                    <a:pt x="96060" y="102956"/>
                  </a:lnTo>
                  <a:lnTo>
                    <a:pt x="103984" y="106318"/>
                  </a:lnTo>
                  <a:lnTo>
                    <a:pt x="108461" y="106509"/>
                  </a:lnTo>
                  <a:lnTo>
                    <a:pt x="115310" y="105575"/>
                  </a:lnTo>
                  <a:lnTo>
                    <a:pt x="120186" y="116405"/>
                  </a:lnTo>
                  <a:lnTo>
                    <a:pt x="116872" y="118196"/>
                  </a:lnTo>
                  <a:lnTo>
                    <a:pt x="114119" y="120577"/>
                  </a:lnTo>
                  <a:lnTo>
                    <a:pt x="112033" y="124558"/>
                  </a:lnTo>
                  <a:lnTo>
                    <a:pt x="111128" y="128321"/>
                  </a:lnTo>
                  <a:lnTo>
                    <a:pt x="111166" y="132340"/>
                  </a:lnTo>
                  <a:lnTo>
                    <a:pt x="112281" y="136246"/>
                  </a:lnTo>
                  <a:lnTo>
                    <a:pt x="113843" y="139560"/>
                  </a:lnTo>
                  <a:lnTo>
                    <a:pt x="115853" y="141827"/>
                  </a:lnTo>
                  <a:lnTo>
                    <a:pt x="118567" y="143723"/>
                  </a:lnTo>
                  <a:lnTo>
                    <a:pt x="121987" y="145361"/>
                  </a:lnTo>
                  <a:lnTo>
                    <a:pt x="124892" y="146218"/>
                  </a:lnTo>
                  <a:lnTo>
                    <a:pt x="127483" y="146418"/>
                  </a:lnTo>
                  <a:lnTo>
                    <a:pt x="130121" y="146333"/>
                  </a:lnTo>
                  <a:lnTo>
                    <a:pt x="133436" y="144732"/>
                  </a:lnTo>
                  <a:lnTo>
                    <a:pt x="136188" y="149952"/>
                  </a:lnTo>
                  <a:lnTo>
                    <a:pt x="140427" y="160506"/>
                  </a:lnTo>
                  <a:lnTo>
                    <a:pt x="142189" y="169135"/>
                  </a:lnTo>
                  <a:lnTo>
                    <a:pt x="142551" y="177584"/>
                  </a:lnTo>
                  <a:lnTo>
                    <a:pt x="143418" y="186585"/>
                  </a:lnTo>
                  <a:lnTo>
                    <a:pt x="143904" y="201730"/>
                  </a:lnTo>
                  <a:lnTo>
                    <a:pt x="144980" y="206045"/>
                  </a:lnTo>
                  <a:lnTo>
                    <a:pt x="149285" y="211960"/>
                  </a:lnTo>
                  <a:lnTo>
                    <a:pt x="151219" y="214636"/>
                  </a:lnTo>
                  <a:lnTo>
                    <a:pt x="150619" y="215865"/>
                  </a:lnTo>
                  <a:lnTo>
                    <a:pt x="150914" y="217132"/>
                  </a:lnTo>
                  <a:lnTo>
                    <a:pt x="151981" y="218208"/>
                  </a:lnTo>
                  <a:lnTo>
                    <a:pt x="153057" y="218246"/>
                  </a:lnTo>
                  <a:lnTo>
                    <a:pt x="153914" y="217951"/>
                  </a:lnTo>
                  <a:lnTo>
                    <a:pt x="155067" y="220894"/>
                  </a:lnTo>
                  <a:lnTo>
                    <a:pt x="155734" y="222304"/>
                  </a:lnTo>
                  <a:lnTo>
                    <a:pt x="155924" y="223790"/>
                  </a:lnTo>
                  <a:lnTo>
                    <a:pt x="156667" y="233801"/>
                  </a:lnTo>
                  <a:lnTo>
                    <a:pt x="157667" y="240868"/>
                  </a:lnTo>
                  <a:lnTo>
                    <a:pt x="159925" y="244516"/>
                  </a:lnTo>
                  <a:lnTo>
                    <a:pt x="163125" y="247383"/>
                  </a:lnTo>
                  <a:lnTo>
                    <a:pt x="166659" y="250060"/>
                  </a:lnTo>
                  <a:lnTo>
                    <a:pt x="168926" y="251031"/>
                  </a:lnTo>
                  <a:lnTo>
                    <a:pt x="170783" y="250584"/>
                  </a:lnTo>
                  <a:lnTo>
                    <a:pt x="174193" y="248650"/>
                  </a:lnTo>
                  <a:lnTo>
                    <a:pt x="178584" y="244831"/>
                  </a:lnTo>
                  <a:lnTo>
                    <a:pt x="180680" y="244164"/>
                  </a:lnTo>
                  <a:lnTo>
                    <a:pt x="185557" y="244373"/>
                  </a:lnTo>
                  <a:lnTo>
                    <a:pt x="188309" y="246564"/>
                  </a:lnTo>
                  <a:lnTo>
                    <a:pt x="192586" y="247717"/>
                  </a:lnTo>
                  <a:lnTo>
                    <a:pt x="195005" y="246412"/>
                  </a:lnTo>
                  <a:lnTo>
                    <a:pt x="198358" y="244316"/>
                  </a:lnTo>
                  <a:lnTo>
                    <a:pt x="199958" y="244069"/>
                  </a:lnTo>
                  <a:lnTo>
                    <a:pt x="202130" y="244669"/>
                  </a:lnTo>
                  <a:lnTo>
                    <a:pt x="203845" y="247498"/>
                  </a:lnTo>
                  <a:lnTo>
                    <a:pt x="205445" y="251031"/>
                  </a:lnTo>
                  <a:lnTo>
                    <a:pt x="207007" y="252822"/>
                  </a:lnTo>
                  <a:lnTo>
                    <a:pt x="209798" y="255165"/>
                  </a:lnTo>
                  <a:lnTo>
                    <a:pt x="210731" y="257880"/>
                  </a:lnTo>
                  <a:lnTo>
                    <a:pt x="209664" y="260175"/>
                  </a:lnTo>
                  <a:lnTo>
                    <a:pt x="209988" y="262776"/>
                  </a:lnTo>
                  <a:lnTo>
                    <a:pt x="208512" y="267205"/>
                  </a:lnTo>
                  <a:lnTo>
                    <a:pt x="205969" y="271110"/>
                  </a:lnTo>
                  <a:lnTo>
                    <a:pt x="205111" y="274872"/>
                  </a:lnTo>
                  <a:lnTo>
                    <a:pt x="206521" y="278035"/>
                  </a:lnTo>
                  <a:lnTo>
                    <a:pt x="204730" y="281769"/>
                  </a:lnTo>
                  <a:lnTo>
                    <a:pt x="196558" y="285588"/>
                  </a:lnTo>
                  <a:lnTo>
                    <a:pt x="193062" y="288598"/>
                  </a:lnTo>
                  <a:lnTo>
                    <a:pt x="190795" y="288855"/>
                  </a:lnTo>
                  <a:lnTo>
                    <a:pt x="188490" y="287665"/>
                  </a:lnTo>
                  <a:lnTo>
                    <a:pt x="188081" y="284826"/>
                  </a:lnTo>
                  <a:lnTo>
                    <a:pt x="188652" y="278682"/>
                  </a:lnTo>
                  <a:lnTo>
                    <a:pt x="186861" y="274139"/>
                  </a:lnTo>
                  <a:lnTo>
                    <a:pt x="184775" y="269529"/>
                  </a:lnTo>
                  <a:lnTo>
                    <a:pt x="182356" y="267557"/>
                  </a:lnTo>
                  <a:lnTo>
                    <a:pt x="176555" y="266519"/>
                  </a:lnTo>
                  <a:lnTo>
                    <a:pt x="173612" y="264805"/>
                  </a:lnTo>
                  <a:lnTo>
                    <a:pt x="170698" y="262233"/>
                  </a:lnTo>
                  <a:lnTo>
                    <a:pt x="165859" y="259518"/>
                  </a:lnTo>
                  <a:lnTo>
                    <a:pt x="164182" y="259804"/>
                  </a:lnTo>
                  <a:lnTo>
                    <a:pt x="160010" y="259852"/>
                  </a:lnTo>
                  <a:lnTo>
                    <a:pt x="155210" y="259804"/>
                  </a:lnTo>
                  <a:lnTo>
                    <a:pt x="146837" y="255822"/>
                  </a:lnTo>
                  <a:lnTo>
                    <a:pt x="142646" y="252955"/>
                  </a:lnTo>
                  <a:lnTo>
                    <a:pt x="132083" y="250012"/>
                  </a:lnTo>
                  <a:lnTo>
                    <a:pt x="121568" y="246650"/>
                  </a:lnTo>
                  <a:lnTo>
                    <a:pt x="113033" y="240001"/>
                  </a:lnTo>
                  <a:lnTo>
                    <a:pt x="105442" y="227228"/>
                  </a:lnTo>
                  <a:lnTo>
                    <a:pt x="104137" y="207245"/>
                  </a:lnTo>
                  <a:lnTo>
                    <a:pt x="101556" y="193177"/>
                  </a:lnTo>
                  <a:lnTo>
                    <a:pt x="95450" y="182785"/>
                  </a:lnTo>
                  <a:lnTo>
                    <a:pt x="86916" y="175393"/>
                  </a:lnTo>
                  <a:lnTo>
                    <a:pt x="81182" y="171526"/>
                  </a:lnTo>
                  <a:lnTo>
                    <a:pt x="76343" y="166726"/>
                  </a:lnTo>
                  <a:lnTo>
                    <a:pt x="68790" y="156343"/>
                  </a:lnTo>
                  <a:lnTo>
                    <a:pt x="69161" y="147476"/>
                  </a:lnTo>
                  <a:lnTo>
                    <a:pt x="72476" y="131550"/>
                  </a:lnTo>
                  <a:lnTo>
                    <a:pt x="69494" y="113443"/>
                  </a:lnTo>
                  <a:lnTo>
                    <a:pt x="68428" y="98450"/>
                  </a:lnTo>
                  <a:lnTo>
                    <a:pt x="62665" y="92164"/>
                  </a:lnTo>
                  <a:lnTo>
                    <a:pt x="59912" y="81372"/>
                  </a:lnTo>
                  <a:lnTo>
                    <a:pt x="58160" y="79438"/>
                  </a:lnTo>
                  <a:lnTo>
                    <a:pt x="56674" y="74457"/>
                  </a:lnTo>
                  <a:lnTo>
                    <a:pt x="49644" y="66380"/>
                  </a:lnTo>
                  <a:lnTo>
                    <a:pt x="41805" y="62970"/>
                  </a:lnTo>
                  <a:lnTo>
                    <a:pt x="37252" y="57502"/>
                  </a:lnTo>
                  <a:lnTo>
                    <a:pt x="35947" y="50644"/>
                  </a:lnTo>
                  <a:lnTo>
                    <a:pt x="36881" y="42358"/>
                  </a:lnTo>
                  <a:lnTo>
                    <a:pt x="35852" y="33900"/>
                  </a:lnTo>
                  <a:lnTo>
                    <a:pt x="31413" y="26603"/>
                  </a:lnTo>
                  <a:lnTo>
                    <a:pt x="25756" y="22736"/>
                  </a:lnTo>
                  <a:lnTo>
                    <a:pt x="21403" y="21803"/>
                  </a:lnTo>
                  <a:lnTo>
                    <a:pt x="15611" y="21231"/>
                  </a:lnTo>
                  <a:lnTo>
                    <a:pt x="12192" y="21079"/>
                  </a:lnTo>
                  <a:lnTo>
                    <a:pt x="8811" y="20479"/>
                  </a:lnTo>
                  <a:lnTo>
                    <a:pt x="9144" y="18802"/>
                  </a:lnTo>
                  <a:lnTo>
                    <a:pt x="9887" y="17326"/>
                  </a:lnTo>
                  <a:lnTo>
                    <a:pt x="5239" y="13335"/>
                  </a:lnTo>
                  <a:lnTo>
                    <a:pt x="0" y="6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4" name="그래픽 2">
              <a:extLst>
                <a:ext uri="{FF2B5EF4-FFF2-40B4-BE49-F238E27FC236}">
                  <a16:creationId xmlns:a16="http://schemas.microsoft.com/office/drawing/2014/main" id="{560B87C4-1C8B-C881-D4A1-E538D0DEEBAD}"/>
                </a:ext>
              </a:extLst>
            </p:cNvPr>
            <p:cNvSpPr/>
            <p:nvPr/>
          </p:nvSpPr>
          <p:spPr>
            <a:xfrm>
              <a:off x="9499292" y="3344189"/>
              <a:ext cx="293598" cy="340318"/>
            </a:xfrm>
            <a:custGeom>
              <a:avLst/>
              <a:gdLst>
                <a:gd name="connsiteX0" fmla="*/ 0 w 293598"/>
                <a:gd name="connsiteY0" fmla="*/ 15230 h 340318"/>
                <a:gd name="connsiteX1" fmla="*/ 18640 w 293598"/>
                <a:gd name="connsiteY1" fmla="*/ 0 h 340318"/>
                <a:gd name="connsiteX2" fmla="*/ 293598 w 293598"/>
                <a:gd name="connsiteY2" fmla="*/ 323650 h 340318"/>
                <a:gd name="connsiteX3" fmla="*/ 276968 w 293598"/>
                <a:gd name="connsiteY3" fmla="*/ 340319 h 340318"/>
                <a:gd name="connsiteX4" fmla="*/ 134464 w 293598"/>
                <a:gd name="connsiteY4" fmla="*/ 179708 h 340318"/>
                <a:gd name="connsiteX5" fmla="*/ 0 w 293598"/>
                <a:gd name="connsiteY5" fmla="*/ 15230 h 34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598" h="340318">
                  <a:moveTo>
                    <a:pt x="0" y="15230"/>
                  </a:moveTo>
                  <a:lnTo>
                    <a:pt x="18640" y="0"/>
                  </a:lnTo>
                  <a:lnTo>
                    <a:pt x="293598" y="323650"/>
                  </a:lnTo>
                  <a:lnTo>
                    <a:pt x="276968" y="340319"/>
                  </a:lnTo>
                  <a:lnTo>
                    <a:pt x="134464" y="179708"/>
                  </a:lnTo>
                  <a:lnTo>
                    <a:pt x="0" y="15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5" name="그래픽 2">
              <a:extLst>
                <a:ext uri="{FF2B5EF4-FFF2-40B4-BE49-F238E27FC236}">
                  <a16:creationId xmlns:a16="http://schemas.microsoft.com/office/drawing/2014/main" id="{32D003A4-F1F5-9599-EDE8-35C96CCE9C69}"/>
                </a:ext>
              </a:extLst>
            </p:cNvPr>
            <p:cNvSpPr/>
            <p:nvPr/>
          </p:nvSpPr>
          <p:spPr>
            <a:xfrm>
              <a:off x="7210624" y="4389243"/>
              <a:ext cx="220608" cy="421148"/>
            </a:xfrm>
            <a:custGeom>
              <a:avLst/>
              <a:gdLst>
                <a:gd name="connsiteX0" fmla="*/ 0 w 220608"/>
                <a:gd name="connsiteY0" fmla="*/ 0 h 421148"/>
                <a:gd name="connsiteX1" fmla="*/ 21136 w 220608"/>
                <a:gd name="connsiteY1" fmla="*/ 115 h 421148"/>
                <a:gd name="connsiteX2" fmla="*/ 39653 w 220608"/>
                <a:gd name="connsiteY2" fmla="*/ 191 h 421148"/>
                <a:gd name="connsiteX3" fmla="*/ 38681 w 220608"/>
                <a:gd name="connsiteY3" fmla="*/ 276 h 421148"/>
                <a:gd name="connsiteX4" fmla="*/ 37700 w 220608"/>
                <a:gd name="connsiteY4" fmla="*/ 438 h 421148"/>
                <a:gd name="connsiteX5" fmla="*/ 36795 w 220608"/>
                <a:gd name="connsiteY5" fmla="*/ 686 h 421148"/>
                <a:gd name="connsiteX6" fmla="*/ 35976 w 220608"/>
                <a:gd name="connsiteY6" fmla="*/ 1019 h 421148"/>
                <a:gd name="connsiteX7" fmla="*/ 35195 w 220608"/>
                <a:gd name="connsiteY7" fmla="*/ 1381 h 421148"/>
                <a:gd name="connsiteX8" fmla="*/ 34500 w 220608"/>
                <a:gd name="connsiteY8" fmla="*/ 1877 h 421148"/>
                <a:gd name="connsiteX9" fmla="*/ 33833 w 220608"/>
                <a:gd name="connsiteY9" fmla="*/ 2410 h 421148"/>
                <a:gd name="connsiteX10" fmla="*/ 33233 w 220608"/>
                <a:gd name="connsiteY10" fmla="*/ 3029 h 421148"/>
                <a:gd name="connsiteX11" fmla="*/ 32661 w 220608"/>
                <a:gd name="connsiteY11" fmla="*/ 3763 h 421148"/>
                <a:gd name="connsiteX12" fmla="*/ 32175 w 220608"/>
                <a:gd name="connsiteY12" fmla="*/ 4667 h 421148"/>
                <a:gd name="connsiteX13" fmla="*/ 31880 w 220608"/>
                <a:gd name="connsiteY13" fmla="*/ 5525 h 421148"/>
                <a:gd name="connsiteX14" fmla="*/ 31671 w 220608"/>
                <a:gd name="connsiteY14" fmla="*/ 6515 h 421148"/>
                <a:gd name="connsiteX15" fmla="*/ 31556 w 220608"/>
                <a:gd name="connsiteY15" fmla="*/ 7382 h 421148"/>
                <a:gd name="connsiteX16" fmla="*/ 31509 w 220608"/>
                <a:gd name="connsiteY16" fmla="*/ 8449 h 421148"/>
                <a:gd name="connsiteX17" fmla="*/ 31509 w 220608"/>
                <a:gd name="connsiteY17" fmla="*/ 9525 h 421148"/>
                <a:gd name="connsiteX18" fmla="*/ 58607 w 220608"/>
                <a:gd name="connsiteY18" fmla="*/ 243507 h 421148"/>
                <a:gd name="connsiteX19" fmla="*/ 60617 w 220608"/>
                <a:gd name="connsiteY19" fmla="*/ 268386 h 421148"/>
                <a:gd name="connsiteX20" fmla="*/ 62998 w 220608"/>
                <a:gd name="connsiteY20" fmla="*/ 289036 h 421148"/>
                <a:gd name="connsiteX21" fmla="*/ 62551 w 220608"/>
                <a:gd name="connsiteY21" fmla="*/ 305086 h 421148"/>
                <a:gd name="connsiteX22" fmla="*/ 66161 w 220608"/>
                <a:gd name="connsiteY22" fmla="*/ 323022 h 421148"/>
                <a:gd name="connsiteX23" fmla="*/ 68789 w 220608"/>
                <a:gd name="connsiteY23" fmla="*/ 340062 h 421148"/>
                <a:gd name="connsiteX24" fmla="*/ 76914 w 220608"/>
                <a:gd name="connsiteY24" fmla="*/ 358007 h 421148"/>
                <a:gd name="connsiteX25" fmla="*/ 85334 w 220608"/>
                <a:gd name="connsiteY25" fmla="*/ 367075 h 421148"/>
                <a:gd name="connsiteX26" fmla="*/ 105575 w 220608"/>
                <a:gd name="connsiteY26" fmla="*/ 380333 h 421148"/>
                <a:gd name="connsiteX27" fmla="*/ 140313 w 220608"/>
                <a:gd name="connsiteY27" fmla="*/ 382305 h 421148"/>
                <a:gd name="connsiteX28" fmla="*/ 162068 w 220608"/>
                <a:gd name="connsiteY28" fmla="*/ 390801 h 421148"/>
                <a:gd name="connsiteX29" fmla="*/ 220609 w 220608"/>
                <a:gd name="connsiteY29" fmla="*/ 405299 h 421148"/>
                <a:gd name="connsiteX30" fmla="*/ 215684 w 220608"/>
                <a:gd name="connsiteY30" fmla="*/ 421148 h 421148"/>
                <a:gd name="connsiteX31" fmla="*/ 166621 w 220608"/>
                <a:gd name="connsiteY31" fmla="*/ 410023 h 421148"/>
                <a:gd name="connsiteX32" fmla="*/ 146428 w 220608"/>
                <a:gd name="connsiteY32" fmla="*/ 410232 h 421148"/>
                <a:gd name="connsiteX33" fmla="*/ 125035 w 220608"/>
                <a:gd name="connsiteY33" fmla="*/ 405508 h 421148"/>
                <a:gd name="connsiteX34" fmla="*/ 102784 w 220608"/>
                <a:gd name="connsiteY34" fmla="*/ 395411 h 421148"/>
                <a:gd name="connsiteX35" fmla="*/ 88202 w 220608"/>
                <a:gd name="connsiteY35" fmla="*/ 384372 h 421148"/>
                <a:gd name="connsiteX36" fmla="*/ 80400 w 220608"/>
                <a:gd name="connsiteY36" fmla="*/ 377962 h 421148"/>
                <a:gd name="connsiteX37" fmla="*/ 68694 w 220608"/>
                <a:gd name="connsiteY37" fmla="*/ 364169 h 421148"/>
                <a:gd name="connsiteX38" fmla="*/ 56712 w 220608"/>
                <a:gd name="connsiteY38" fmla="*/ 338385 h 421148"/>
                <a:gd name="connsiteX39" fmla="*/ 52921 w 220608"/>
                <a:gd name="connsiteY39" fmla="*/ 323479 h 421148"/>
                <a:gd name="connsiteX40" fmla="*/ 50702 w 220608"/>
                <a:gd name="connsiteY40" fmla="*/ 309439 h 421148"/>
                <a:gd name="connsiteX41" fmla="*/ 45368 w 220608"/>
                <a:gd name="connsiteY41" fmla="*/ 273968 h 421148"/>
                <a:gd name="connsiteX42" fmla="*/ 46349 w 220608"/>
                <a:gd name="connsiteY42" fmla="*/ 271472 h 421148"/>
                <a:gd name="connsiteX43" fmla="*/ 41139 w 220608"/>
                <a:gd name="connsiteY43" fmla="*/ 226962 h 421148"/>
                <a:gd name="connsiteX44" fmla="*/ 39748 w 220608"/>
                <a:gd name="connsiteY44" fmla="*/ 224171 h 421148"/>
                <a:gd name="connsiteX45" fmla="*/ 36843 w 220608"/>
                <a:gd name="connsiteY45" fmla="*/ 210417 h 421148"/>
                <a:gd name="connsiteX46" fmla="*/ 37614 w 220608"/>
                <a:gd name="connsiteY46" fmla="*/ 206559 h 421148"/>
                <a:gd name="connsiteX47" fmla="*/ 13640 w 220608"/>
                <a:gd name="connsiteY47" fmla="*/ 18183 h 421148"/>
                <a:gd name="connsiteX48" fmla="*/ 12906 w 220608"/>
                <a:gd name="connsiteY48" fmla="*/ 15278 h 421148"/>
                <a:gd name="connsiteX49" fmla="*/ 11754 w 220608"/>
                <a:gd name="connsiteY49" fmla="*/ 12640 h 421148"/>
                <a:gd name="connsiteX50" fmla="*/ 10363 w 220608"/>
                <a:gd name="connsiteY50" fmla="*/ 10144 h 421148"/>
                <a:gd name="connsiteX51" fmla="*/ 8877 w 220608"/>
                <a:gd name="connsiteY51" fmla="*/ 8011 h 421148"/>
                <a:gd name="connsiteX52" fmla="*/ 7163 w 220608"/>
                <a:gd name="connsiteY52" fmla="*/ 5829 h 421148"/>
                <a:gd name="connsiteX53" fmla="*/ 5153 w 220608"/>
                <a:gd name="connsiteY53" fmla="*/ 3820 h 421148"/>
                <a:gd name="connsiteX54" fmla="*/ 2743 w 220608"/>
                <a:gd name="connsiteY54" fmla="*/ 1781 h 421148"/>
                <a:gd name="connsiteX55" fmla="*/ 0 w 220608"/>
                <a:gd name="connsiteY55" fmla="*/ 0 h 42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0608" h="421148">
                  <a:moveTo>
                    <a:pt x="0" y="0"/>
                  </a:moveTo>
                  <a:lnTo>
                    <a:pt x="21136" y="115"/>
                  </a:lnTo>
                  <a:lnTo>
                    <a:pt x="39653" y="191"/>
                  </a:lnTo>
                  <a:lnTo>
                    <a:pt x="38681" y="276"/>
                  </a:lnTo>
                  <a:lnTo>
                    <a:pt x="37700" y="438"/>
                  </a:lnTo>
                  <a:lnTo>
                    <a:pt x="36795" y="686"/>
                  </a:lnTo>
                  <a:lnTo>
                    <a:pt x="35976" y="1019"/>
                  </a:lnTo>
                  <a:lnTo>
                    <a:pt x="35195" y="1381"/>
                  </a:lnTo>
                  <a:lnTo>
                    <a:pt x="34500" y="1877"/>
                  </a:lnTo>
                  <a:lnTo>
                    <a:pt x="33833" y="2410"/>
                  </a:lnTo>
                  <a:lnTo>
                    <a:pt x="33233" y="3029"/>
                  </a:lnTo>
                  <a:lnTo>
                    <a:pt x="32661" y="3763"/>
                  </a:lnTo>
                  <a:lnTo>
                    <a:pt x="32175" y="4667"/>
                  </a:lnTo>
                  <a:lnTo>
                    <a:pt x="31880" y="5525"/>
                  </a:lnTo>
                  <a:lnTo>
                    <a:pt x="31671" y="6515"/>
                  </a:lnTo>
                  <a:lnTo>
                    <a:pt x="31556" y="7382"/>
                  </a:lnTo>
                  <a:lnTo>
                    <a:pt x="31509" y="8449"/>
                  </a:lnTo>
                  <a:lnTo>
                    <a:pt x="31509" y="9525"/>
                  </a:lnTo>
                  <a:lnTo>
                    <a:pt x="58607" y="243507"/>
                  </a:lnTo>
                  <a:lnTo>
                    <a:pt x="60617" y="268386"/>
                  </a:lnTo>
                  <a:lnTo>
                    <a:pt x="62998" y="289036"/>
                  </a:lnTo>
                  <a:lnTo>
                    <a:pt x="62551" y="305086"/>
                  </a:lnTo>
                  <a:lnTo>
                    <a:pt x="66161" y="323022"/>
                  </a:lnTo>
                  <a:lnTo>
                    <a:pt x="68789" y="340062"/>
                  </a:lnTo>
                  <a:lnTo>
                    <a:pt x="76914" y="358007"/>
                  </a:lnTo>
                  <a:lnTo>
                    <a:pt x="85334" y="367075"/>
                  </a:lnTo>
                  <a:lnTo>
                    <a:pt x="105575" y="380333"/>
                  </a:lnTo>
                  <a:lnTo>
                    <a:pt x="140313" y="382305"/>
                  </a:lnTo>
                  <a:lnTo>
                    <a:pt x="162068" y="390801"/>
                  </a:lnTo>
                  <a:lnTo>
                    <a:pt x="220609" y="405299"/>
                  </a:lnTo>
                  <a:lnTo>
                    <a:pt x="215684" y="421148"/>
                  </a:lnTo>
                  <a:lnTo>
                    <a:pt x="166621" y="410023"/>
                  </a:lnTo>
                  <a:lnTo>
                    <a:pt x="146428" y="410232"/>
                  </a:lnTo>
                  <a:lnTo>
                    <a:pt x="125035" y="405508"/>
                  </a:lnTo>
                  <a:lnTo>
                    <a:pt x="102784" y="395411"/>
                  </a:lnTo>
                  <a:lnTo>
                    <a:pt x="88202" y="384372"/>
                  </a:lnTo>
                  <a:lnTo>
                    <a:pt x="80400" y="377962"/>
                  </a:lnTo>
                  <a:lnTo>
                    <a:pt x="68694" y="364169"/>
                  </a:lnTo>
                  <a:lnTo>
                    <a:pt x="56712" y="338385"/>
                  </a:lnTo>
                  <a:lnTo>
                    <a:pt x="52921" y="323479"/>
                  </a:lnTo>
                  <a:lnTo>
                    <a:pt x="50702" y="309439"/>
                  </a:lnTo>
                  <a:lnTo>
                    <a:pt x="45368" y="273968"/>
                  </a:lnTo>
                  <a:lnTo>
                    <a:pt x="46349" y="271472"/>
                  </a:lnTo>
                  <a:lnTo>
                    <a:pt x="41139" y="226962"/>
                  </a:lnTo>
                  <a:lnTo>
                    <a:pt x="39748" y="224171"/>
                  </a:lnTo>
                  <a:lnTo>
                    <a:pt x="36843" y="210417"/>
                  </a:lnTo>
                  <a:lnTo>
                    <a:pt x="37614" y="206559"/>
                  </a:lnTo>
                  <a:lnTo>
                    <a:pt x="13640" y="18183"/>
                  </a:lnTo>
                  <a:lnTo>
                    <a:pt x="12906" y="15278"/>
                  </a:lnTo>
                  <a:lnTo>
                    <a:pt x="11754" y="12640"/>
                  </a:lnTo>
                  <a:lnTo>
                    <a:pt x="10363" y="10144"/>
                  </a:lnTo>
                  <a:lnTo>
                    <a:pt x="8877" y="8011"/>
                  </a:lnTo>
                  <a:lnTo>
                    <a:pt x="7163" y="5829"/>
                  </a:lnTo>
                  <a:lnTo>
                    <a:pt x="5153" y="3820"/>
                  </a:lnTo>
                  <a:lnTo>
                    <a:pt x="2743" y="17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6" name="그래픽 2">
              <a:extLst>
                <a:ext uri="{FF2B5EF4-FFF2-40B4-BE49-F238E27FC236}">
                  <a16:creationId xmlns:a16="http://schemas.microsoft.com/office/drawing/2014/main" id="{618CE7B1-37DA-28B8-9F2F-384C4344B0D8}"/>
                </a:ext>
              </a:extLst>
            </p:cNvPr>
            <p:cNvSpPr/>
            <p:nvPr/>
          </p:nvSpPr>
          <p:spPr>
            <a:xfrm>
              <a:off x="6254876" y="6231674"/>
              <a:ext cx="143989" cy="175612"/>
            </a:xfrm>
            <a:custGeom>
              <a:avLst/>
              <a:gdLst>
                <a:gd name="connsiteX0" fmla="*/ 0 w 143989"/>
                <a:gd name="connsiteY0" fmla="*/ 89125 h 175612"/>
                <a:gd name="connsiteX1" fmla="*/ 162 w 143989"/>
                <a:gd name="connsiteY1" fmla="*/ 83801 h 175612"/>
                <a:gd name="connsiteX2" fmla="*/ 44291 w 143989"/>
                <a:gd name="connsiteY2" fmla="*/ 1352 h 175612"/>
                <a:gd name="connsiteX3" fmla="*/ 54188 w 143989"/>
                <a:gd name="connsiteY3" fmla="*/ 0 h 175612"/>
                <a:gd name="connsiteX4" fmla="*/ 58360 w 143989"/>
                <a:gd name="connsiteY4" fmla="*/ 1791 h 175612"/>
                <a:gd name="connsiteX5" fmla="*/ 60989 w 143989"/>
                <a:gd name="connsiteY5" fmla="*/ 1343 h 175612"/>
                <a:gd name="connsiteX6" fmla="*/ 65465 w 143989"/>
                <a:gd name="connsiteY6" fmla="*/ 2981 h 175612"/>
                <a:gd name="connsiteX7" fmla="*/ 60579 w 143989"/>
                <a:gd name="connsiteY7" fmla="*/ 10334 h 175612"/>
                <a:gd name="connsiteX8" fmla="*/ 56274 w 143989"/>
                <a:gd name="connsiteY8" fmla="*/ 21174 h 175612"/>
                <a:gd name="connsiteX9" fmla="*/ 59103 w 143989"/>
                <a:gd name="connsiteY9" fmla="*/ 24708 h 175612"/>
                <a:gd name="connsiteX10" fmla="*/ 78191 w 143989"/>
                <a:gd name="connsiteY10" fmla="*/ 25155 h 175612"/>
                <a:gd name="connsiteX11" fmla="*/ 81172 w 143989"/>
                <a:gd name="connsiteY11" fmla="*/ 28432 h 175612"/>
                <a:gd name="connsiteX12" fmla="*/ 85154 w 143989"/>
                <a:gd name="connsiteY12" fmla="*/ 30661 h 175612"/>
                <a:gd name="connsiteX13" fmla="*/ 92421 w 143989"/>
                <a:gd name="connsiteY13" fmla="*/ 27537 h 175612"/>
                <a:gd name="connsiteX14" fmla="*/ 102927 w 143989"/>
                <a:gd name="connsiteY14" fmla="*/ 21174 h 175612"/>
                <a:gd name="connsiteX15" fmla="*/ 109871 w 143989"/>
                <a:gd name="connsiteY15" fmla="*/ 21174 h 175612"/>
                <a:gd name="connsiteX16" fmla="*/ 118901 w 143989"/>
                <a:gd name="connsiteY16" fmla="*/ 24860 h 175612"/>
                <a:gd name="connsiteX17" fmla="*/ 126339 w 143989"/>
                <a:gd name="connsiteY17" fmla="*/ 29746 h 175612"/>
                <a:gd name="connsiteX18" fmla="*/ 126997 w 143989"/>
                <a:gd name="connsiteY18" fmla="*/ 31137 h 175612"/>
                <a:gd name="connsiteX19" fmla="*/ 129417 w 143989"/>
                <a:gd name="connsiteY19" fmla="*/ 36062 h 175612"/>
                <a:gd name="connsiteX20" fmla="*/ 125063 w 143989"/>
                <a:gd name="connsiteY20" fmla="*/ 35852 h 175612"/>
                <a:gd name="connsiteX21" fmla="*/ 121701 w 143989"/>
                <a:gd name="connsiteY21" fmla="*/ 30109 h 175612"/>
                <a:gd name="connsiteX22" fmla="*/ 115176 w 143989"/>
                <a:gd name="connsiteY22" fmla="*/ 28175 h 175612"/>
                <a:gd name="connsiteX23" fmla="*/ 108814 w 143989"/>
                <a:gd name="connsiteY23" fmla="*/ 31004 h 175612"/>
                <a:gd name="connsiteX24" fmla="*/ 94612 w 143989"/>
                <a:gd name="connsiteY24" fmla="*/ 39548 h 175612"/>
                <a:gd name="connsiteX25" fmla="*/ 91935 w 143989"/>
                <a:gd name="connsiteY25" fmla="*/ 44158 h 175612"/>
                <a:gd name="connsiteX26" fmla="*/ 90583 w 143989"/>
                <a:gd name="connsiteY26" fmla="*/ 50063 h 175612"/>
                <a:gd name="connsiteX27" fmla="*/ 90135 w 143989"/>
                <a:gd name="connsiteY27" fmla="*/ 57455 h 175612"/>
                <a:gd name="connsiteX28" fmla="*/ 94612 w 143989"/>
                <a:gd name="connsiteY28" fmla="*/ 60703 h 175612"/>
                <a:gd name="connsiteX29" fmla="*/ 104213 w 143989"/>
                <a:gd name="connsiteY29" fmla="*/ 60540 h 175612"/>
                <a:gd name="connsiteX30" fmla="*/ 115795 w 143989"/>
                <a:gd name="connsiteY30" fmla="*/ 58750 h 175612"/>
                <a:gd name="connsiteX31" fmla="*/ 121120 w 143989"/>
                <a:gd name="connsiteY31" fmla="*/ 50949 h 175612"/>
                <a:gd name="connsiteX32" fmla="*/ 125473 w 143989"/>
                <a:gd name="connsiteY32" fmla="*/ 43148 h 175612"/>
                <a:gd name="connsiteX33" fmla="*/ 125263 w 143989"/>
                <a:gd name="connsiteY33" fmla="*/ 41662 h 175612"/>
                <a:gd name="connsiteX34" fmla="*/ 129617 w 143989"/>
                <a:gd name="connsiteY34" fmla="*/ 41538 h 175612"/>
                <a:gd name="connsiteX35" fmla="*/ 129493 w 143989"/>
                <a:gd name="connsiteY35" fmla="*/ 47415 h 175612"/>
                <a:gd name="connsiteX36" fmla="*/ 136313 w 143989"/>
                <a:gd name="connsiteY36" fmla="*/ 50168 h 175612"/>
                <a:gd name="connsiteX37" fmla="*/ 143904 w 143989"/>
                <a:gd name="connsiteY37" fmla="*/ 49177 h 175612"/>
                <a:gd name="connsiteX38" fmla="*/ 143942 w 143989"/>
                <a:gd name="connsiteY38" fmla="*/ 50530 h 175612"/>
                <a:gd name="connsiteX39" fmla="*/ 143989 w 143989"/>
                <a:gd name="connsiteY39" fmla="*/ 51558 h 175612"/>
                <a:gd name="connsiteX40" fmla="*/ 134464 w 143989"/>
                <a:gd name="connsiteY40" fmla="*/ 51892 h 175612"/>
                <a:gd name="connsiteX41" fmla="*/ 130436 w 143989"/>
                <a:gd name="connsiteY41" fmla="*/ 53902 h 175612"/>
                <a:gd name="connsiteX42" fmla="*/ 122882 w 143989"/>
                <a:gd name="connsiteY42" fmla="*/ 60712 h 175612"/>
                <a:gd name="connsiteX43" fmla="*/ 117129 w 143989"/>
                <a:gd name="connsiteY43" fmla="*/ 66180 h 175612"/>
                <a:gd name="connsiteX44" fmla="*/ 107604 w 143989"/>
                <a:gd name="connsiteY44" fmla="*/ 67037 h 175612"/>
                <a:gd name="connsiteX45" fmla="*/ 98936 w 143989"/>
                <a:gd name="connsiteY45" fmla="*/ 67818 h 175612"/>
                <a:gd name="connsiteX46" fmla="*/ 86668 w 143989"/>
                <a:gd name="connsiteY46" fmla="*/ 69009 h 175612"/>
                <a:gd name="connsiteX47" fmla="*/ 78372 w 143989"/>
                <a:gd name="connsiteY47" fmla="*/ 74343 h 175612"/>
                <a:gd name="connsiteX48" fmla="*/ 75543 w 143989"/>
                <a:gd name="connsiteY48" fmla="*/ 83982 h 175612"/>
                <a:gd name="connsiteX49" fmla="*/ 71266 w 143989"/>
                <a:gd name="connsiteY49" fmla="*/ 98936 h 175612"/>
                <a:gd name="connsiteX50" fmla="*/ 66704 w 143989"/>
                <a:gd name="connsiteY50" fmla="*/ 103365 h 175612"/>
                <a:gd name="connsiteX51" fmla="*/ 63875 w 143989"/>
                <a:gd name="connsiteY51" fmla="*/ 104717 h 175612"/>
                <a:gd name="connsiteX52" fmla="*/ 54969 w 143989"/>
                <a:gd name="connsiteY52" fmla="*/ 105746 h 175612"/>
                <a:gd name="connsiteX53" fmla="*/ 51597 w 143989"/>
                <a:gd name="connsiteY53" fmla="*/ 108089 h 175612"/>
                <a:gd name="connsiteX54" fmla="*/ 47168 w 143989"/>
                <a:gd name="connsiteY54" fmla="*/ 110633 h 175612"/>
                <a:gd name="connsiteX55" fmla="*/ 45682 w 143989"/>
                <a:gd name="connsiteY55" fmla="*/ 113423 h 175612"/>
                <a:gd name="connsiteX56" fmla="*/ 43596 w 143989"/>
                <a:gd name="connsiteY56" fmla="*/ 123520 h 175612"/>
                <a:gd name="connsiteX57" fmla="*/ 50111 w 143989"/>
                <a:gd name="connsiteY57" fmla="*/ 134150 h 175612"/>
                <a:gd name="connsiteX58" fmla="*/ 55445 w 143989"/>
                <a:gd name="connsiteY58" fmla="*/ 140103 h 175612"/>
                <a:gd name="connsiteX59" fmla="*/ 65380 w 143989"/>
                <a:gd name="connsiteY59" fmla="*/ 146018 h 175612"/>
                <a:gd name="connsiteX60" fmla="*/ 66123 w 143989"/>
                <a:gd name="connsiteY60" fmla="*/ 156077 h 175612"/>
                <a:gd name="connsiteX61" fmla="*/ 74619 w 143989"/>
                <a:gd name="connsiteY61" fmla="*/ 162477 h 175612"/>
                <a:gd name="connsiteX62" fmla="*/ 90097 w 143989"/>
                <a:gd name="connsiteY62" fmla="*/ 174174 h 175612"/>
                <a:gd name="connsiteX63" fmla="*/ 88611 w 143989"/>
                <a:gd name="connsiteY63" fmla="*/ 175613 h 175612"/>
                <a:gd name="connsiteX64" fmla="*/ 62265 w 143989"/>
                <a:gd name="connsiteY64" fmla="*/ 163630 h 175612"/>
                <a:gd name="connsiteX65" fmla="*/ 49692 w 143989"/>
                <a:gd name="connsiteY65" fmla="*/ 156229 h 175612"/>
                <a:gd name="connsiteX66" fmla="*/ 34300 w 143989"/>
                <a:gd name="connsiteY66" fmla="*/ 151514 h 175612"/>
                <a:gd name="connsiteX67" fmla="*/ 27927 w 143989"/>
                <a:gd name="connsiteY67" fmla="*/ 144570 h 175612"/>
                <a:gd name="connsiteX68" fmla="*/ 21860 w 143989"/>
                <a:gd name="connsiteY68" fmla="*/ 127368 h 175612"/>
                <a:gd name="connsiteX69" fmla="*/ 21565 w 143989"/>
                <a:gd name="connsiteY69" fmla="*/ 114062 h 175612"/>
                <a:gd name="connsiteX70" fmla="*/ 26489 w 143989"/>
                <a:gd name="connsiteY70" fmla="*/ 106261 h 175612"/>
                <a:gd name="connsiteX71" fmla="*/ 25298 w 143989"/>
                <a:gd name="connsiteY71" fmla="*/ 99441 h 175612"/>
                <a:gd name="connsiteX72" fmla="*/ 25594 w 143989"/>
                <a:gd name="connsiteY72" fmla="*/ 92050 h 175612"/>
                <a:gd name="connsiteX73" fmla="*/ 21727 w 143989"/>
                <a:gd name="connsiteY73" fmla="*/ 90697 h 175612"/>
                <a:gd name="connsiteX74" fmla="*/ 14011 w 143989"/>
                <a:gd name="connsiteY74" fmla="*/ 98831 h 175612"/>
                <a:gd name="connsiteX75" fmla="*/ 8258 w 143989"/>
                <a:gd name="connsiteY75" fmla="*/ 97041 h 175612"/>
                <a:gd name="connsiteX76" fmla="*/ 0 w 143989"/>
                <a:gd name="connsiteY76" fmla="*/ 89125 h 17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3989" h="175612">
                  <a:moveTo>
                    <a:pt x="0" y="89125"/>
                  </a:moveTo>
                  <a:lnTo>
                    <a:pt x="162" y="83801"/>
                  </a:lnTo>
                  <a:lnTo>
                    <a:pt x="44291" y="1352"/>
                  </a:lnTo>
                  <a:lnTo>
                    <a:pt x="54188" y="0"/>
                  </a:lnTo>
                  <a:lnTo>
                    <a:pt x="58360" y="1791"/>
                  </a:lnTo>
                  <a:lnTo>
                    <a:pt x="60989" y="1343"/>
                  </a:lnTo>
                  <a:lnTo>
                    <a:pt x="65465" y="2981"/>
                  </a:lnTo>
                  <a:lnTo>
                    <a:pt x="60579" y="10334"/>
                  </a:lnTo>
                  <a:lnTo>
                    <a:pt x="56274" y="21174"/>
                  </a:lnTo>
                  <a:lnTo>
                    <a:pt x="59103" y="24708"/>
                  </a:lnTo>
                  <a:lnTo>
                    <a:pt x="78191" y="25155"/>
                  </a:lnTo>
                  <a:lnTo>
                    <a:pt x="81172" y="28432"/>
                  </a:lnTo>
                  <a:lnTo>
                    <a:pt x="85154" y="30661"/>
                  </a:lnTo>
                  <a:lnTo>
                    <a:pt x="92421" y="27537"/>
                  </a:lnTo>
                  <a:lnTo>
                    <a:pt x="102927" y="21174"/>
                  </a:lnTo>
                  <a:lnTo>
                    <a:pt x="109871" y="21174"/>
                  </a:lnTo>
                  <a:lnTo>
                    <a:pt x="118901" y="24860"/>
                  </a:lnTo>
                  <a:lnTo>
                    <a:pt x="126339" y="29746"/>
                  </a:lnTo>
                  <a:lnTo>
                    <a:pt x="126997" y="31137"/>
                  </a:lnTo>
                  <a:lnTo>
                    <a:pt x="129417" y="36062"/>
                  </a:lnTo>
                  <a:lnTo>
                    <a:pt x="125063" y="35852"/>
                  </a:lnTo>
                  <a:lnTo>
                    <a:pt x="121701" y="30109"/>
                  </a:lnTo>
                  <a:lnTo>
                    <a:pt x="115176" y="28175"/>
                  </a:lnTo>
                  <a:lnTo>
                    <a:pt x="108814" y="31004"/>
                  </a:lnTo>
                  <a:lnTo>
                    <a:pt x="94612" y="39548"/>
                  </a:lnTo>
                  <a:lnTo>
                    <a:pt x="91935" y="44158"/>
                  </a:lnTo>
                  <a:lnTo>
                    <a:pt x="90583" y="50063"/>
                  </a:lnTo>
                  <a:lnTo>
                    <a:pt x="90135" y="57455"/>
                  </a:lnTo>
                  <a:lnTo>
                    <a:pt x="94612" y="60703"/>
                  </a:lnTo>
                  <a:lnTo>
                    <a:pt x="104213" y="60540"/>
                  </a:lnTo>
                  <a:lnTo>
                    <a:pt x="115795" y="58750"/>
                  </a:lnTo>
                  <a:lnTo>
                    <a:pt x="121120" y="50949"/>
                  </a:lnTo>
                  <a:lnTo>
                    <a:pt x="125473" y="43148"/>
                  </a:lnTo>
                  <a:lnTo>
                    <a:pt x="125263" y="41662"/>
                  </a:lnTo>
                  <a:lnTo>
                    <a:pt x="129617" y="41538"/>
                  </a:lnTo>
                  <a:lnTo>
                    <a:pt x="129493" y="47415"/>
                  </a:lnTo>
                  <a:lnTo>
                    <a:pt x="136313" y="50168"/>
                  </a:lnTo>
                  <a:lnTo>
                    <a:pt x="143904" y="49177"/>
                  </a:lnTo>
                  <a:lnTo>
                    <a:pt x="143942" y="50530"/>
                  </a:lnTo>
                  <a:lnTo>
                    <a:pt x="143989" y="51558"/>
                  </a:lnTo>
                  <a:lnTo>
                    <a:pt x="134464" y="51892"/>
                  </a:lnTo>
                  <a:lnTo>
                    <a:pt x="130436" y="53902"/>
                  </a:lnTo>
                  <a:lnTo>
                    <a:pt x="122882" y="60712"/>
                  </a:lnTo>
                  <a:lnTo>
                    <a:pt x="117129" y="66180"/>
                  </a:lnTo>
                  <a:lnTo>
                    <a:pt x="107604" y="67037"/>
                  </a:lnTo>
                  <a:lnTo>
                    <a:pt x="98936" y="67818"/>
                  </a:lnTo>
                  <a:lnTo>
                    <a:pt x="86668" y="69009"/>
                  </a:lnTo>
                  <a:lnTo>
                    <a:pt x="78372" y="74343"/>
                  </a:lnTo>
                  <a:lnTo>
                    <a:pt x="75543" y="83982"/>
                  </a:lnTo>
                  <a:lnTo>
                    <a:pt x="71266" y="98936"/>
                  </a:lnTo>
                  <a:lnTo>
                    <a:pt x="66704" y="103365"/>
                  </a:lnTo>
                  <a:lnTo>
                    <a:pt x="63875" y="104717"/>
                  </a:lnTo>
                  <a:lnTo>
                    <a:pt x="54969" y="105746"/>
                  </a:lnTo>
                  <a:lnTo>
                    <a:pt x="51597" y="108089"/>
                  </a:lnTo>
                  <a:lnTo>
                    <a:pt x="47168" y="110633"/>
                  </a:lnTo>
                  <a:lnTo>
                    <a:pt x="45682" y="113423"/>
                  </a:lnTo>
                  <a:lnTo>
                    <a:pt x="43596" y="123520"/>
                  </a:lnTo>
                  <a:lnTo>
                    <a:pt x="50111" y="134150"/>
                  </a:lnTo>
                  <a:lnTo>
                    <a:pt x="55445" y="140103"/>
                  </a:lnTo>
                  <a:lnTo>
                    <a:pt x="65380" y="146018"/>
                  </a:lnTo>
                  <a:lnTo>
                    <a:pt x="66123" y="156077"/>
                  </a:lnTo>
                  <a:lnTo>
                    <a:pt x="74619" y="162477"/>
                  </a:lnTo>
                  <a:lnTo>
                    <a:pt x="90097" y="174174"/>
                  </a:lnTo>
                  <a:lnTo>
                    <a:pt x="88611" y="175613"/>
                  </a:lnTo>
                  <a:lnTo>
                    <a:pt x="62265" y="163630"/>
                  </a:lnTo>
                  <a:lnTo>
                    <a:pt x="49692" y="156229"/>
                  </a:lnTo>
                  <a:lnTo>
                    <a:pt x="34300" y="151514"/>
                  </a:lnTo>
                  <a:lnTo>
                    <a:pt x="27927" y="144570"/>
                  </a:lnTo>
                  <a:lnTo>
                    <a:pt x="21860" y="127368"/>
                  </a:lnTo>
                  <a:lnTo>
                    <a:pt x="21565" y="114062"/>
                  </a:lnTo>
                  <a:lnTo>
                    <a:pt x="26489" y="106261"/>
                  </a:lnTo>
                  <a:lnTo>
                    <a:pt x="25298" y="99441"/>
                  </a:lnTo>
                  <a:lnTo>
                    <a:pt x="25594" y="92050"/>
                  </a:lnTo>
                  <a:lnTo>
                    <a:pt x="21727" y="90697"/>
                  </a:lnTo>
                  <a:lnTo>
                    <a:pt x="14011" y="98831"/>
                  </a:lnTo>
                  <a:lnTo>
                    <a:pt x="8258" y="97041"/>
                  </a:lnTo>
                  <a:lnTo>
                    <a:pt x="0" y="891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7" name="그래픽 2">
              <a:extLst>
                <a:ext uri="{FF2B5EF4-FFF2-40B4-BE49-F238E27FC236}">
                  <a16:creationId xmlns:a16="http://schemas.microsoft.com/office/drawing/2014/main" id="{F8FE2876-3B50-3DDA-F2D9-5DB6EB36B0B1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8" name="그래픽 2">
              <a:extLst>
                <a:ext uri="{FF2B5EF4-FFF2-40B4-BE49-F238E27FC236}">
                  <a16:creationId xmlns:a16="http://schemas.microsoft.com/office/drawing/2014/main" id="{A0528B49-9288-D3B7-7412-7E346D3BC597}"/>
                </a:ext>
              </a:extLst>
            </p:cNvPr>
            <p:cNvSpPr/>
            <p:nvPr/>
          </p:nvSpPr>
          <p:spPr>
            <a:xfrm>
              <a:off x="7766303" y="4549025"/>
              <a:ext cx="160162" cy="127577"/>
            </a:xfrm>
            <a:custGeom>
              <a:avLst/>
              <a:gdLst>
                <a:gd name="connsiteX0" fmla="*/ 0 w 160162"/>
                <a:gd name="connsiteY0" fmla="*/ 111414 h 127577"/>
                <a:gd name="connsiteX1" fmla="*/ 934 w 160162"/>
                <a:gd name="connsiteY1" fmla="*/ 100412 h 127577"/>
                <a:gd name="connsiteX2" fmla="*/ 5172 w 160162"/>
                <a:gd name="connsiteY2" fmla="*/ 90430 h 127577"/>
                <a:gd name="connsiteX3" fmla="*/ 10716 w 160162"/>
                <a:gd name="connsiteY3" fmla="*/ 85792 h 127577"/>
                <a:gd name="connsiteX4" fmla="*/ 18107 w 160162"/>
                <a:gd name="connsiteY4" fmla="*/ 80620 h 127577"/>
                <a:gd name="connsiteX5" fmla="*/ 27061 w 160162"/>
                <a:gd name="connsiteY5" fmla="*/ 74666 h 127577"/>
                <a:gd name="connsiteX6" fmla="*/ 37033 w 160162"/>
                <a:gd name="connsiteY6" fmla="*/ 69866 h 127577"/>
                <a:gd name="connsiteX7" fmla="*/ 60646 w 160162"/>
                <a:gd name="connsiteY7" fmla="*/ 60998 h 127577"/>
                <a:gd name="connsiteX8" fmla="*/ 67504 w 160162"/>
                <a:gd name="connsiteY8" fmla="*/ 61569 h 127577"/>
                <a:gd name="connsiteX9" fmla="*/ 71676 w 160162"/>
                <a:gd name="connsiteY9" fmla="*/ 66494 h 127577"/>
                <a:gd name="connsiteX10" fmla="*/ 75733 w 160162"/>
                <a:gd name="connsiteY10" fmla="*/ 71466 h 127577"/>
                <a:gd name="connsiteX11" fmla="*/ 91669 w 160162"/>
                <a:gd name="connsiteY11" fmla="*/ 60998 h 127577"/>
                <a:gd name="connsiteX12" fmla="*/ 84639 w 160162"/>
                <a:gd name="connsiteY12" fmla="*/ 49539 h 127577"/>
                <a:gd name="connsiteX13" fmla="*/ 84934 w 160162"/>
                <a:gd name="connsiteY13" fmla="*/ 43434 h 127577"/>
                <a:gd name="connsiteX14" fmla="*/ 86744 w 160162"/>
                <a:gd name="connsiteY14" fmla="*/ 38881 h 127577"/>
                <a:gd name="connsiteX15" fmla="*/ 95898 w 160162"/>
                <a:gd name="connsiteY15" fmla="*/ 33995 h 127577"/>
                <a:gd name="connsiteX16" fmla="*/ 114005 w 160162"/>
                <a:gd name="connsiteY16" fmla="*/ 26936 h 127577"/>
                <a:gd name="connsiteX17" fmla="*/ 120663 w 160162"/>
                <a:gd name="connsiteY17" fmla="*/ 22174 h 127577"/>
                <a:gd name="connsiteX18" fmla="*/ 134417 w 160162"/>
                <a:gd name="connsiteY18" fmla="*/ 11087 h 127577"/>
                <a:gd name="connsiteX19" fmla="*/ 149238 w 160162"/>
                <a:gd name="connsiteY19" fmla="*/ 1153 h 127577"/>
                <a:gd name="connsiteX20" fmla="*/ 153667 w 160162"/>
                <a:gd name="connsiteY20" fmla="*/ 0 h 127577"/>
                <a:gd name="connsiteX21" fmla="*/ 159868 w 160162"/>
                <a:gd name="connsiteY21" fmla="*/ 3238 h 127577"/>
                <a:gd name="connsiteX22" fmla="*/ 160163 w 160162"/>
                <a:gd name="connsiteY22" fmla="*/ 10049 h 127577"/>
                <a:gd name="connsiteX23" fmla="*/ 157620 w 160162"/>
                <a:gd name="connsiteY23" fmla="*/ 23679 h 127577"/>
                <a:gd name="connsiteX24" fmla="*/ 146828 w 160162"/>
                <a:gd name="connsiteY24" fmla="*/ 36986 h 127577"/>
                <a:gd name="connsiteX25" fmla="*/ 128769 w 160162"/>
                <a:gd name="connsiteY25" fmla="*/ 52997 h 127577"/>
                <a:gd name="connsiteX26" fmla="*/ 121053 w 160162"/>
                <a:gd name="connsiteY26" fmla="*/ 61446 h 127577"/>
                <a:gd name="connsiteX27" fmla="*/ 109471 w 160162"/>
                <a:gd name="connsiteY27" fmla="*/ 69866 h 127577"/>
                <a:gd name="connsiteX28" fmla="*/ 105337 w 160162"/>
                <a:gd name="connsiteY28" fmla="*/ 72247 h 127577"/>
                <a:gd name="connsiteX29" fmla="*/ 99127 w 160162"/>
                <a:gd name="connsiteY29" fmla="*/ 68837 h 127577"/>
                <a:gd name="connsiteX30" fmla="*/ 96907 w 160162"/>
                <a:gd name="connsiteY30" fmla="*/ 65884 h 127577"/>
                <a:gd name="connsiteX31" fmla="*/ 94726 w 160162"/>
                <a:gd name="connsiteY31" fmla="*/ 62903 h 127577"/>
                <a:gd name="connsiteX32" fmla="*/ 78220 w 160162"/>
                <a:gd name="connsiteY32" fmla="*/ 74685 h 127577"/>
                <a:gd name="connsiteX33" fmla="*/ 80810 w 160162"/>
                <a:gd name="connsiteY33" fmla="*/ 79000 h 127577"/>
                <a:gd name="connsiteX34" fmla="*/ 82115 w 160162"/>
                <a:gd name="connsiteY34" fmla="*/ 87706 h 127577"/>
                <a:gd name="connsiteX35" fmla="*/ 81125 w 160162"/>
                <a:gd name="connsiteY35" fmla="*/ 93535 h 127577"/>
                <a:gd name="connsiteX36" fmla="*/ 55131 w 160162"/>
                <a:gd name="connsiteY36" fmla="*/ 112881 h 127577"/>
                <a:gd name="connsiteX37" fmla="*/ 34280 w 160162"/>
                <a:gd name="connsiteY37" fmla="*/ 123796 h 127577"/>
                <a:gd name="connsiteX38" fmla="*/ 22327 w 160162"/>
                <a:gd name="connsiteY38" fmla="*/ 126959 h 127577"/>
                <a:gd name="connsiteX39" fmla="*/ 6525 w 160162"/>
                <a:gd name="connsiteY39" fmla="*/ 127578 h 127577"/>
                <a:gd name="connsiteX40" fmla="*/ 38 w 160162"/>
                <a:gd name="connsiteY40" fmla="*/ 123139 h 127577"/>
                <a:gd name="connsiteX41" fmla="*/ 0 w 160162"/>
                <a:gd name="connsiteY41" fmla="*/ 111414 h 127577"/>
                <a:gd name="connsiteX42" fmla="*/ 15916 w 160162"/>
                <a:gd name="connsiteY42" fmla="*/ 90687 h 127577"/>
                <a:gd name="connsiteX43" fmla="*/ 16859 w 160162"/>
                <a:gd name="connsiteY43" fmla="*/ 94002 h 127577"/>
                <a:gd name="connsiteX44" fmla="*/ 20755 w 160162"/>
                <a:gd name="connsiteY44" fmla="*/ 95488 h 127577"/>
                <a:gd name="connsiteX45" fmla="*/ 24822 w 160162"/>
                <a:gd name="connsiteY45" fmla="*/ 102146 h 127577"/>
                <a:gd name="connsiteX46" fmla="*/ 26298 w 160162"/>
                <a:gd name="connsiteY46" fmla="*/ 106004 h 127577"/>
                <a:gd name="connsiteX47" fmla="*/ 29994 w 160162"/>
                <a:gd name="connsiteY47" fmla="*/ 107118 h 127577"/>
                <a:gd name="connsiteX48" fmla="*/ 32585 w 160162"/>
                <a:gd name="connsiteY48" fmla="*/ 105632 h 127577"/>
                <a:gd name="connsiteX49" fmla="*/ 33157 w 160162"/>
                <a:gd name="connsiteY49" fmla="*/ 104527 h 127577"/>
                <a:gd name="connsiteX50" fmla="*/ 34643 w 160162"/>
                <a:gd name="connsiteY50" fmla="*/ 103822 h 127577"/>
                <a:gd name="connsiteX51" fmla="*/ 39071 w 160162"/>
                <a:gd name="connsiteY51" fmla="*/ 105089 h 127577"/>
                <a:gd name="connsiteX52" fmla="*/ 45358 w 160162"/>
                <a:gd name="connsiteY52" fmla="*/ 101775 h 127577"/>
                <a:gd name="connsiteX53" fmla="*/ 46834 w 160162"/>
                <a:gd name="connsiteY53" fmla="*/ 96412 h 127577"/>
                <a:gd name="connsiteX54" fmla="*/ 51635 w 160162"/>
                <a:gd name="connsiteY54" fmla="*/ 93983 h 127577"/>
                <a:gd name="connsiteX55" fmla="*/ 53530 w 160162"/>
                <a:gd name="connsiteY55" fmla="*/ 90087 h 127577"/>
                <a:gd name="connsiteX56" fmla="*/ 51883 w 160162"/>
                <a:gd name="connsiteY56" fmla="*/ 85982 h 127577"/>
                <a:gd name="connsiteX57" fmla="*/ 48644 w 160162"/>
                <a:gd name="connsiteY57" fmla="*/ 85772 h 127577"/>
                <a:gd name="connsiteX58" fmla="*/ 45891 w 160162"/>
                <a:gd name="connsiteY58" fmla="*/ 80848 h 127577"/>
                <a:gd name="connsiteX59" fmla="*/ 46634 w 160162"/>
                <a:gd name="connsiteY59" fmla="*/ 78057 h 127577"/>
                <a:gd name="connsiteX60" fmla="*/ 43472 w 160162"/>
                <a:gd name="connsiteY60" fmla="*/ 72314 h 127577"/>
                <a:gd name="connsiteX61" fmla="*/ 39900 w 160162"/>
                <a:gd name="connsiteY61" fmla="*/ 74409 h 127577"/>
                <a:gd name="connsiteX62" fmla="*/ 38671 w 160162"/>
                <a:gd name="connsiteY62" fmla="*/ 75104 h 127577"/>
                <a:gd name="connsiteX63" fmla="*/ 37272 w 160162"/>
                <a:gd name="connsiteY63" fmla="*/ 75885 h 127577"/>
                <a:gd name="connsiteX64" fmla="*/ 37186 w 160162"/>
                <a:gd name="connsiteY64" fmla="*/ 76047 h 127577"/>
                <a:gd name="connsiteX65" fmla="*/ 34433 w 160162"/>
                <a:gd name="connsiteY65" fmla="*/ 80476 h 127577"/>
                <a:gd name="connsiteX66" fmla="*/ 35919 w 160162"/>
                <a:gd name="connsiteY66" fmla="*/ 83639 h 127577"/>
                <a:gd name="connsiteX67" fmla="*/ 35547 w 160162"/>
                <a:gd name="connsiteY67" fmla="*/ 84915 h 127577"/>
                <a:gd name="connsiteX68" fmla="*/ 32757 w 160162"/>
                <a:gd name="connsiteY68" fmla="*/ 86592 h 127577"/>
                <a:gd name="connsiteX69" fmla="*/ 30166 w 160162"/>
                <a:gd name="connsiteY69" fmla="*/ 88077 h 127577"/>
                <a:gd name="connsiteX70" fmla="*/ 28727 w 160162"/>
                <a:gd name="connsiteY70" fmla="*/ 87706 h 127577"/>
                <a:gd name="connsiteX71" fmla="*/ 26298 w 160162"/>
                <a:gd name="connsiteY71" fmla="*/ 83972 h 127577"/>
                <a:gd name="connsiteX72" fmla="*/ 24622 w 160162"/>
                <a:gd name="connsiteY72" fmla="*/ 83972 h 127577"/>
                <a:gd name="connsiteX73" fmla="*/ 21050 w 160162"/>
                <a:gd name="connsiteY73" fmla="*/ 85868 h 127577"/>
                <a:gd name="connsiteX74" fmla="*/ 17021 w 160162"/>
                <a:gd name="connsiteY74" fmla="*/ 88049 h 127577"/>
                <a:gd name="connsiteX75" fmla="*/ 15916 w 160162"/>
                <a:gd name="connsiteY75" fmla="*/ 90687 h 12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162" h="127577">
                  <a:moveTo>
                    <a:pt x="0" y="111414"/>
                  </a:moveTo>
                  <a:lnTo>
                    <a:pt x="934" y="100412"/>
                  </a:lnTo>
                  <a:lnTo>
                    <a:pt x="5172" y="90430"/>
                  </a:lnTo>
                  <a:lnTo>
                    <a:pt x="10716" y="85792"/>
                  </a:lnTo>
                  <a:lnTo>
                    <a:pt x="18107" y="80620"/>
                  </a:lnTo>
                  <a:lnTo>
                    <a:pt x="27061" y="74666"/>
                  </a:lnTo>
                  <a:lnTo>
                    <a:pt x="37033" y="69866"/>
                  </a:lnTo>
                  <a:lnTo>
                    <a:pt x="60646" y="60998"/>
                  </a:lnTo>
                  <a:lnTo>
                    <a:pt x="67504" y="61569"/>
                  </a:lnTo>
                  <a:lnTo>
                    <a:pt x="71676" y="66494"/>
                  </a:lnTo>
                  <a:lnTo>
                    <a:pt x="75733" y="71466"/>
                  </a:lnTo>
                  <a:lnTo>
                    <a:pt x="91669" y="60998"/>
                  </a:lnTo>
                  <a:lnTo>
                    <a:pt x="84639" y="49539"/>
                  </a:lnTo>
                  <a:lnTo>
                    <a:pt x="84934" y="43434"/>
                  </a:lnTo>
                  <a:lnTo>
                    <a:pt x="86744" y="38881"/>
                  </a:lnTo>
                  <a:lnTo>
                    <a:pt x="95898" y="33995"/>
                  </a:lnTo>
                  <a:lnTo>
                    <a:pt x="114005" y="26936"/>
                  </a:lnTo>
                  <a:lnTo>
                    <a:pt x="120663" y="22174"/>
                  </a:lnTo>
                  <a:lnTo>
                    <a:pt x="134417" y="11087"/>
                  </a:lnTo>
                  <a:lnTo>
                    <a:pt x="149238" y="1153"/>
                  </a:lnTo>
                  <a:lnTo>
                    <a:pt x="153667" y="0"/>
                  </a:lnTo>
                  <a:lnTo>
                    <a:pt x="159868" y="3238"/>
                  </a:lnTo>
                  <a:lnTo>
                    <a:pt x="160163" y="10049"/>
                  </a:lnTo>
                  <a:lnTo>
                    <a:pt x="157620" y="23679"/>
                  </a:lnTo>
                  <a:lnTo>
                    <a:pt x="146828" y="36986"/>
                  </a:lnTo>
                  <a:lnTo>
                    <a:pt x="128769" y="52997"/>
                  </a:lnTo>
                  <a:lnTo>
                    <a:pt x="121053" y="61446"/>
                  </a:lnTo>
                  <a:lnTo>
                    <a:pt x="109471" y="69866"/>
                  </a:lnTo>
                  <a:lnTo>
                    <a:pt x="105337" y="72247"/>
                  </a:lnTo>
                  <a:lnTo>
                    <a:pt x="99127" y="68837"/>
                  </a:lnTo>
                  <a:lnTo>
                    <a:pt x="96907" y="65884"/>
                  </a:lnTo>
                  <a:lnTo>
                    <a:pt x="94726" y="62903"/>
                  </a:lnTo>
                  <a:lnTo>
                    <a:pt x="78220" y="74685"/>
                  </a:lnTo>
                  <a:lnTo>
                    <a:pt x="80810" y="79000"/>
                  </a:lnTo>
                  <a:lnTo>
                    <a:pt x="82115" y="87706"/>
                  </a:lnTo>
                  <a:lnTo>
                    <a:pt x="81125" y="93535"/>
                  </a:lnTo>
                  <a:lnTo>
                    <a:pt x="55131" y="112881"/>
                  </a:lnTo>
                  <a:lnTo>
                    <a:pt x="34280" y="123796"/>
                  </a:lnTo>
                  <a:lnTo>
                    <a:pt x="22327" y="126959"/>
                  </a:lnTo>
                  <a:lnTo>
                    <a:pt x="6525" y="127578"/>
                  </a:lnTo>
                  <a:lnTo>
                    <a:pt x="38" y="123139"/>
                  </a:lnTo>
                  <a:lnTo>
                    <a:pt x="0" y="111414"/>
                  </a:lnTo>
                  <a:close/>
                  <a:moveTo>
                    <a:pt x="15916" y="90687"/>
                  </a:moveTo>
                  <a:lnTo>
                    <a:pt x="16859" y="94002"/>
                  </a:lnTo>
                  <a:lnTo>
                    <a:pt x="20755" y="95488"/>
                  </a:lnTo>
                  <a:lnTo>
                    <a:pt x="24822" y="102146"/>
                  </a:lnTo>
                  <a:lnTo>
                    <a:pt x="26298" y="106004"/>
                  </a:lnTo>
                  <a:lnTo>
                    <a:pt x="29994" y="107118"/>
                  </a:lnTo>
                  <a:lnTo>
                    <a:pt x="32585" y="105632"/>
                  </a:lnTo>
                  <a:lnTo>
                    <a:pt x="33157" y="104527"/>
                  </a:lnTo>
                  <a:lnTo>
                    <a:pt x="34643" y="103822"/>
                  </a:lnTo>
                  <a:lnTo>
                    <a:pt x="39071" y="105089"/>
                  </a:lnTo>
                  <a:lnTo>
                    <a:pt x="45358" y="101775"/>
                  </a:lnTo>
                  <a:lnTo>
                    <a:pt x="46834" y="96412"/>
                  </a:lnTo>
                  <a:lnTo>
                    <a:pt x="51635" y="93983"/>
                  </a:lnTo>
                  <a:lnTo>
                    <a:pt x="53530" y="90087"/>
                  </a:lnTo>
                  <a:lnTo>
                    <a:pt x="51883" y="85982"/>
                  </a:lnTo>
                  <a:lnTo>
                    <a:pt x="48644" y="85772"/>
                  </a:lnTo>
                  <a:lnTo>
                    <a:pt x="45891" y="80848"/>
                  </a:lnTo>
                  <a:lnTo>
                    <a:pt x="46634" y="78057"/>
                  </a:lnTo>
                  <a:lnTo>
                    <a:pt x="43472" y="72314"/>
                  </a:lnTo>
                  <a:lnTo>
                    <a:pt x="39900" y="74409"/>
                  </a:lnTo>
                  <a:lnTo>
                    <a:pt x="38671" y="75104"/>
                  </a:lnTo>
                  <a:lnTo>
                    <a:pt x="37272" y="75885"/>
                  </a:lnTo>
                  <a:lnTo>
                    <a:pt x="37186" y="76047"/>
                  </a:lnTo>
                  <a:lnTo>
                    <a:pt x="34433" y="80476"/>
                  </a:lnTo>
                  <a:lnTo>
                    <a:pt x="35919" y="83639"/>
                  </a:lnTo>
                  <a:lnTo>
                    <a:pt x="35547" y="84915"/>
                  </a:lnTo>
                  <a:lnTo>
                    <a:pt x="32757" y="86592"/>
                  </a:lnTo>
                  <a:lnTo>
                    <a:pt x="30166" y="88077"/>
                  </a:lnTo>
                  <a:lnTo>
                    <a:pt x="28727" y="87706"/>
                  </a:lnTo>
                  <a:lnTo>
                    <a:pt x="26298" y="83972"/>
                  </a:lnTo>
                  <a:lnTo>
                    <a:pt x="24622" y="83972"/>
                  </a:lnTo>
                  <a:lnTo>
                    <a:pt x="21050" y="85868"/>
                  </a:lnTo>
                  <a:lnTo>
                    <a:pt x="17021" y="88049"/>
                  </a:lnTo>
                  <a:lnTo>
                    <a:pt x="15916" y="9068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59" name="그래픽 2">
              <a:extLst>
                <a:ext uri="{FF2B5EF4-FFF2-40B4-BE49-F238E27FC236}">
                  <a16:creationId xmlns:a16="http://schemas.microsoft.com/office/drawing/2014/main" id="{685B0488-3AD3-7953-C1F9-333DF65A658E}"/>
                </a:ext>
              </a:extLst>
            </p:cNvPr>
            <p:cNvSpPr/>
            <p:nvPr/>
          </p:nvSpPr>
          <p:spPr>
            <a:xfrm>
              <a:off x="3033160" y="5827928"/>
              <a:ext cx="102288" cy="103574"/>
            </a:xfrm>
            <a:custGeom>
              <a:avLst/>
              <a:gdLst>
                <a:gd name="connsiteX0" fmla="*/ 0 w 102288"/>
                <a:gd name="connsiteY0" fmla="*/ 32061 h 103574"/>
                <a:gd name="connsiteX1" fmla="*/ 4801 w 102288"/>
                <a:gd name="connsiteY1" fmla="*/ 29470 h 103574"/>
                <a:gd name="connsiteX2" fmla="*/ 19250 w 102288"/>
                <a:gd name="connsiteY2" fmla="*/ 26060 h 103574"/>
                <a:gd name="connsiteX3" fmla="*/ 32909 w 102288"/>
                <a:gd name="connsiteY3" fmla="*/ 16373 h 103574"/>
                <a:gd name="connsiteX4" fmla="*/ 38748 w 102288"/>
                <a:gd name="connsiteY4" fmla="*/ 1143 h 103574"/>
                <a:gd name="connsiteX5" fmla="*/ 49092 w 102288"/>
                <a:gd name="connsiteY5" fmla="*/ 0 h 103574"/>
                <a:gd name="connsiteX6" fmla="*/ 50987 w 102288"/>
                <a:gd name="connsiteY6" fmla="*/ 10010 h 103574"/>
                <a:gd name="connsiteX7" fmla="*/ 56236 w 102288"/>
                <a:gd name="connsiteY7" fmla="*/ 19574 h 103574"/>
                <a:gd name="connsiteX8" fmla="*/ 79638 w 102288"/>
                <a:gd name="connsiteY8" fmla="*/ 38748 h 103574"/>
                <a:gd name="connsiteX9" fmla="*/ 82620 w 102288"/>
                <a:gd name="connsiteY9" fmla="*/ 44253 h 103574"/>
                <a:gd name="connsiteX10" fmla="*/ 87458 w 102288"/>
                <a:gd name="connsiteY10" fmla="*/ 46834 h 103574"/>
                <a:gd name="connsiteX11" fmla="*/ 94478 w 102288"/>
                <a:gd name="connsiteY11" fmla="*/ 47530 h 103574"/>
                <a:gd name="connsiteX12" fmla="*/ 102289 w 102288"/>
                <a:gd name="connsiteY12" fmla="*/ 56026 h 103574"/>
                <a:gd name="connsiteX13" fmla="*/ 73266 w 102288"/>
                <a:gd name="connsiteY13" fmla="*/ 103527 h 103574"/>
                <a:gd name="connsiteX14" fmla="*/ 65151 w 102288"/>
                <a:gd name="connsiteY14" fmla="*/ 103574 h 103574"/>
                <a:gd name="connsiteX15" fmla="*/ 49882 w 102288"/>
                <a:gd name="connsiteY15" fmla="*/ 94002 h 103574"/>
                <a:gd name="connsiteX16" fmla="*/ 40510 w 102288"/>
                <a:gd name="connsiteY16" fmla="*/ 64827 h 103574"/>
                <a:gd name="connsiteX17" fmla="*/ 38252 w 102288"/>
                <a:gd name="connsiteY17" fmla="*/ 58912 h 103574"/>
                <a:gd name="connsiteX18" fmla="*/ 28975 w 102288"/>
                <a:gd name="connsiteY18" fmla="*/ 54893 h 103574"/>
                <a:gd name="connsiteX19" fmla="*/ 18298 w 102288"/>
                <a:gd name="connsiteY19" fmla="*/ 60846 h 103574"/>
                <a:gd name="connsiteX20" fmla="*/ 1629 w 102288"/>
                <a:gd name="connsiteY20" fmla="*/ 61713 h 103574"/>
                <a:gd name="connsiteX21" fmla="*/ 1419 w 102288"/>
                <a:gd name="connsiteY21" fmla="*/ 58055 h 103574"/>
                <a:gd name="connsiteX22" fmla="*/ 1219 w 102288"/>
                <a:gd name="connsiteY22" fmla="*/ 55426 h 103574"/>
                <a:gd name="connsiteX23" fmla="*/ 76 w 102288"/>
                <a:gd name="connsiteY23" fmla="*/ 43558 h 103574"/>
                <a:gd name="connsiteX24" fmla="*/ 0 w 102288"/>
                <a:gd name="connsiteY24" fmla="*/ 32061 h 10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288" h="103574">
                  <a:moveTo>
                    <a:pt x="0" y="32061"/>
                  </a:moveTo>
                  <a:lnTo>
                    <a:pt x="4801" y="29470"/>
                  </a:lnTo>
                  <a:lnTo>
                    <a:pt x="19250" y="26060"/>
                  </a:lnTo>
                  <a:lnTo>
                    <a:pt x="32909" y="16373"/>
                  </a:lnTo>
                  <a:lnTo>
                    <a:pt x="38748" y="1143"/>
                  </a:lnTo>
                  <a:lnTo>
                    <a:pt x="49092" y="0"/>
                  </a:lnTo>
                  <a:lnTo>
                    <a:pt x="50987" y="10010"/>
                  </a:lnTo>
                  <a:lnTo>
                    <a:pt x="56236" y="19574"/>
                  </a:lnTo>
                  <a:lnTo>
                    <a:pt x="79638" y="38748"/>
                  </a:lnTo>
                  <a:lnTo>
                    <a:pt x="82620" y="44253"/>
                  </a:lnTo>
                  <a:lnTo>
                    <a:pt x="87458" y="46834"/>
                  </a:lnTo>
                  <a:lnTo>
                    <a:pt x="94478" y="47530"/>
                  </a:lnTo>
                  <a:lnTo>
                    <a:pt x="102289" y="56026"/>
                  </a:lnTo>
                  <a:lnTo>
                    <a:pt x="73266" y="103527"/>
                  </a:lnTo>
                  <a:lnTo>
                    <a:pt x="65151" y="103574"/>
                  </a:lnTo>
                  <a:lnTo>
                    <a:pt x="49882" y="94002"/>
                  </a:lnTo>
                  <a:lnTo>
                    <a:pt x="40510" y="64827"/>
                  </a:lnTo>
                  <a:lnTo>
                    <a:pt x="38252" y="58912"/>
                  </a:lnTo>
                  <a:lnTo>
                    <a:pt x="28975" y="54893"/>
                  </a:lnTo>
                  <a:lnTo>
                    <a:pt x="18298" y="60846"/>
                  </a:lnTo>
                  <a:lnTo>
                    <a:pt x="1629" y="61713"/>
                  </a:lnTo>
                  <a:lnTo>
                    <a:pt x="1419" y="58055"/>
                  </a:lnTo>
                  <a:lnTo>
                    <a:pt x="1219" y="55426"/>
                  </a:lnTo>
                  <a:lnTo>
                    <a:pt x="76" y="43558"/>
                  </a:lnTo>
                  <a:lnTo>
                    <a:pt x="0" y="320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0" name="그래픽 2">
              <a:extLst>
                <a:ext uri="{FF2B5EF4-FFF2-40B4-BE49-F238E27FC236}">
                  <a16:creationId xmlns:a16="http://schemas.microsoft.com/office/drawing/2014/main" id="{4958A9E5-17A9-E5C0-F5F1-35CB5609F337}"/>
                </a:ext>
              </a:extLst>
            </p:cNvPr>
            <p:cNvSpPr/>
            <p:nvPr/>
          </p:nvSpPr>
          <p:spPr>
            <a:xfrm>
              <a:off x="9830847" y="542886"/>
              <a:ext cx="142189" cy="60369"/>
            </a:xfrm>
            <a:custGeom>
              <a:avLst/>
              <a:gdLst>
                <a:gd name="connsiteX0" fmla="*/ 0 w 142189"/>
                <a:gd name="connsiteY0" fmla="*/ 27918 h 60369"/>
                <a:gd name="connsiteX1" fmla="*/ 20527 w 142189"/>
                <a:gd name="connsiteY1" fmla="*/ 9601 h 60369"/>
                <a:gd name="connsiteX2" fmla="*/ 35014 w 142189"/>
                <a:gd name="connsiteY2" fmla="*/ 9601 h 60369"/>
                <a:gd name="connsiteX3" fmla="*/ 35014 w 142189"/>
                <a:gd name="connsiteY3" fmla="*/ 3943 h 60369"/>
                <a:gd name="connsiteX4" fmla="*/ 39853 w 142189"/>
                <a:gd name="connsiteY4" fmla="*/ 3943 h 60369"/>
                <a:gd name="connsiteX5" fmla="*/ 49549 w 142189"/>
                <a:gd name="connsiteY5" fmla="*/ 0 h 60369"/>
                <a:gd name="connsiteX6" fmla="*/ 73514 w 142189"/>
                <a:gd name="connsiteY6" fmla="*/ 1972 h 60369"/>
                <a:gd name="connsiteX7" fmla="*/ 99050 w 142189"/>
                <a:gd name="connsiteY7" fmla="*/ 13764 h 60369"/>
                <a:gd name="connsiteX8" fmla="*/ 122863 w 142189"/>
                <a:gd name="connsiteY8" fmla="*/ 25965 h 60369"/>
                <a:gd name="connsiteX9" fmla="*/ 137351 w 142189"/>
                <a:gd name="connsiteY9" fmla="*/ 38157 h 60369"/>
                <a:gd name="connsiteX10" fmla="*/ 141990 w 142189"/>
                <a:gd name="connsiteY10" fmla="*/ 48177 h 60369"/>
                <a:gd name="connsiteX11" fmla="*/ 142190 w 142189"/>
                <a:gd name="connsiteY11" fmla="*/ 60369 h 60369"/>
                <a:gd name="connsiteX12" fmla="*/ 134074 w 142189"/>
                <a:gd name="connsiteY12" fmla="*/ 60369 h 60369"/>
                <a:gd name="connsiteX13" fmla="*/ 119739 w 142189"/>
                <a:gd name="connsiteY13" fmla="*/ 48177 h 60369"/>
                <a:gd name="connsiteX14" fmla="*/ 105413 w 142189"/>
                <a:gd name="connsiteY14" fmla="*/ 42062 h 60369"/>
                <a:gd name="connsiteX15" fmla="*/ 73514 w 142189"/>
                <a:gd name="connsiteY15" fmla="*/ 35957 h 60369"/>
                <a:gd name="connsiteX16" fmla="*/ 52654 w 142189"/>
                <a:gd name="connsiteY16" fmla="*/ 42062 h 60369"/>
                <a:gd name="connsiteX17" fmla="*/ 48016 w 142189"/>
                <a:gd name="connsiteY17" fmla="*/ 50359 h 60369"/>
                <a:gd name="connsiteX18" fmla="*/ 36633 w 142189"/>
                <a:gd name="connsiteY18" fmla="*/ 60369 h 60369"/>
                <a:gd name="connsiteX19" fmla="*/ 19031 w 142189"/>
                <a:gd name="connsiteY19" fmla="*/ 60369 h 60369"/>
                <a:gd name="connsiteX20" fmla="*/ 9716 w 142189"/>
                <a:gd name="connsiteY20" fmla="*/ 48177 h 60369"/>
                <a:gd name="connsiteX21" fmla="*/ 3305 w 142189"/>
                <a:gd name="connsiteY21" fmla="*/ 42062 h 60369"/>
                <a:gd name="connsiteX22" fmla="*/ 0 w 142189"/>
                <a:gd name="connsiteY22" fmla="*/ 27918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189" h="60369">
                  <a:moveTo>
                    <a:pt x="0" y="27918"/>
                  </a:moveTo>
                  <a:lnTo>
                    <a:pt x="20527" y="9601"/>
                  </a:lnTo>
                  <a:lnTo>
                    <a:pt x="35014" y="9601"/>
                  </a:lnTo>
                  <a:lnTo>
                    <a:pt x="35014" y="3943"/>
                  </a:lnTo>
                  <a:lnTo>
                    <a:pt x="39853" y="3943"/>
                  </a:lnTo>
                  <a:lnTo>
                    <a:pt x="49549" y="0"/>
                  </a:lnTo>
                  <a:lnTo>
                    <a:pt x="73514" y="1972"/>
                  </a:lnTo>
                  <a:lnTo>
                    <a:pt x="99050" y="13764"/>
                  </a:lnTo>
                  <a:lnTo>
                    <a:pt x="122863" y="25965"/>
                  </a:lnTo>
                  <a:lnTo>
                    <a:pt x="137351" y="38157"/>
                  </a:lnTo>
                  <a:lnTo>
                    <a:pt x="141990" y="48177"/>
                  </a:lnTo>
                  <a:lnTo>
                    <a:pt x="142190" y="60369"/>
                  </a:lnTo>
                  <a:lnTo>
                    <a:pt x="134074" y="60369"/>
                  </a:lnTo>
                  <a:lnTo>
                    <a:pt x="119739" y="48177"/>
                  </a:lnTo>
                  <a:lnTo>
                    <a:pt x="105413" y="42062"/>
                  </a:lnTo>
                  <a:lnTo>
                    <a:pt x="73514" y="35957"/>
                  </a:lnTo>
                  <a:lnTo>
                    <a:pt x="52654" y="42062"/>
                  </a:lnTo>
                  <a:lnTo>
                    <a:pt x="48016" y="50359"/>
                  </a:lnTo>
                  <a:lnTo>
                    <a:pt x="36633" y="60369"/>
                  </a:lnTo>
                  <a:lnTo>
                    <a:pt x="19031" y="60369"/>
                  </a:lnTo>
                  <a:lnTo>
                    <a:pt x="9716" y="48177"/>
                  </a:lnTo>
                  <a:lnTo>
                    <a:pt x="3305" y="42062"/>
                  </a:lnTo>
                  <a:lnTo>
                    <a:pt x="0" y="279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1" name="그래픽 2">
              <a:extLst>
                <a:ext uri="{FF2B5EF4-FFF2-40B4-BE49-F238E27FC236}">
                  <a16:creationId xmlns:a16="http://schemas.microsoft.com/office/drawing/2014/main" id="{F579A595-747C-9800-B702-F3D4AF87FF4E}"/>
                </a:ext>
              </a:extLst>
            </p:cNvPr>
            <p:cNvSpPr/>
            <p:nvPr/>
          </p:nvSpPr>
          <p:spPr>
            <a:xfrm>
              <a:off x="7504176" y="6280879"/>
              <a:ext cx="110070" cy="85544"/>
            </a:xfrm>
            <a:custGeom>
              <a:avLst/>
              <a:gdLst>
                <a:gd name="connsiteX0" fmla="*/ 0 w 110070"/>
                <a:gd name="connsiteY0" fmla="*/ 28699 h 85544"/>
                <a:gd name="connsiteX1" fmla="*/ 2581 w 110070"/>
                <a:gd name="connsiteY1" fmla="*/ 23642 h 85544"/>
                <a:gd name="connsiteX2" fmla="*/ 5334 w 110070"/>
                <a:gd name="connsiteY2" fmla="*/ 20155 h 85544"/>
                <a:gd name="connsiteX3" fmla="*/ 10668 w 110070"/>
                <a:gd name="connsiteY3" fmla="*/ 16955 h 85544"/>
                <a:gd name="connsiteX4" fmla="*/ 13668 w 110070"/>
                <a:gd name="connsiteY4" fmla="*/ 14040 h 85544"/>
                <a:gd name="connsiteX5" fmla="*/ 18059 w 110070"/>
                <a:gd name="connsiteY5" fmla="*/ 11697 h 85544"/>
                <a:gd name="connsiteX6" fmla="*/ 25860 w 110070"/>
                <a:gd name="connsiteY6" fmla="*/ 8830 h 85544"/>
                <a:gd name="connsiteX7" fmla="*/ 30337 w 110070"/>
                <a:gd name="connsiteY7" fmla="*/ 4067 h 85544"/>
                <a:gd name="connsiteX8" fmla="*/ 35014 w 110070"/>
                <a:gd name="connsiteY8" fmla="*/ 1314 h 85544"/>
                <a:gd name="connsiteX9" fmla="*/ 39452 w 110070"/>
                <a:gd name="connsiteY9" fmla="*/ 0 h 85544"/>
                <a:gd name="connsiteX10" fmla="*/ 44539 w 110070"/>
                <a:gd name="connsiteY10" fmla="*/ 743 h 85544"/>
                <a:gd name="connsiteX11" fmla="*/ 48273 w 110070"/>
                <a:gd name="connsiteY11" fmla="*/ 543 h 85544"/>
                <a:gd name="connsiteX12" fmla="*/ 57835 w 110070"/>
                <a:gd name="connsiteY12" fmla="*/ 295 h 85544"/>
                <a:gd name="connsiteX13" fmla="*/ 64655 w 110070"/>
                <a:gd name="connsiteY13" fmla="*/ 3239 h 85544"/>
                <a:gd name="connsiteX14" fmla="*/ 68437 w 110070"/>
                <a:gd name="connsiteY14" fmla="*/ 7591 h 85544"/>
                <a:gd name="connsiteX15" fmla="*/ 70818 w 110070"/>
                <a:gd name="connsiteY15" fmla="*/ 12849 h 85544"/>
                <a:gd name="connsiteX16" fmla="*/ 75086 w 110070"/>
                <a:gd name="connsiteY16" fmla="*/ 18765 h 85544"/>
                <a:gd name="connsiteX17" fmla="*/ 78581 w 110070"/>
                <a:gd name="connsiteY17" fmla="*/ 23889 h 85544"/>
                <a:gd name="connsiteX18" fmla="*/ 79200 w 110070"/>
                <a:gd name="connsiteY18" fmla="*/ 25575 h 85544"/>
                <a:gd name="connsiteX19" fmla="*/ 78752 w 110070"/>
                <a:gd name="connsiteY19" fmla="*/ 27013 h 85544"/>
                <a:gd name="connsiteX20" fmla="*/ 79410 w 110070"/>
                <a:gd name="connsiteY20" fmla="*/ 29356 h 85544"/>
                <a:gd name="connsiteX21" fmla="*/ 81172 w 110070"/>
                <a:gd name="connsiteY21" fmla="*/ 30137 h 85544"/>
                <a:gd name="connsiteX22" fmla="*/ 82610 w 110070"/>
                <a:gd name="connsiteY22" fmla="*/ 33338 h 85544"/>
                <a:gd name="connsiteX23" fmla="*/ 83515 w 110070"/>
                <a:gd name="connsiteY23" fmla="*/ 38634 h 85544"/>
                <a:gd name="connsiteX24" fmla="*/ 86553 w 110070"/>
                <a:gd name="connsiteY24" fmla="*/ 41615 h 85544"/>
                <a:gd name="connsiteX25" fmla="*/ 93078 w 110070"/>
                <a:gd name="connsiteY25" fmla="*/ 45397 h 85544"/>
                <a:gd name="connsiteX26" fmla="*/ 97926 w 110070"/>
                <a:gd name="connsiteY26" fmla="*/ 48559 h 85544"/>
                <a:gd name="connsiteX27" fmla="*/ 100089 w 110070"/>
                <a:gd name="connsiteY27" fmla="*/ 52245 h 85544"/>
                <a:gd name="connsiteX28" fmla="*/ 101908 w 110070"/>
                <a:gd name="connsiteY28" fmla="*/ 57998 h 85544"/>
                <a:gd name="connsiteX29" fmla="*/ 107813 w 110070"/>
                <a:gd name="connsiteY29" fmla="*/ 64894 h 85544"/>
                <a:gd name="connsiteX30" fmla="*/ 109575 w 110070"/>
                <a:gd name="connsiteY30" fmla="*/ 64237 h 85544"/>
                <a:gd name="connsiteX31" fmla="*/ 110071 w 110070"/>
                <a:gd name="connsiteY31" fmla="*/ 65227 h 85544"/>
                <a:gd name="connsiteX32" fmla="*/ 108547 w 110070"/>
                <a:gd name="connsiteY32" fmla="*/ 66047 h 85544"/>
                <a:gd name="connsiteX33" fmla="*/ 91916 w 110070"/>
                <a:gd name="connsiteY33" fmla="*/ 85544 h 85544"/>
                <a:gd name="connsiteX34" fmla="*/ 84172 w 110070"/>
                <a:gd name="connsiteY34" fmla="*/ 81896 h 85544"/>
                <a:gd name="connsiteX35" fmla="*/ 76285 w 110070"/>
                <a:gd name="connsiteY35" fmla="*/ 78943 h 85544"/>
                <a:gd name="connsiteX36" fmla="*/ 57655 w 110070"/>
                <a:gd name="connsiteY36" fmla="*/ 70647 h 85544"/>
                <a:gd name="connsiteX37" fmla="*/ 36433 w 110070"/>
                <a:gd name="connsiteY37" fmla="*/ 58446 h 85544"/>
                <a:gd name="connsiteX38" fmla="*/ 30270 w 110070"/>
                <a:gd name="connsiteY38" fmla="*/ 53855 h 85544"/>
                <a:gd name="connsiteX39" fmla="*/ 25212 w 110070"/>
                <a:gd name="connsiteY39" fmla="*/ 48463 h 85544"/>
                <a:gd name="connsiteX40" fmla="*/ 20783 w 110070"/>
                <a:gd name="connsiteY40" fmla="*/ 41815 h 85544"/>
                <a:gd name="connsiteX41" fmla="*/ 16802 w 110070"/>
                <a:gd name="connsiteY41" fmla="*/ 35652 h 85544"/>
                <a:gd name="connsiteX42" fmla="*/ 15411 w 110070"/>
                <a:gd name="connsiteY42" fmla="*/ 32042 h 85544"/>
                <a:gd name="connsiteX43" fmla="*/ 11173 w 110070"/>
                <a:gd name="connsiteY43" fmla="*/ 28794 h 85544"/>
                <a:gd name="connsiteX44" fmla="*/ 5924 w 110070"/>
                <a:gd name="connsiteY44" fmla="*/ 28670 h 85544"/>
                <a:gd name="connsiteX45" fmla="*/ 1943 w 110070"/>
                <a:gd name="connsiteY45" fmla="*/ 30023 h 85544"/>
                <a:gd name="connsiteX46" fmla="*/ 962 w 110070"/>
                <a:gd name="connsiteY46" fmla="*/ 29366 h 85544"/>
                <a:gd name="connsiteX47" fmla="*/ 0 w 110070"/>
                <a:gd name="connsiteY47" fmla="*/ 28699 h 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0070" h="85544">
                  <a:moveTo>
                    <a:pt x="0" y="28699"/>
                  </a:moveTo>
                  <a:lnTo>
                    <a:pt x="2581" y="23642"/>
                  </a:lnTo>
                  <a:lnTo>
                    <a:pt x="5334" y="20155"/>
                  </a:lnTo>
                  <a:lnTo>
                    <a:pt x="10668" y="16955"/>
                  </a:lnTo>
                  <a:lnTo>
                    <a:pt x="13668" y="14040"/>
                  </a:lnTo>
                  <a:lnTo>
                    <a:pt x="18059" y="11697"/>
                  </a:lnTo>
                  <a:lnTo>
                    <a:pt x="25860" y="8830"/>
                  </a:lnTo>
                  <a:lnTo>
                    <a:pt x="30337" y="4067"/>
                  </a:lnTo>
                  <a:lnTo>
                    <a:pt x="35014" y="1314"/>
                  </a:lnTo>
                  <a:lnTo>
                    <a:pt x="39452" y="0"/>
                  </a:lnTo>
                  <a:lnTo>
                    <a:pt x="44539" y="743"/>
                  </a:lnTo>
                  <a:lnTo>
                    <a:pt x="48273" y="543"/>
                  </a:lnTo>
                  <a:lnTo>
                    <a:pt x="57835" y="295"/>
                  </a:lnTo>
                  <a:lnTo>
                    <a:pt x="64655" y="3239"/>
                  </a:lnTo>
                  <a:lnTo>
                    <a:pt x="68437" y="7591"/>
                  </a:lnTo>
                  <a:lnTo>
                    <a:pt x="70818" y="12849"/>
                  </a:lnTo>
                  <a:lnTo>
                    <a:pt x="75086" y="18765"/>
                  </a:lnTo>
                  <a:lnTo>
                    <a:pt x="78581" y="23889"/>
                  </a:lnTo>
                  <a:lnTo>
                    <a:pt x="79200" y="25575"/>
                  </a:lnTo>
                  <a:lnTo>
                    <a:pt x="78752" y="27013"/>
                  </a:lnTo>
                  <a:lnTo>
                    <a:pt x="79410" y="29356"/>
                  </a:lnTo>
                  <a:lnTo>
                    <a:pt x="81172" y="30137"/>
                  </a:lnTo>
                  <a:lnTo>
                    <a:pt x="82610" y="33338"/>
                  </a:lnTo>
                  <a:lnTo>
                    <a:pt x="83515" y="38634"/>
                  </a:lnTo>
                  <a:lnTo>
                    <a:pt x="86553" y="41615"/>
                  </a:lnTo>
                  <a:lnTo>
                    <a:pt x="93078" y="45397"/>
                  </a:lnTo>
                  <a:lnTo>
                    <a:pt x="97926" y="48559"/>
                  </a:lnTo>
                  <a:lnTo>
                    <a:pt x="100089" y="52245"/>
                  </a:lnTo>
                  <a:lnTo>
                    <a:pt x="101908" y="57998"/>
                  </a:lnTo>
                  <a:lnTo>
                    <a:pt x="107813" y="64894"/>
                  </a:lnTo>
                  <a:lnTo>
                    <a:pt x="109575" y="64237"/>
                  </a:lnTo>
                  <a:lnTo>
                    <a:pt x="110071" y="65227"/>
                  </a:lnTo>
                  <a:lnTo>
                    <a:pt x="108547" y="66047"/>
                  </a:lnTo>
                  <a:lnTo>
                    <a:pt x="91916" y="85544"/>
                  </a:lnTo>
                  <a:lnTo>
                    <a:pt x="84172" y="81896"/>
                  </a:lnTo>
                  <a:lnTo>
                    <a:pt x="76285" y="78943"/>
                  </a:lnTo>
                  <a:lnTo>
                    <a:pt x="57655" y="70647"/>
                  </a:lnTo>
                  <a:lnTo>
                    <a:pt x="36433" y="58446"/>
                  </a:lnTo>
                  <a:lnTo>
                    <a:pt x="30270" y="53855"/>
                  </a:lnTo>
                  <a:lnTo>
                    <a:pt x="25212" y="48463"/>
                  </a:lnTo>
                  <a:lnTo>
                    <a:pt x="20783" y="41815"/>
                  </a:lnTo>
                  <a:lnTo>
                    <a:pt x="16802" y="35652"/>
                  </a:lnTo>
                  <a:lnTo>
                    <a:pt x="15411" y="32042"/>
                  </a:lnTo>
                  <a:lnTo>
                    <a:pt x="11173" y="28794"/>
                  </a:lnTo>
                  <a:lnTo>
                    <a:pt x="5924" y="28670"/>
                  </a:lnTo>
                  <a:lnTo>
                    <a:pt x="1943" y="30023"/>
                  </a:lnTo>
                  <a:lnTo>
                    <a:pt x="962" y="29366"/>
                  </a:lnTo>
                  <a:lnTo>
                    <a:pt x="0" y="286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2" name="그래픽 2">
              <a:extLst>
                <a:ext uri="{FF2B5EF4-FFF2-40B4-BE49-F238E27FC236}">
                  <a16:creationId xmlns:a16="http://schemas.microsoft.com/office/drawing/2014/main" id="{5616E423-500F-E7EE-223B-1EC7C9F95A94}"/>
                </a:ext>
              </a:extLst>
            </p:cNvPr>
            <p:cNvSpPr/>
            <p:nvPr/>
          </p:nvSpPr>
          <p:spPr>
            <a:xfrm>
              <a:off x="6305406" y="1283903"/>
              <a:ext cx="689381" cy="919848"/>
            </a:xfrm>
            <a:custGeom>
              <a:avLst/>
              <a:gdLst>
                <a:gd name="connsiteX0" fmla="*/ 13935 w 689381"/>
                <a:gd name="connsiteY0" fmla="*/ 164487 h 919848"/>
                <a:gd name="connsiteX1" fmla="*/ 14507 w 689381"/>
                <a:gd name="connsiteY1" fmla="*/ 160382 h 919848"/>
                <a:gd name="connsiteX2" fmla="*/ 16355 w 689381"/>
                <a:gd name="connsiteY2" fmla="*/ 145685 h 919848"/>
                <a:gd name="connsiteX3" fmla="*/ 17745 w 689381"/>
                <a:gd name="connsiteY3" fmla="*/ 134760 h 919848"/>
                <a:gd name="connsiteX4" fmla="*/ 18040 w 689381"/>
                <a:gd name="connsiteY4" fmla="*/ 118682 h 919848"/>
                <a:gd name="connsiteX5" fmla="*/ 18412 w 689381"/>
                <a:gd name="connsiteY5" fmla="*/ 111662 h 919848"/>
                <a:gd name="connsiteX6" fmla="*/ 19603 w 689381"/>
                <a:gd name="connsiteY6" fmla="*/ 102327 h 919848"/>
                <a:gd name="connsiteX7" fmla="*/ 22641 w 689381"/>
                <a:gd name="connsiteY7" fmla="*/ 86592 h 919848"/>
                <a:gd name="connsiteX8" fmla="*/ 22927 w 689381"/>
                <a:gd name="connsiteY8" fmla="*/ 80391 h 919848"/>
                <a:gd name="connsiteX9" fmla="*/ 22441 w 689381"/>
                <a:gd name="connsiteY9" fmla="*/ 75838 h 919848"/>
                <a:gd name="connsiteX10" fmla="*/ 22241 w 689381"/>
                <a:gd name="connsiteY10" fmla="*/ 72971 h 919848"/>
                <a:gd name="connsiteX11" fmla="*/ 22451 w 689381"/>
                <a:gd name="connsiteY11" fmla="*/ 70475 h 919848"/>
                <a:gd name="connsiteX12" fmla="*/ 24175 w 689381"/>
                <a:gd name="connsiteY12" fmla="*/ 76314 h 919848"/>
                <a:gd name="connsiteX13" fmla="*/ 24375 w 689381"/>
                <a:gd name="connsiteY13" fmla="*/ 84649 h 919848"/>
                <a:gd name="connsiteX14" fmla="*/ 22984 w 689381"/>
                <a:gd name="connsiteY14" fmla="*/ 95850 h 919848"/>
                <a:gd name="connsiteX15" fmla="*/ 21298 w 689381"/>
                <a:gd name="connsiteY15" fmla="*/ 112404 h 919848"/>
                <a:gd name="connsiteX16" fmla="*/ 20107 w 689381"/>
                <a:gd name="connsiteY16" fmla="*/ 118310 h 919848"/>
                <a:gd name="connsiteX17" fmla="*/ 19736 w 689381"/>
                <a:gd name="connsiteY17" fmla="*/ 132645 h 919848"/>
                <a:gd name="connsiteX18" fmla="*/ 18803 w 689381"/>
                <a:gd name="connsiteY18" fmla="*/ 142170 h 919848"/>
                <a:gd name="connsiteX19" fmla="*/ 18231 w 689381"/>
                <a:gd name="connsiteY19" fmla="*/ 150133 h 919848"/>
                <a:gd name="connsiteX20" fmla="*/ 16669 w 689381"/>
                <a:gd name="connsiteY20" fmla="*/ 158715 h 919848"/>
                <a:gd name="connsiteX21" fmla="*/ 16298 w 689381"/>
                <a:gd name="connsiteY21" fmla="*/ 163554 h 919848"/>
                <a:gd name="connsiteX22" fmla="*/ 16298 w 689381"/>
                <a:gd name="connsiteY22" fmla="*/ 170040 h 919848"/>
                <a:gd name="connsiteX23" fmla="*/ 18145 w 689381"/>
                <a:gd name="connsiteY23" fmla="*/ 181689 h 919848"/>
                <a:gd name="connsiteX24" fmla="*/ 19088 w 689381"/>
                <a:gd name="connsiteY24" fmla="*/ 188166 h 919848"/>
                <a:gd name="connsiteX25" fmla="*/ 19193 w 689381"/>
                <a:gd name="connsiteY25" fmla="*/ 210950 h 919848"/>
                <a:gd name="connsiteX26" fmla="*/ 19107 w 689381"/>
                <a:gd name="connsiteY26" fmla="*/ 222323 h 919848"/>
                <a:gd name="connsiteX27" fmla="*/ 19812 w 689381"/>
                <a:gd name="connsiteY27" fmla="*/ 227686 h 919848"/>
                <a:gd name="connsiteX28" fmla="*/ 22231 w 689381"/>
                <a:gd name="connsiteY28" fmla="*/ 241078 h 919848"/>
                <a:gd name="connsiteX29" fmla="*/ 22032 w 689381"/>
                <a:gd name="connsiteY29" fmla="*/ 249336 h 919848"/>
                <a:gd name="connsiteX30" fmla="*/ 21584 w 689381"/>
                <a:gd name="connsiteY30" fmla="*/ 252451 h 919848"/>
                <a:gd name="connsiteX31" fmla="*/ 19726 w 689381"/>
                <a:gd name="connsiteY31" fmla="*/ 260871 h 919848"/>
                <a:gd name="connsiteX32" fmla="*/ 19279 w 689381"/>
                <a:gd name="connsiteY32" fmla="*/ 270605 h 919848"/>
                <a:gd name="connsiteX33" fmla="*/ 19279 w 689381"/>
                <a:gd name="connsiteY33" fmla="*/ 277635 h 919848"/>
                <a:gd name="connsiteX34" fmla="*/ 20841 w 689381"/>
                <a:gd name="connsiteY34" fmla="*/ 282692 h 919848"/>
                <a:gd name="connsiteX35" fmla="*/ 23708 w 689381"/>
                <a:gd name="connsiteY35" fmla="*/ 288350 h 919848"/>
                <a:gd name="connsiteX36" fmla="*/ 26956 w 689381"/>
                <a:gd name="connsiteY36" fmla="*/ 291760 h 919848"/>
                <a:gd name="connsiteX37" fmla="*/ 30194 w 689381"/>
                <a:gd name="connsiteY37" fmla="*/ 295456 h 919848"/>
                <a:gd name="connsiteX38" fmla="*/ 36109 w 689381"/>
                <a:gd name="connsiteY38" fmla="*/ 300666 h 919848"/>
                <a:gd name="connsiteX39" fmla="*/ 43501 w 689381"/>
                <a:gd name="connsiteY39" fmla="*/ 303790 h 919848"/>
                <a:gd name="connsiteX40" fmla="*/ 50159 w 689381"/>
                <a:gd name="connsiteY40" fmla="*/ 306010 h 919848"/>
                <a:gd name="connsiteX41" fmla="*/ 56265 w 689381"/>
                <a:gd name="connsiteY41" fmla="*/ 308143 h 919848"/>
                <a:gd name="connsiteX42" fmla="*/ 65542 w 689381"/>
                <a:gd name="connsiteY42" fmla="*/ 311125 h 919848"/>
                <a:gd name="connsiteX43" fmla="*/ 70352 w 689381"/>
                <a:gd name="connsiteY43" fmla="*/ 312030 h 919848"/>
                <a:gd name="connsiteX44" fmla="*/ 74124 w 689381"/>
                <a:gd name="connsiteY44" fmla="*/ 312963 h 919848"/>
                <a:gd name="connsiteX45" fmla="*/ 78734 w 689381"/>
                <a:gd name="connsiteY45" fmla="*/ 312963 h 919848"/>
                <a:gd name="connsiteX46" fmla="*/ 83572 w 689381"/>
                <a:gd name="connsiteY46" fmla="*/ 312591 h 919848"/>
                <a:gd name="connsiteX47" fmla="*/ 88745 w 689381"/>
                <a:gd name="connsiteY47" fmla="*/ 311696 h 919848"/>
                <a:gd name="connsiteX48" fmla="*/ 97707 w 689381"/>
                <a:gd name="connsiteY48" fmla="*/ 308715 h 919848"/>
                <a:gd name="connsiteX49" fmla="*/ 103613 w 689381"/>
                <a:gd name="connsiteY49" fmla="*/ 306857 h 919848"/>
                <a:gd name="connsiteX50" fmla="*/ 109652 w 689381"/>
                <a:gd name="connsiteY50" fmla="*/ 304848 h 919848"/>
                <a:gd name="connsiteX51" fmla="*/ 115014 w 689381"/>
                <a:gd name="connsiteY51" fmla="*/ 302514 h 919848"/>
                <a:gd name="connsiteX52" fmla="*/ 120853 w 689381"/>
                <a:gd name="connsiteY52" fmla="*/ 301514 h 919848"/>
                <a:gd name="connsiteX53" fmla="*/ 123977 w 689381"/>
                <a:gd name="connsiteY53" fmla="*/ 301180 h 919848"/>
                <a:gd name="connsiteX54" fmla="*/ 126645 w 689381"/>
                <a:gd name="connsiteY54" fmla="*/ 301628 h 919848"/>
                <a:gd name="connsiteX55" fmla="*/ 132007 w 689381"/>
                <a:gd name="connsiteY55" fmla="*/ 303152 h 919848"/>
                <a:gd name="connsiteX56" fmla="*/ 136474 w 689381"/>
                <a:gd name="connsiteY56" fmla="*/ 304562 h 919848"/>
                <a:gd name="connsiteX57" fmla="*/ 139189 w 689381"/>
                <a:gd name="connsiteY57" fmla="*/ 305943 h 919848"/>
                <a:gd name="connsiteX58" fmla="*/ 140637 w 689381"/>
                <a:gd name="connsiteY58" fmla="*/ 307057 h 919848"/>
                <a:gd name="connsiteX59" fmla="*/ 142151 w 689381"/>
                <a:gd name="connsiteY59" fmla="*/ 308048 h 919848"/>
                <a:gd name="connsiteX60" fmla="*/ 145228 w 689381"/>
                <a:gd name="connsiteY60" fmla="*/ 311706 h 919848"/>
                <a:gd name="connsiteX61" fmla="*/ 149876 w 689381"/>
                <a:gd name="connsiteY61" fmla="*/ 317497 h 919848"/>
                <a:gd name="connsiteX62" fmla="*/ 154677 w 689381"/>
                <a:gd name="connsiteY62" fmla="*/ 324717 h 919848"/>
                <a:gd name="connsiteX63" fmla="*/ 157058 w 689381"/>
                <a:gd name="connsiteY63" fmla="*/ 327222 h 919848"/>
                <a:gd name="connsiteX64" fmla="*/ 159658 w 689381"/>
                <a:gd name="connsiteY64" fmla="*/ 328974 h 919848"/>
                <a:gd name="connsiteX65" fmla="*/ 163839 w 689381"/>
                <a:gd name="connsiteY65" fmla="*/ 330908 h 919848"/>
                <a:gd name="connsiteX66" fmla="*/ 165525 w 689381"/>
                <a:gd name="connsiteY66" fmla="*/ 332099 h 919848"/>
                <a:gd name="connsiteX67" fmla="*/ 169183 w 689381"/>
                <a:gd name="connsiteY67" fmla="*/ 332880 h 919848"/>
                <a:gd name="connsiteX68" fmla="*/ 187862 w 689381"/>
                <a:gd name="connsiteY68" fmla="*/ 336004 h 919848"/>
                <a:gd name="connsiteX69" fmla="*/ 191957 w 689381"/>
                <a:gd name="connsiteY69" fmla="*/ 336937 h 919848"/>
                <a:gd name="connsiteX70" fmla="*/ 192700 w 689381"/>
                <a:gd name="connsiteY70" fmla="*/ 337233 h 919848"/>
                <a:gd name="connsiteX71" fmla="*/ 193929 w 689381"/>
                <a:gd name="connsiteY71" fmla="*/ 338052 h 919848"/>
                <a:gd name="connsiteX72" fmla="*/ 194910 w 689381"/>
                <a:gd name="connsiteY72" fmla="*/ 338985 h 919848"/>
                <a:gd name="connsiteX73" fmla="*/ 195853 w 689381"/>
                <a:gd name="connsiteY73" fmla="*/ 339728 h 919848"/>
                <a:gd name="connsiteX74" fmla="*/ 196377 w 689381"/>
                <a:gd name="connsiteY74" fmla="*/ 340728 h 919848"/>
                <a:gd name="connsiteX75" fmla="*/ 197491 w 689381"/>
                <a:gd name="connsiteY75" fmla="*/ 342167 h 919848"/>
                <a:gd name="connsiteX76" fmla="*/ 199425 w 689381"/>
                <a:gd name="connsiteY76" fmla="*/ 345700 h 919848"/>
                <a:gd name="connsiteX77" fmla="*/ 201587 w 689381"/>
                <a:gd name="connsiteY77" fmla="*/ 349491 h 919848"/>
                <a:gd name="connsiteX78" fmla="*/ 206950 w 689381"/>
                <a:gd name="connsiteY78" fmla="*/ 359273 h 919848"/>
                <a:gd name="connsiteX79" fmla="*/ 208998 w 689381"/>
                <a:gd name="connsiteY79" fmla="*/ 364036 h 919848"/>
                <a:gd name="connsiteX80" fmla="*/ 211455 w 689381"/>
                <a:gd name="connsiteY80" fmla="*/ 369084 h 919848"/>
                <a:gd name="connsiteX81" fmla="*/ 214246 w 689381"/>
                <a:gd name="connsiteY81" fmla="*/ 372409 h 919848"/>
                <a:gd name="connsiteX82" fmla="*/ 223181 w 689381"/>
                <a:gd name="connsiteY82" fmla="*/ 377619 h 919848"/>
                <a:gd name="connsiteX83" fmla="*/ 231020 w 689381"/>
                <a:gd name="connsiteY83" fmla="*/ 383572 h 919848"/>
                <a:gd name="connsiteX84" fmla="*/ 240173 w 689381"/>
                <a:gd name="connsiteY84" fmla="*/ 387706 h 919848"/>
                <a:gd name="connsiteX85" fmla="*/ 245431 w 689381"/>
                <a:gd name="connsiteY85" fmla="*/ 389839 h 919848"/>
                <a:gd name="connsiteX86" fmla="*/ 251013 w 689381"/>
                <a:gd name="connsiteY86" fmla="*/ 393487 h 919848"/>
                <a:gd name="connsiteX87" fmla="*/ 255889 w 689381"/>
                <a:gd name="connsiteY87" fmla="*/ 397431 h 919848"/>
                <a:gd name="connsiteX88" fmla="*/ 260128 w 689381"/>
                <a:gd name="connsiteY88" fmla="*/ 402889 h 919848"/>
                <a:gd name="connsiteX89" fmla="*/ 263738 w 689381"/>
                <a:gd name="connsiteY89" fmla="*/ 406508 h 919848"/>
                <a:gd name="connsiteX90" fmla="*/ 266786 w 689381"/>
                <a:gd name="connsiteY90" fmla="*/ 409747 h 919848"/>
                <a:gd name="connsiteX91" fmla="*/ 268996 w 689381"/>
                <a:gd name="connsiteY91" fmla="*/ 411556 h 919848"/>
                <a:gd name="connsiteX92" fmla="*/ 269986 w 689381"/>
                <a:gd name="connsiteY92" fmla="*/ 413080 h 919848"/>
                <a:gd name="connsiteX93" fmla="*/ 271834 w 689381"/>
                <a:gd name="connsiteY93" fmla="*/ 413452 h 919848"/>
                <a:gd name="connsiteX94" fmla="*/ 279549 w 689381"/>
                <a:gd name="connsiteY94" fmla="*/ 418138 h 919848"/>
                <a:gd name="connsiteX95" fmla="*/ 297695 w 689381"/>
                <a:gd name="connsiteY95" fmla="*/ 432578 h 919848"/>
                <a:gd name="connsiteX96" fmla="*/ 305867 w 689381"/>
                <a:gd name="connsiteY96" fmla="*/ 438788 h 919848"/>
                <a:gd name="connsiteX97" fmla="*/ 313677 w 689381"/>
                <a:gd name="connsiteY97" fmla="*/ 445227 h 919848"/>
                <a:gd name="connsiteX98" fmla="*/ 319040 w 689381"/>
                <a:gd name="connsiteY98" fmla="*/ 449018 h 919848"/>
                <a:gd name="connsiteX99" fmla="*/ 325241 w 689381"/>
                <a:gd name="connsiteY99" fmla="*/ 454228 h 919848"/>
                <a:gd name="connsiteX100" fmla="*/ 330165 w 689381"/>
                <a:gd name="connsiteY100" fmla="*/ 458657 h 919848"/>
                <a:gd name="connsiteX101" fmla="*/ 336690 w 689381"/>
                <a:gd name="connsiteY101" fmla="*/ 467659 h 919848"/>
                <a:gd name="connsiteX102" fmla="*/ 340547 w 689381"/>
                <a:gd name="connsiteY102" fmla="*/ 475050 h 919848"/>
                <a:gd name="connsiteX103" fmla="*/ 343586 w 689381"/>
                <a:gd name="connsiteY103" fmla="*/ 483918 h 919848"/>
                <a:gd name="connsiteX104" fmla="*/ 348062 w 689381"/>
                <a:gd name="connsiteY104" fmla="*/ 495862 h 919848"/>
                <a:gd name="connsiteX105" fmla="*/ 351920 w 689381"/>
                <a:gd name="connsiteY105" fmla="*/ 507883 h 919848"/>
                <a:gd name="connsiteX106" fmla="*/ 355302 w 689381"/>
                <a:gd name="connsiteY106" fmla="*/ 518341 h 919848"/>
                <a:gd name="connsiteX107" fmla="*/ 358130 w 689381"/>
                <a:gd name="connsiteY107" fmla="*/ 527171 h 919848"/>
                <a:gd name="connsiteX108" fmla="*/ 361331 w 689381"/>
                <a:gd name="connsiteY108" fmla="*/ 536648 h 919848"/>
                <a:gd name="connsiteX109" fmla="*/ 365274 w 689381"/>
                <a:gd name="connsiteY109" fmla="*/ 546173 h 919848"/>
                <a:gd name="connsiteX110" fmla="*/ 369665 w 689381"/>
                <a:gd name="connsiteY110" fmla="*/ 553441 h 919848"/>
                <a:gd name="connsiteX111" fmla="*/ 375133 w 689381"/>
                <a:gd name="connsiteY111" fmla="*/ 559060 h 919848"/>
                <a:gd name="connsiteX112" fmla="*/ 384077 w 689381"/>
                <a:gd name="connsiteY112" fmla="*/ 562785 h 919848"/>
                <a:gd name="connsiteX113" fmla="*/ 394554 w 689381"/>
                <a:gd name="connsiteY113" fmla="*/ 565737 h 919848"/>
                <a:gd name="connsiteX114" fmla="*/ 400621 w 689381"/>
                <a:gd name="connsiteY114" fmla="*/ 567861 h 919848"/>
                <a:gd name="connsiteX115" fmla="*/ 410633 w 689381"/>
                <a:gd name="connsiteY115" fmla="*/ 572776 h 919848"/>
                <a:gd name="connsiteX116" fmla="*/ 415243 w 689381"/>
                <a:gd name="connsiteY116" fmla="*/ 577587 h 919848"/>
                <a:gd name="connsiteX117" fmla="*/ 419434 w 689381"/>
                <a:gd name="connsiteY117" fmla="*/ 582673 h 919848"/>
                <a:gd name="connsiteX118" fmla="*/ 423091 w 689381"/>
                <a:gd name="connsiteY118" fmla="*/ 592007 h 919848"/>
                <a:gd name="connsiteX119" fmla="*/ 424929 w 689381"/>
                <a:gd name="connsiteY119" fmla="*/ 599037 h 919848"/>
                <a:gd name="connsiteX120" fmla="*/ 426749 w 689381"/>
                <a:gd name="connsiteY120" fmla="*/ 608400 h 919848"/>
                <a:gd name="connsiteX121" fmla="*/ 429130 w 689381"/>
                <a:gd name="connsiteY121" fmla="*/ 622278 h 919848"/>
                <a:gd name="connsiteX122" fmla="*/ 433111 w 689381"/>
                <a:gd name="connsiteY122" fmla="*/ 631241 h 919848"/>
                <a:gd name="connsiteX123" fmla="*/ 441113 w 689381"/>
                <a:gd name="connsiteY123" fmla="*/ 643033 h 919848"/>
                <a:gd name="connsiteX124" fmla="*/ 448333 w 689381"/>
                <a:gd name="connsiteY124" fmla="*/ 654158 h 919848"/>
                <a:gd name="connsiteX125" fmla="*/ 457819 w 689381"/>
                <a:gd name="connsiteY125" fmla="*/ 667207 h 919848"/>
                <a:gd name="connsiteX126" fmla="*/ 464591 w 689381"/>
                <a:gd name="connsiteY126" fmla="*/ 674723 h 919848"/>
                <a:gd name="connsiteX127" fmla="*/ 472688 w 689381"/>
                <a:gd name="connsiteY127" fmla="*/ 680599 h 919848"/>
                <a:gd name="connsiteX128" fmla="*/ 486394 w 689381"/>
                <a:gd name="connsiteY128" fmla="*/ 690048 h 919848"/>
                <a:gd name="connsiteX129" fmla="*/ 499043 w 689381"/>
                <a:gd name="connsiteY129" fmla="*/ 699202 h 919848"/>
                <a:gd name="connsiteX130" fmla="*/ 510740 w 689381"/>
                <a:gd name="connsiteY130" fmla="*/ 708651 h 919848"/>
                <a:gd name="connsiteX131" fmla="*/ 519284 w 689381"/>
                <a:gd name="connsiteY131" fmla="*/ 715756 h 919848"/>
                <a:gd name="connsiteX132" fmla="*/ 526275 w 689381"/>
                <a:gd name="connsiteY132" fmla="*/ 724281 h 919848"/>
                <a:gd name="connsiteX133" fmla="*/ 535296 w 689381"/>
                <a:gd name="connsiteY133" fmla="*/ 736559 h 919848"/>
                <a:gd name="connsiteX134" fmla="*/ 539496 w 689381"/>
                <a:gd name="connsiteY134" fmla="*/ 741893 h 919848"/>
                <a:gd name="connsiteX135" fmla="*/ 540315 w 689381"/>
                <a:gd name="connsiteY135" fmla="*/ 742493 h 919848"/>
                <a:gd name="connsiteX136" fmla="*/ 551517 w 689381"/>
                <a:gd name="connsiteY136" fmla="*/ 750865 h 919848"/>
                <a:gd name="connsiteX137" fmla="*/ 562490 w 689381"/>
                <a:gd name="connsiteY137" fmla="*/ 758419 h 919848"/>
                <a:gd name="connsiteX138" fmla="*/ 577968 w 689381"/>
                <a:gd name="connsiteY138" fmla="*/ 766972 h 919848"/>
                <a:gd name="connsiteX139" fmla="*/ 584111 w 689381"/>
                <a:gd name="connsiteY139" fmla="*/ 771735 h 919848"/>
                <a:gd name="connsiteX140" fmla="*/ 590845 w 689381"/>
                <a:gd name="connsiteY140" fmla="*/ 777935 h 919848"/>
                <a:gd name="connsiteX141" fmla="*/ 593427 w 689381"/>
                <a:gd name="connsiteY141" fmla="*/ 783774 h 919848"/>
                <a:gd name="connsiteX142" fmla="*/ 607047 w 689381"/>
                <a:gd name="connsiteY142" fmla="*/ 805129 h 919848"/>
                <a:gd name="connsiteX143" fmla="*/ 619620 w 689381"/>
                <a:gd name="connsiteY143" fmla="*/ 824779 h 919848"/>
                <a:gd name="connsiteX144" fmla="*/ 632917 w 689381"/>
                <a:gd name="connsiteY144" fmla="*/ 842143 h 919848"/>
                <a:gd name="connsiteX145" fmla="*/ 640928 w 689381"/>
                <a:gd name="connsiteY145" fmla="*/ 853430 h 919848"/>
                <a:gd name="connsiteX146" fmla="*/ 656244 w 689381"/>
                <a:gd name="connsiteY146" fmla="*/ 873081 h 919848"/>
                <a:gd name="connsiteX147" fmla="*/ 676370 w 689381"/>
                <a:gd name="connsiteY147" fmla="*/ 900055 h 919848"/>
                <a:gd name="connsiteX148" fmla="*/ 684857 w 689381"/>
                <a:gd name="connsiteY148" fmla="*/ 911143 h 919848"/>
                <a:gd name="connsiteX149" fmla="*/ 689382 w 689381"/>
                <a:gd name="connsiteY149" fmla="*/ 916724 h 919848"/>
                <a:gd name="connsiteX150" fmla="*/ 688391 w 689381"/>
                <a:gd name="connsiteY150" fmla="*/ 919848 h 919848"/>
                <a:gd name="connsiteX151" fmla="*/ 631498 w 689381"/>
                <a:gd name="connsiteY151" fmla="*/ 845287 h 919848"/>
                <a:gd name="connsiteX152" fmla="*/ 626850 w 689381"/>
                <a:gd name="connsiteY152" fmla="*/ 838257 h 919848"/>
                <a:gd name="connsiteX153" fmla="*/ 589322 w 689381"/>
                <a:gd name="connsiteY153" fmla="*/ 782012 h 919848"/>
                <a:gd name="connsiteX154" fmla="*/ 583282 w 689381"/>
                <a:gd name="connsiteY154" fmla="*/ 775278 h 919848"/>
                <a:gd name="connsiteX155" fmla="*/ 573196 w 689381"/>
                <a:gd name="connsiteY155" fmla="*/ 768620 h 919848"/>
                <a:gd name="connsiteX156" fmla="*/ 553851 w 689381"/>
                <a:gd name="connsiteY156" fmla="*/ 756304 h 919848"/>
                <a:gd name="connsiteX157" fmla="*/ 538534 w 689381"/>
                <a:gd name="connsiteY157" fmla="*/ 745846 h 919848"/>
                <a:gd name="connsiteX158" fmla="*/ 529838 w 689381"/>
                <a:gd name="connsiteY158" fmla="*/ 737883 h 919848"/>
                <a:gd name="connsiteX159" fmla="*/ 515751 w 689381"/>
                <a:gd name="connsiteY159" fmla="*/ 719395 h 919848"/>
                <a:gd name="connsiteX160" fmla="*/ 483823 w 689381"/>
                <a:gd name="connsiteY160" fmla="*/ 693763 h 919848"/>
                <a:gd name="connsiteX161" fmla="*/ 462353 w 689381"/>
                <a:gd name="connsiteY161" fmla="*/ 677837 h 919848"/>
                <a:gd name="connsiteX162" fmla="*/ 450761 w 689381"/>
                <a:gd name="connsiteY162" fmla="*/ 666379 h 919848"/>
                <a:gd name="connsiteX163" fmla="*/ 440141 w 689381"/>
                <a:gd name="connsiteY163" fmla="*/ 650824 h 919848"/>
                <a:gd name="connsiteX164" fmla="*/ 437179 w 689381"/>
                <a:gd name="connsiteY164" fmla="*/ 646100 h 919848"/>
                <a:gd name="connsiteX165" fmla="*/ 430702 w 689381"/>
                <a:gd name="connsiteY165" fmla="*/ 635384 h 919848"/>
                <a:gd name="connsiteX166" fmla="*/ 427282 w 689381"/>
                <a:gd name="connsiteY166" fmla="*/ 626974 h 919848"/>
                <a:gd name="connsiteX167" fmla="*/ 419900 w 689381"/>
                <a:gd name="connsiteY167" fmla="*/ 590264 h 919848"/>
                <a:gd name="connsiteX168" fmla="*/ 415452 w 689381"/>
                <a:gd name="connsiteY168" fmla="*/ 582492 h 919848"/>
                <a:gd name="connsiteX169" fmla="*/ 405555 w 689381"/>
                <a:gd name="connsiteY169" fmla="*/ 574415 h 919848"/>
                <a:gd name="connsiteX170" fmla="*/ 387048 w 689381"/>
                <a:gd name="connsiteY170" fmla="*/ 567928 h 919848"/>
                <a:gd name="connsiteX171" fmla="*/ 371609 w 689381"/>
                <a:gd name="connsiteY171" fmla="*/ 561565 h 919848"/>
                <a:gd name="connsiteX172" fmla="*/ 363760 w 689381"/>
                <a:gd name="connsiteY172" fmla="*/ 553860 h 919848"/>
                <a:gd name="connsiteX173" fmla="*/ 339243 w 689381"/>
                <a:gd name="connsiteY173" fmla="*/ 482537 h 919848"/>
                <a:gd name="connsiteX174" fmla="*/ 327384 w 689381"/>
                <a:gd name="connsiteY174" fmla="*/ 462105 h 919848"/>
                <a:gd name="connsiteX175" fmla="*/ 311696 w 689381"/>
                <a:gd name="connsiteY175" fmla="*/ 450275 h 919848"/>
                <a:gd name="connsiteX176" fmla="*/ 257899 w 689381"/>
                <a:gd name="connsiteY176" fmla="*/ 407899 h 919848"/>
                <a:gd name="connsiteX177" fmla="*/ 241402 w 689381"/>
                <a:gd name="connsiteY177" fmla="*/ 392906 h 919848"/>
                <a:gd name="connsiteX178" fmla="*/ 237163 w 689381"/>
                <a:gd name="connsiteY178" fmla="*/ 390315 h 919848"/>
                <a:gd name="connsiteX179" fmla="*/ 221495 w 689381"/>
                <a:gd name="connsiteY179" fmla="*/ 382019 h 919848"/>
                <a:gd name="connsiteX180" fmla="*/ 208922 w 689381"/>
                <a:gd name="connsiteY180" fmla="*/ 373018 h 919848"/>
                <a:gd name="connsiteX181" fmla="*/ 202930 w 689381"/>
                <a:gd name="connsiteY181" fmla="*/ 362302 h 919848"/>
                <a:gd name="connsiteX182" fmla="*/ 199511 w 689381"/>
                <a:gd name="connsiteY182" fmla="*/ 355197 h 919848"/>
                <a:gd name="connsiteX183" fmla="*/ 196158 w 689381"/>
                <a:gd name="connsiteY183" fmla="*/ 346672 h 919848"/>
                <a:gd name="connsiteX184" fmla="*/ 189605 w 689381"/>
                <a:gd name="connsiteY184" fmla="*/ 339452 h 919848"/>
                <a:gd name="connsiteX185" fmla="*/ 183328 w 689381"/>
                <a:gd name="connsiteY185" fmla="*/ 337766 h 919848"/>
                <a:gd name="connsiteX186" fmla="*/ 174127 w 689381"/>
                <a:gd name="connsiteY186" fmla="*/ 336461 h 919848"/>
                <a:gd name="connsiteX187" fmla="*/ 165716 w 689381"/>
                <a:gd name="connsiteY187" fmla="*/ 334528 h 919848"/>
                <a:gd name="connsiteX188" fmla="*/ 157506 w 689381"/>
                <a:gd name="connsiteY188" fmla="*/ 330175 h 919848"/>
                <a:gd name="connsiteX189" fmla="*/ 152867 w 689381"/>
                <a:gd name="connsiteY189" fmla="*/ 327308 h 919848"/>
                <a:gd name="connsiteX190" fmla="*/ 148428 w 689381"/>
                <a:gd name="connsiteY190" fmla="*/ 320945 h 919848"/>
                <a:gd name="connsiteX191" fmla="*/ 145104 w 689381"/>
                <a:gd name="connsiteY191" fmla="*/ 314173 h 919848"/>
                <a:gd name="connsiteX192" fmla="*/ 141199 w 689381"/>
                <a:gd name="connsiteY192" fmla="*/ 311191 h 919848"/>
                <a:gd name="connsiteX193" fmla="*/ 137513 w 689381"/>
                <a:gd name="connsiteY193" fmla="*/ 308620 h 919848"/>
                <a:gd name="connsiteX194" fmla="*/ 128883 w 689381"/>
                <a:gd name="connsiteY194" fmla="*/ 305257 h 919848"/>
                <a:gd name="connsiteX195" fmla="*/ 121454 w 689381"/>
                <a:gd name="connsiteY195" fmla="*/ 303990 h 919848"/>
                <a:gd name="connsiteX196" fmla="*/ 111023 w 689381"/>
                <a:gd name="connsiteY196" fmla="*/ 306772 h 919848"/>
                <a:gd name="connsiteX197" fmla="*/ 106185 w 689381"/>
                <a:gd name="connsiteY197" fmla="*/ 309077 h 919848"/>
                <a:gd name="connsiteX198" fmla="*/ 96460 w 689381"/>
                <a:gd name="connsiteY198" fmla="*/ 312030 h 919848"/>
                <a:gd name="connsiteX199" fmla="*/ 89525 w 689381"/>
                <a:gd name="connsiteY199" fmla="*/ 313992 h 919848"/>
                <a:gd name="connsiteX200" fmla="*/ 82382 w 689381"/>
                <a:gd name="connsiteY200" fmla="*/ 315106 h 919848"/>
                <a:gd name="connsiteX201" fmla="*/ 76267 w 689381"/>
                <a:gd name="connsiteY201" fmla="*/ 315182 h 919848"/>
                <a:gd name="connsiteX202" fmla="*/ 68875 w 689381"/>
                <a:gd name="connsiteY202" fmla="*/ 314249 h 919848"/>
                <a:gd name="connsiteX203" fmla="*/ 55655 w 689381"/>
                <a:gd name="connsiteY203" fmla="*/ 310563 h 919848"/>
                <a:gd name="connsiteX204" fmla="*/ 50940 w 689381"/>
                <a:gd name="connsiteY204" fmla="*/ 308591 h 919848"/>
                <a:gd name="connsiteX205" fmla="*/ 35500 w 689381"/>
                <a:gd name="connsiteY205" fmla="*/ 303047 h 919848"/>
                <a:gd name="connsiteX206" fmla="*/ 31223 w 689381"/>
                <a:gd name="connsiteY206" fmla="*/ 299628 h 919848"/>
                <a:gd name="connsiteX207" fmla="*/ 24670 w 689381"/>
                <a:gd name="connsiteY207" fmla="*/ 293265 h 919848"/>
                <a:gd name="connsiteX208" fmla="*/ 22451 w 689381"/>
                <a:gd name="connsiteY208" fmla="*/ 289541 h 919848"/>
                <a:gd name="connsiteX209" fmla="*/ 21260 w 689381"/>
                <a:gd name="connsiteY209" fmla="*/ 288541 h 919848"/>
                <a:gd name="connsiteX210" fmla="*/ 19041 w 689381"/>
                <a:gd name="connsiteY210" fmla="*/ 282712 h 919848"/>
                <a:gd name="connsiteX211" fmla="*/ 16983 w 689381"/>
                <a:gd name="connsiteY211" fmla="*/ 277730 h 919848"/>
                <a:gd name="connsiteX212" fmla="*/ 16459 w 689381"/>
                <a:gd name="connsiteY212" fmla="*/ 272263 h 919848"/>
                <a:gd name="connsiteX213" fmla="*/ 17526 w 689381"/>
                <a:gd name="connsiteY213" fmla="*/ 266100 h 919848"/>
                <a:gd name="connsiteX214" fmla="*/ 17726 w 689381"/>
                <a:gd name="connsiteY214" fmla="*/ 258509 h 919848"/>
                <a:gd name="connsiteX215" fmla="*/ 18755 w 689381"/>
                <a:gd name="connsiteY215" fmla="*/ 249726 h 919848"/>
                <a:gd name="connsiteX216" fmla="*/ 19126 w 689381"/>
                <a:gd name="connsiteY216" fmla="*/ 243516 h 919848"/>
                <a:gd name="connsiteX217" fmla="*/ 19212 w 689381"/>
                <a:gd name="connsiteY217" fmla="*/ 239906 h 919848"/>
                <a:gd name="connsiteX218" fmla="*/ 17279 w 689381"/>
                <a:gd name="connsiteY218" fmla="*/ 225828 h 919848"/>
                <a:gd name="connsiteX219" fmla="*/ 16612 w 689381"/>
                <a:gd name="connsiteY219" fmla="*/ 212246 h 919848"/>
                <a:gd name="connsiteX220" fmla="*/ 16983 w 689381"/>
                <a:gd name="connsiteY220" fmla="*/ 199187 h 919848"/>
                <a:gd name="connsiteX221" fmla="*/ 16736 w 689381"/>
                <a:gd name="connsiteY221" fmla="*/ 186795 h 919848"/>
                <a:gd name="connsiteX222" fmla="*/ 16612 w 689381"/>
                <a:gd name="connsiteY222" fmla="*/ 182813 h 919848"/>
                <a:gd name="connsiteX223" fmla="*/ 13935 w 689381"/>
                <a:gd name="connsiteY223" fmla="*/ 164487 h 919848"/>
                <a:gd name="connsiteX224" fmla="*/ 0 w 689381"/>
                <a:gd name="connsiteY224" fmla="*/ 1267 h 919848"/>
                <a:gd name="connsiteX225" fmla="*/ 1477 w 689381"/>
                <a:gd name="connsiteY225" fmla="*/ 0 h 919848"/>
                <a:gd name="connsiteX226" fmla="*/ 8782 w 689381"/>
                <a:gd name="connsiteY226" fmla="*/ 7744 h 919848"/>
                <a:gd name="connsiteX227" fmla="*/ 14249 w 689381"/>
                <a:gd name="connsiteY227" fmla="*/ 14402 h 919848"/>
                <a:gd name="connsiteX228" fmla="*/ 21269 w 689381"/>
                <a:gd name="connsiteY228" fmla="*/ 29880 h 919848"/>
                <a:gd name="connsiteX229" fmla="*/ 21641 w 689381"/>
                <a:gd name="connsiteY229" fmla="*/ 41529 h 919848"/>
                <a:gd name="connsiteX230" fmla="*/ 20784 w 689381"/>
                <a:gd name="connsiteY230" fmla="*/ 49568 h 919848"/>
                <a:gd name="connsiteX231" fmla="*/ 20155 w 689381"/>
                <a:gd name="connsiteY231" fmla="*/ 60208 h 919848"/>
                <a:gd name="connsiteX232" fmla="*/ 21641 w 689381"/>
                <a:gd name="connsiteY232" fmla="*/ 67542 h 919848"/>
                <a:gd name="connsiteX233" fmla="*/ 22498 w 689381"/>
                <a:gd name="connsiteY233" fmla="*/ 70495 h 919848"/>
                <a:gd name="connsiteX234" fmla="*/ 21641 w 689381"/>
                <a:gd name="connsiteY234" fmla="*/ 72247 h 919848"/>
                <a:gd name="connsiteX235" fmla="*/ 19593 w 689381"/>
                <a:gd name="connsiteY235" fmla="*/ 66885 h 919848"/>
                <a:gd name="connsiteX236" fmla="*/ 18850 w 689381"/>
                <a:gd name="connsiteY236" fmla="*/ 60036 h 919848"/>
                <a:gd name="connsiteX237" fmla="*/ 19421 w 689381"/>
                <a:gd name="connsiteY237" fmla="*/ 52264 h 919848"/>
                <a:gd name="connsiteX238" fmla="*/ 20241 w 689381"/>
                <a:gd name="connsiteY238" fmla="*/ 43596 h 919848"/>
                <a:gd name="connsiteX239" fmla="*/ 20355 w 689381"/>
                <a:gd name="connsiteY239" fmla="*/ 33699 h 919848"/>
                <a:gd name="connsiteX240" fmla="*/ 19250 w 689381"/>
                <a:gd name="connsiteY240" fmla="*/ 28413 h 919848"/>
                <a:gd name="connsiteX241" fmla="*/ 15926 w 689381"/>
                <a:gd name="connsiteY241" fmla="*/ 21012 h 919848"/>
                <a:gd name="connsiteX242" fmla="*/ 13211 w 689381"/>
                <a:gd name="connsiteY242" fmla="*/ 15354 h 919848"/>
                <a:gd name="connsiteX243" fmla="*/ 9640 w 689381"/>
                <a:gd name="connsiteY243" fmla="*/ 10925 h 919848"/>
                <a:gd name="connsiteX244" fmla="*/ 5001 w 689381"/>
                <a:gd name="connsiteY244" fmla="*/ 6496 h 919848"/>
                <a:gd name="connsiteX245" fmla="*/ 0 w 689381"/>
                <a:gd name="connsiteY245" fmla="*/ 1267 h 9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689381" h="919848">
                  <a:moveTo>
                    <a:pt x="13935" y="164487"/>
                  </a:moveTo>
                  <a:lnTo>
                    <a:pt x="14507" y="160382"/>
                  </a:lnTo>
                  <a:lnTo>
                    <a:pt x="16355" y="145685"/>
                  </a:lnTo>
                  <a:lnTo>
                    <a:pt x="17745" y="134760"/>
                  </a:lnTo>
                  <a:lnTo>
                    <a:pt x="18040" y="118682"/>
                  </a:lnTo>
                  <a:lnTo>
                    <a:pt x="18412" y="111662"/>
                  </a:lnTo>
                  <a:lnTo>
                    <a:pt x="19603" y="102327"/>
                  </a:lnTo>
                  <a:lnTo>
                    <a:pt x="22641" y="86592"/>
                  </a:lnTo>
                  <a:lnTo>
                    <a:pt x="22927" y="80391"/>
                  </a:lnTo>
                  <a:lnTo>
                    <a:pt x="22441" y="75838"/>
                  </a:lnTo>
                  <a:lnTo>
                    <a:pt x="22241" y="72971"/>
                  </a:lnTo>
                  <a:lnTo>
                    <a:pt x="22451" y="70475"/>
                  </a:lnTo>
                  <a:lnTo>
                    <a:pt x="24175" y="76314"/>
                  </a:lnTo>
                  <a:lnTo>
                    <a:pt x="24375" y="84649"/>
                  </a:lnTo>
                  <a:lnTo>
                    <a:pt x="22984" y="95850"/>
                  </a:lnTo>
                  <a:lnTo>
                    <a:pt x="21298" y="112404"/>
                  </a:lnTo>
                  <a:lnTo>
                    <a:pt x="20107" y="118310"/>
                  </a:lnTo>
                  <a:lnTo>
                    <a:pt x="19736" y="132645"/>
                  </a:lnTo>
                  <a:lnTo>
                    <a:pt x="18803" y="142170"/>
                  </a:lnTo>
                  <a:lnTo>
                    <a:pt x="18231" y="150133"/>
                  </a:lnTo>
                  <a:lnTo>
                    <a:pt x="16669" y="158715"/>
                  </a:lnTo>
                  <a:lnTo>
                    <a:pt x="16298" y="163554"/>
                  </a:lnTo>
                  <a:lnTo>
                    <a:pt x="16298" y="170040"/>
                  </a:lnTo>
                  <a:lnTo>
                    <a:pt x="18145" y="181689"/>
                  </a:lnTo>
                  <a:lnTo>
                    <a:pt x="19088" y="188166"/>
                  </a:lnTo>
                  <a:lnTo>
                    <a:pt x="19193" y="210950"/>
                  </a:lnTo>
                  <a:lnTo>
                    <a:pt x="19107" y="222323"/>
                  </a:lnTo>
                  <a:lnTo>
                    <a:pt x="19812" y="227686"/>
                  </a:lnTo>
                  <a:lnTo>
                    <a:pt x="22231" y="241078"/>
                  </a:lnTo>
                  <a:lnTo>
                    <a:pt x="22032" y="249336"/>
                  </a:lnTo>
                  <a:lnTo>
                    <a:pt x="21584" y="252451"/>
                  </a:lnTo>
                  <a:lnTo>
                    <a:pt x="19726" y="260871"/>
                  </a:lnTo>
                  <a:lnTo>
                    <a:pt x="19279" y="270605"/>
                  </a:lnTo>
                  <a:lnTo>
                    <a:pt x="19279" y="277635"/>
                  </a:lnTo>
                  <a:lnTo>
                    <a:pt x="20841" y="282692"/>
                  </a:lnTo>
                  <a:lnTo>
                    <a:pt x="23708" y="288350"/>
                  </a:lnTo>
                  <a:lnTo>
                    <a:pt x="26956" y="291760"/>
                  </a:lnTo>
                  <a:lnTo>
                    <a:pt x="30194" y="295456"/>
                  </a:lnTo>
                  <a:lnTo>
                    <a:pt x="36109" y="300666"/>
                  </a:lnTo>
                  <a:lnTo>
                    <a:pt x="43501" y="303790"/>
                  </a:lnTo>
                  <a:lnTo>
                    <a:pt x="50159" y="306010"/>
                  </a:lnTo>
                  <a:lnTo>
                    <a:pt x="56265" y="308143"/>
                  </a:lnTo>
                  <a:lnTo>
                    <a:pt x="65542" y="311125"/>
                  </a:lnTo>
                  <a:lnTo>
                    <a:pt x="70352" y="312030"/>
                  </a:lnTo>
                  <a:lnTo>
                    <a:pt x="74124" y="312963"/>
                  </a:lnTo>
                  <a:lnTo>
                    <a:pt x="78734" y="312963"/>
                  </a:lnTo>
                  <a:lnTo>
                    <a:pt x="83572" y="312591"/>
                  </a:lnTo>
                  <a:lnTo>
                    <a:pt x="88745" y="311696"/>
                  </a:lnTo>
                  <a:lnTo>
                    <a:pt x="97707" y="308715"/>
                  </a:lnTo>
                  <a:lnTo>
                    <a:pt x="103613" y="306857"/>
                  </a:lnTo>
                  <a:lnTo>
                    <a:pt x="109652" y="304848"/>
                  </a:lnTo>
                  <a:lnTo>
                    <a:pt x="115014" y="302514"/>
                  </a:lnTo>
                  <a:lnTo>
                    <a:pt x="120853" y="301514"/>
                  </a:lnTo>
                  <a:lnTo>
                    <a:pt x="123977" y="301180"/>
                  </a:lnTo>
                  <a:lnTo>
                    <a:pt x="126645" y="301628"/>
                  </a:lnTo>
                  <a:lnTo>
                    <a:pt x="132007" y="303152"/>
                  </a:lnTo>
                  <a:lnTo>
                    <a:pt x="136474" y="304562"/>
                  </a:lnTo>
                  <a:lnTo>
                    <a:pt x="139189" y="305943"/>
                  </a:lnTo>
                  <a:lnTo>
                    <a:pt x="140637" y="307057"/>
                  </a:lnTo>
                  <a:lnTo>
                    <a:pt x="142151" y="308048"/>
                  </a:lnTo>
                  <a:lnTo>
                    <a:pt x="145228" y="311706"/>
                  </a:lnTo>
                  <a:lnTo>
                    <a:pt x="149876" y="317497"/>
                  </a:lnTo>
                  <a:lnTo>
                    <a:pt x="154677" y="324717"/>
                  </a:lnTo>
                  <a:lnTo>
                    <a:pt x="157058" y="327222"/>
                  </a:lnTo>
                  <a:lnTo>
                    <a:pt x="159658" y="328974"/>
                  </a:lnTo>
                  <a:lnTo>
                    <a:pt x="163839" y="330908"/>
                  </a:lnTo>
                  <a:lnTo>
                    <a:pt x="165525" y="332099"/>
                  </a:lnTo>
                  <a:lnTo>
                    <a:pt x="169183" y="332880"/>
                  </a:lnTo>
                  <a:lnTo>
                    <a:pt x="187862" y="336004"/>
                  </a:lnTo>
                  <a:lnTo>
                    <a:pt x="191957" y="336937"/>
                  </a:lnTo>
                  <a:lnTo>
                    <a:pt x="192700" y="337233"/>
                  </a:lnTo>
                  <a:lnTo>
                    <a:pt x="193929" y="338052"/>
                  </a:lnTo>
                  <a:lnTo>
                    <a:pt x="194910" y="338985"/>
                  </a:lnTo>
                  <a:lnTo>
                    <a:pt x="195853" y="339728"/>
                  </a:lnTo>
                  <a:lnTo>
                    <a:pt x="196377" y="340728"/>
                  </a:lnTo>
                  <a:lnTo>
                    <a:pt x="197491" y="342167"/>
                  </a:lnTo>
                  <a:lnTo>
                    <a:pt x="199425" y="345700"/>
                  </a:lnTo>
                  <a:lnTo>
                    <a:pt x="201587" y="349491"/>
                  </a:lnTo>
                  <a:lnTo>
                    <a:pt x="206950" y="359273"/>
                  </a:lnTo>
                  <a:lnTo>
                    <a:pt x="208998" y="364036"/>
                  </a:lnTo>
                  <a:lnTo>
                    <a:pt x="211455" y="369084"/>
                  </a:lnTo>
                  <a:lnTo>
                    <a:pt x="214246" y="372409"/>
                  </a:lnTo>
                  <a:lnTo>
                    <a:pt x="223181" y="377619"/>
                  </a:lnTo>
                  <a:lnTo>
                    <a:pt x="231020" y="383572"/>
                  </a:lnTo>
                  <a:lnTo>
                    <a:pt x="240173" y="387706"/>
                  </a:lnTo>
                  <a:lnTo>
                    <a:pt x="245431" y="389839"/>
                  </a:lnTo>
                  <a:lnTo>
                    <a:pt x="251013" y="393487"/>
                  </a:lnTo>
                  <a:lnTo>
                    <a:pt x="255889" y="397431"/>
                  </a:lnTo>
                  <a:lnTo>
                    <a:pt x="260128" y="402889"/>
                  </a:lnTo>
                  <a:lnTo>
                    <a:pt x="263738" y="406508"/>
                  </a:lnTo>
                  <a:lnTo>
                    <a:pt x="266786" y="409747"/>
                  </a:lnTo>
                  <a:lnTo>
                    <a:pt x="268996" y="411556"/>
                  </a:lnTo>
                  <a:lnTo>
                    <a:pt x="269986" y="413080"/>
                  </a:lnTo>
                  <a:lnTo>
                    <a:pt x="271834" y="413452"/>
                  </a:lnTo>
                  <a:lnTo>
                    <a:pt x="279549" y="418138"/>
                  </a:lnTo>
                  <a:lnTo>
                    <a:pt x="297695" y="432578"/>
                  </a:lnTo>
                  <a:lnTo>
                    <a:pt x="305867" y="438788"/>
                  </a:lnTo>
                  <a:lnTo>
                    <a:pt x="313677" y="445227"/>
                  </a:lnTo>
                  <a:lnTo>
                    <a:pt x="319040" y="449018"/>
                  </a:lnTo>
                  <a:lnTo>
                    <a:pt x="325241" y="454228"/>
                  </a:lnTo>
                  <a:lnTo>
                    <a:pt x="330165" y="458657"/>
                  </a:lnTo>
                  <a:lnTo>
                    <a:pt x="336690" y="467659"/>
                  </a:lnTo>
                  <a:lnTo>
                    <a:pt x="340547" y="475050"/>
                  </a:lnTo>
                  <a:lnTo>
                    <a:pt x="343586" y="483918"/>
                  </a:lnTo>
                  <a:lnTo>
                    <a:pt x="348062" y="495862"/>
                  </a:lnTo>
                  <a:lnTo>
                    <a:pt x="351920" y="507883"/>
                  </a:lnTo>
                  <a:lnTo>
                    <a:pt x="355302" y="518341"/>
                  </a:lnTo>
                  <a:lnTo>
                    <a:pt x="358130" y="527171"/>
                  </a:lnTo>
                  <a:lnTo>
                    <a:pt x="361331" y="536648"/>
                  </a:lnTo>
                  <a:lnTo>
                    <a:pt x="365274" y="546173"/>
                  </a:lnTo>
                  <a:lnTo>
                    <a:pt x="369665" y="553441"/>
                  </a:lnTo>
                  <a:lnTo>
                    <a:pt x="375133" y="559060"/>
                  </a:lnTo>
                  <a:lnTo>
                    <a:pt x="384077" y="562785"/>
                  </a:lnTo>
                  <a:lnTo>
                    <a:pt x="394554" y="565737"/>
                  </a:lnTo>
                  <a:lnTo>
                    <a:pt x="400621" y="567861"/>
                  </a:lnTo>
                  <a:lnTo>
                    <a:pt x="410633" y="572776"/>
                  </a:lnTo>
                  <a:lnTo>
                    <a:pt x="415243" y="577587"/>
                  </a:lnTo>
                  <a:lnTo>
                    <a:pt x="419434" y="582673"/>
                  </a:lnTo>
                  <a:lnTo>
                    <a:pt x="423091" y="592007"/>
                  </a:lnTo>
                  <a:lnTo>
                    <a:pt x="424929" y="599037"/>
                  </a:lnTo>
                  <a:lnTo>
                    <a:pt x="426749" y="608400"/>
                  </a:lnTo>
                  <a:lnTo>
                    <a:pt x="429130" y="622278"/>
                  </a:lnTo>
                  <a:lnTo>
                    <a:pt x="433111" y="631241"/>
                  </a:lnTo>
                  <a:lnTo>
                    <a:pt x="441113" y="643033"/>
                  </a:lnTo>
                  <a:lnTo>
                    <a:pt x="448333" y="654158"/>
                  </a:lnTo>
                  <a:lnTo>
                    <a:pt x="457819" y="667207"/>
                  </a:lnTo>
                  <a:lnTo>
                    <a:pt x="464591" y="674723"/>
                  </a:lnTo>
                  <a:lnTo>
                    <a:pt x="472688" y="680599"/>
                  </a:lnTo>
                  <a:lnTo>
                    <a:pt x="486394" y="690048"/>
                  </a:lnTo>
                  <a:lnTo>
                    <a:pt x="499043" y="699202"/>
                  </a:lnTo>
                  <a:lnTo>
                    <a:pt x="510740" y="708651"/>
                  </a:lnTo>
                  <a:lnTo>
                    <a:pt x="519284" y="715756"/>
                  </a:lnTo>
                  <a:lnTo>
                    <a:pt x="526275" y="724281"/>
                  </a:lnTo>
                  <a:lnTo>
                    <a:pt x="535296" y="736559"/>
                  </a:lnTo>
                  <a:lnTo>
                    <a:pt x="539496" y="741893"/>
                  </a:lnTo>
                  <a:lnTo>
                    <a:pt x="540315" y="742493"/>
                  </a:lnTo>
                  <a:lnTo>
                    <a:pt x="551517" y="750865"/>
                  </a:lnTo>
                  <a:lnTo>
                    <a:pt x="562490" y="758419"/>
                  </a:lnTo>
                  <a:lnTo>
                    <a:pt x="577968" y="766972"/>
                  </a:lnTo>
                  <a:lnTo>
                    <a:pt x="584111" y="771735"/>
                  </a:lnTo>
                  <a:lnTo>
                    <a:pt x="590845" y="777935"/>
                  </a:lnTo>
                  <a:lnTo>
                    <a:pt x="593427" y="783774"/>
                  </a:lnTo>
                  <a:lnTo>
                    <a:pt x="607047" y="805129"/>
                  </a:lnTo>
                  <a:lnTo>
                    <a:pt x="619620" y="824779"/>
                  </a:lnTo>
                  <a:lnTo>
                    <a:pt x="632917" y="842143"/>
                  </a:lnTo>
                  <a:lnTo>
                    <a:pt x="640928" y="853430"/>
                  </a:lnTo>
                  <a:lnTo>
                    <a:pt x="656244" y="873081"/>
                  </a:lnTo>
                  <a:lnTo>
                    <a:pt x="676370" y="900055"/>
                  </a:lnTo>
                  <a:lnTo>
                    <a:pt x="684857" y="911143"/>
                  </a:lnTo>
                  <a:lnTo>
                    <a:pt x="689382" y="916724"/>
                  </a:lnTo>
                  <a:lnTo>
                    <a:pt x="688391" y="919848"/>
                  </a:lnTo>
                  <a:lnTo>
                    <a:pt x="631498" y="845287"/>
                  </a:lnTo>
                  <a:lnTo>
                    <a:pt x="626850" y="838257"/>
                  </a:lnTo>
                  <a:lnTo>
                    <a:pt x="589322" y="782012"/>
                  </a:lnTo>
                  <a:lnTo>
                    <a:pt x="583282" y="775278"/>
                  </a:lnTo>
                  <a:lnTo>
                    <a:pt x="573196" y="768620"/>
                  </a:lnTo>
                  <a:lnTo>
                    <a:pt x="553851" y="756304"/>
                  </a:lnTo>
                  <a:lnTo>
                    <a:pt x="538534" y="745846"/>
                  </a:lnTo>
                  <a:lnTo>
                    <a:pt x="529838" y="737883"/>
                  </a:lnTo>
                  <a:lnTo>
                    <a:pt x="515751" y="719395"/>
                  </a:lnTo>
                  <a:lnTo>
                    <a:pt x="483823" y="693763"/>
                  </a:lnTo>
                  <a:lnTo>
                    <a:pt x="462353" y="677837"/>
                  </a:lnTo>
                  <a:lnTo>
                    <a:pt x="450761" y="666379"/>
                  </a:lnTo>
                  <a:lnTo>
                    <a:pt x="440141" y="650824"/>
                  </a:lnTo>
                  <a:lnTo>
                    <a:pt x="437179" y="646100"/>
                  </a:lnTo>
                  <a:lnTo>
                    <a:pt x="430702" y="635384"/>
                  </a:lnTo>
                  <a:lnTo>
                    <a:pt x="427282" y="626974"/>
                  </a:lnTo>
                  <a:lnTo>
                    <a:pt x="419900" y="590264"/>
                  </a:lnTo>
                  <a:lnTo>
                    <a:pt x="415452" y="582492"/>
                  </a:lnTo>
                  <a:lnTo>
                    <a:pt x="405555" y="574415"/>
                  </a:lnTo>
                  <a:lnTo>
                    <a:pt x="387048" y="567928"/>
                  </a:lnTo>
                  <a:lnTo>
                    <a:pt x="371609" y="561565"/>
                  </a:lnTo>
                  <a:lnTo>
                    <a:pt x="363760" y="553860"/>
                  </a:lnTo>
                  <a:lnTo>
                    <a:pt x="339243" y="482537"/>
                  </a:lnTo>
                  <a:lnTo>
                    <a:pt x="327384" y="462105"/>
                  </a:lnTo>
                  <a:lnTo>
                    <a:pt x="311696" y="450275"/>
                  </a:lnTo>
                  <a:lnTo>
                    <a:pt x="257899" y="407899"/>
                  </a:lnTo>
                  <a:lnTo>
                    <a:pt x="241402" y="392906"/>
                  </a:lnTo>
                  <a:lnTo>
                    <a:pt x="237163" y="390315"/>
                  </a:lnTo>
                  <a:lnTo>
                    <a:pt x="221495" y="382019"/>
                  </a:lnTo>
                  <a:lnTo>
                    <a:pt x="208922" y="373018"/>
                  </a:lnTo>
                  <a:lnTo>
                    <a:pt x="202930" y="362302"/>
                  </a:lnTo>
                  <a:lnTo>
                    <a:pt x="199511" y="355197"/>
                  </a:lnTo>
                  <a:lnTo>
                    <a:pt x="196158" y="346672"/>
                  </a:lnTo>
                  <a:lnTo>
                    <a:pt x="189605" y="339452"/>
                  </a:lnTo>
                  <a:lnTo>
                    <a:pt x="183328" y="337766"/>
                  </a:lnTo>
                  <a:lnTo>
                    <a:pt x="174127" y="336461"/>
                  </a:lnTo>
                  <a:lnTo>
                    <a:pt x="165716" y="334528"/>
                  </a:lnTo>
                  <a:lnTo>
                    <a:pt x="157506" y="330175"/>
                  </a:lnTo>
                  <a:lnTo>
                    <a:pt x="152867" y="327308"/>
                  </a:lnTo>
                  <a:lnTo>
                    <a:pt x="148428" y="320945"/>
                  </a:lnTo>
                  <a:lnTo>
                    <a:pt x="145104" y="314173"/>
                  </a:lnTo>
                  <a:lnTo>
                    <a:pt x="141199" y="311191"/>
                  </a:lnTo>
                  <a:lnTo>
                    <a:pt x="137513" y="308620"/>
                  </a:lnTo>
                  <a:lnTo>
                    <a:pt x="128883" y="305257"/>
                  </a:lnTo>
                  <a:lnTo>
                    <a:pt x="121454" y="303990"/>
                  </a:lnTo>
                  <a:lnTo>
                    <a:pt x="111023" y="306772"/>
                  </a:lnTo>
                  <a:lnTo>
                    <a:pt x="106185" y="309077"/>
                  </a:lnTo>
                  <a:lnTo>
                    <a:pt x="96460" y="312030"/>
                  </a:lnTo>
                  <a:lnTo>
                    <a:pt x="89525" y="313992"/>
                  </a:lnTo>
                  <a:lnTo>
                    <a:pt x="82382" y="315106"/>
                  </a:lnTo>
                  <a:lnTo>
                    <a:pt x="76267" y="315182"/>
                  </a:lnTo>
                  <a:lnTo>
                    <a:pt x="68875" y="314249"/>
                  </a:lnTo>
                  <a:lnTo>
                    <a:pt x="55655" y="310563"/>
                  </a:lnTo>
                  <a:lnTo>
                    <a:pt x="50940" y="308591"/>
                  </a:lnTo>
                  <a:lnTo>
                    <a:pt x="35500" y="303047"/>
                  </a:lnTo>
                  <a:lnTo>
                    <a:pt x="31223" y="299628"/>
                  </a:lnTo>
                  <a:lnTo>
                    <a:pt x="24670" y="293265"/>
                  </a:lnTo>
                  <a:lnTo>
                    <a:pt x="22451" y="289541"/>
                  </a:lnTo>
                  <a:lnTo>
                    <a:pt x="21260" y="288541"/>
                  </a:lnTo>
                  <a:lnTo>
                    <a:pt x="19041" y="282712"/>
                  </a:lnTo>
                  <a:lnTo>
                    <a:pt x="16983" y="277730"/>
                  </a:lnTo>
                  <a:lnTo>
                    <a:pt x="16459" y="272263"/>
                  </a:lnTo>
                  <a:lnTo>
                    <a:pt x="17526" y="266100"/>
                  </a:lnTo>
                  <a:lnTo>
                    <a:pt x="17726" y="258509"/>
                  </a:lnTo>
                  <a:lnTo>
                    <a:pt x="18755" y="249726"/>
                  </a:lnTo>
                  <a:lnTo>
                    <a:pt x="19126" y="243516"/>
                  </a:lnTo>
                  <a:lnTo>
                    <a:pt x="19212" y="239906"/>
                  </a:lnTo>
                  <a:lnTo>
                    <a:pt x="17279" y="225828"/>
                  </a:lnTo>
                  <a:lnTo>
                    <a:pt x="16612" y="212246"/>
                  </a:lnTo>
                  <a:lnTo>
                    <a:pt x="16983" y="199187"/>
                  </a:lnTo>
                  <a:lnTo>
                    <a:pt x="16736" y="186795"/>
                  </a:lnTo>
                  <a:lnTo>
                    <a:pt x="16612" y="182813"/>
                  </a:lnTo>
                  <a:lnTo>
                    <a:pt x="13935" y="164487"/>
                  </a:lnTo>
                  <a:close/>
                  <a:moveTo>
                    <a:pt x="0" y="1267"/>
                  </a:moveTo>
                  <a:lnTo>
                    <a:pt x="1477" y="0"/>
                  </a:lnTo>
                  <a:lnTo>
                    <a:pt x="8782" y="7744"/>
                  </a:lnTo>
                  <a:lnTo>
                    <a:pt x="14249" y="14402"/>
                  </a:lnTo>
                  <a:lnTo>
                    <a:pt x="21269" y="29880"/>
                  </a:lnTo>
                  <a:lnTo>
                    <a:pt x="21641" y="41529"/>
                  </a:lnTo>
                  <a:lnTo>
                    <a:pt x="20784" y="49568"/>
                  </a:lnTo>
                  <a:lnTo>
                    <a:pt x="20155" y="60208"/>
                  </a:lnTo>
                  <a:lnTo>
                    <a:pt x="21641" y="67542"/>
                  </a:lnTo>
                  <a:lnTo>
                    <a:pt x="22498" y="70495"/>
                  </a:lnTo>
                  <a:lnTo>
                    <a:pt x="21641" y="72247"/>
                  </a:lnTo>
                  <a:lnTo>
                    <a:pt x="19593" y="66885"/>
                  </a:lnTo>
                  <a:lnTo>
                    <a:pt x="18850" y="60036"/>
                  </a:lnTo>
                  <a:lnTo>
                    <a:pt x="19421" y="52264"/>
                  </a:lnTo>
                  <a:lnTo>
                    <a:pt x="20241" y="43596"/>
                  </a:lnTo>
                  <a:lnTo>
                    <a:pt x="20355" y="33699"/>
                  </a:lnTo>
                  <a:lnTo>
                    <a:pt x="19250" y="28413"/>
                  </a:lnTo>
                  <a:lnTo>
                    <a:pt x="15926" y="21012"/>
                  </a:lnTo>
                  <a:lnTo>
                    <a:pt x="13211" y="15354"/>
                  </a:lnTo>
                  <a:lnTo>
                    <a:pt x="9640" y="10925"/>
                  </a:lnTo>
                  <a:lnTo>
                    <a:pt x="5001" y="6496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3" name="그래픽 2">
              <a:extLst>
                <a:ext uri="{FF2B5EF4-FFF2-40B4-BE49-F238E27FC236}">
                  <a16:creationId xmlns:a16="http://schemas.microsoft.com/office/drawing/2014/main" id="{62E62585-DFBF-E384-55ED-3D055AC695AC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4" name="그래픽 2">
              <a:extLst>
                <a:ext uri="{FF2B5EF4-FFF2-40B4-BE49-F238E27FC236}">
                  <a16:creationId xmlns:a16="http://schemas.microsoft.com/office/drawing/2014/main" id="{61B7D533-4F81-D77E-F24C-660AF678209D}"/>
                </a:ext>
              </a:extLst>
            </p:cNvPr>
            <p:cNvSpPr/>
            <p:nvPr/>
          </p:nvSpPr>
          <p:spPr>
            <a:xfrm>
              <a:off x="7822892" y="4283554"/>
              <a:ext cx="549544" cy="192776"/>
            </a:xfrm>
            <a:custGeom>
              <a:avLst/>
              <a:gdLst>
                <a:gd name="connsiteX0" fmla="*/ 0 w 549544"/>
                <a:gd name="connsiteY0" fmla="*/ 32137 h 192776"/>
                <a:gd name="connsiteX1" fmla="*/ 76 w 549544"/>
                <a:gd name="connsiteY1" fmla="*/ 27537 h 192776"/>
                <a:gd name="connsiteX2" fmla="*/ 124 w 549544"/>
                <a:gd name="connsiteY2" fmla="*/ 22984 h 192776"/>
                <a:gd name="connsiteX3" fmla="*/ 254346 w 549544"/>
                <a:gd name="connsiteY3" fmla="*/ 25365 h 192776"/>
                <a:gd name="connsiteX4" fmla="*/ 280578 w 549544"/>
                <a:gd name="connsiteY4" fmla="*/ 28032 h 192776"/>
                <a:gd name="connsiteX5" fmla="*/ 311905 w 549544"/>
                <a:gd name="connsiteY5" fmla="*/ 21222 h 192776"/>
                <a:gd name="connsiteX6" fmla="*/ 316459 w 549544"/>
                <a:gd name="connsiteY6" fmla="*/ 13335 h 192776"/>
                <a:gd name="connsiteX7" fmla="*/ 329298 w 549544"/>
                <a:gd name="connsiteY7" fmla="*/ 3696 h 192776"/>
                <a:gd name="connsiteX8" fmla="*/ 340176 w 549544"/>
                <a:gd name="connsiteY8" fmla="*/ 0 h 192776"/>
                <a:gd name="connsiteX9" fmla="*/ 380133 w 549544"/>
                <a:gd name="connsiteY9" fmla="*/ 6115 h 192776"/>
                <a:gd name="connsiteX10" fmla="*/ 393430 w 549544"/>
                <a:gd name="connsiteY10" fmla="*/ 4715 h 192776"/>
                <a:gd name="connsiteX11" fmla="*/ 434654 w 549544"/>
                <a:gd name="connsiteY11" fmla="*/ 26432 h 192776"/>
                <a:gd name="connsiteX12" fmla="*/ 443884 w 549544"/>
                <a:gd name="connsiteY12" fmla="*/ 38052 h 192776"/>
                <a:gd name="connsiteX13" fmla="*/ 447617 w 549544"/>
                <a:gd name="connsiteY13" fmla="*/ 40634 h 192776"/>
                <a:gd name="connsiteX14" fmla="*/ 451675 w 549544"/>
                <a:gd name="connsiteY14" fmla="*/ 44987 h 192776"/>
                <a:gd name="connsiteX15" fmla="*/ 453647 w 549544"/>
                <a:gd name="connsiteY15" fmla="*/ 50273 h 192776"/>
                <a:gd name="connsiteX16" fmla="*/ 456323 w 549544"/>
                <a:gd name="connsiteY16" fmla="*/ 69856 h 192776"/>
                <a:gd name="connsiteX17" fmla="*/ 467325 w 549544"/>
                <a:gd name="connsiteY17" fmla="*/ 89154 h 192776"/>
                <a:gd name="connsiteX18" fmla="*/ 476402 w 549544"/>
                <a:gd name="connsiteY18" fmla="*/ 113414 h 192776"/>
                <a:gd name="connsiteX19" fmla="*/ 482879 w 549544"/>
                <a:gd name="connsiteY19" fmla="*/ 147009 h 192776"/>
                <a:gd name="connsiteX20" fmla="*/ 485841 w 549544"/>
                <a:gd name="connsiteY20" fmla="*/ 150419 h 192776"/>
                <a:gd name="connsiteX21" fmla="*/ 487394 w 549544"/>
                <a:gd name="connsiteY21" fmla="*/ 154524 h 192776"/>
                <a:gd name="connsiteX22" fmla="*/ 490756 w 549544"/>
                <a:gd name="connsiteY22" fmla="*/ 158753 h 192776"/>
                <a:gd name="connsiteX23" fmla="*/ 493804 w 549544"/>
                <a:gd name="connsiteY23" fmla="*/ 161877 h 192776"/>
                <a:gd name="connsiteX24" fmla="*/ 497291 w 549544"/>
                <a:gd name="connsiteY24" fmla="*/ 164411 h 192776"/>
                <a:gd name="connsiteX25" fmla="*/ 501272 w 549544"/>
                <a:gd name="connsiteY25" fmla="*/ 166916 h 192776"/>
                <a:gd name="connsiteX26" fmla="*/ 514159 w 549544"/>
                <a:gd name="connsiteY26" fmla="*/ 173203 h 192776"/>
                <a:gd name="connsiteX27" fmla="*/ 549544 w 549544"/>
                <a:gd name="connsiteY27" fmla="*/ 189909 h 192776"/>
                <a:gd name="connsiteX28" fmla="*/ 549059 w 549544"/>
                <a:gd name="connsiteY28" fmla="*/ 190852 h 192776"/>
                <a:gd name="connsiteX29" fmla="*/ 548078 w 549544"/>
                <a:gd name="connsiteY29" fmla="*/ 192776 h 192776"/>
                <a:gd name="connsiteX30" fmla="*/ 512930 w 549544"/>
                <a:gd name="connsiteY30" fmla="*/ 175698 h 192776"/>
                <a:gd name="connsiteX31" fmla="*/ 499672 w 549544"/>
                <a:gd name="connsiteY31" fmla="*/ 169145 h 192776"/>
                <a:gd name="connsiteX32" fmla="*/ 495900 w 549544"/>
                <a:gd name="connsiteY32" fmla="*/ 166688 h 192776"/>
                <a:gd name="connsiteX33" fmla="*/ 492214 w 549544"/>
                <a:gd name="connsiteY33" fmla="*/ 163897 h 192776"/>
                <a:gd name="connsiteX34" fmla="*/ 488928 w 549544"/>
                <a:gd name="connsiteY34" fmla="*/ 160534 h 192776"/>
                <a:gd name="connsiteX35" fmla="*/ 485156 w 549544"/>
                <a:gd name="connsiteY35" fmla="*/ 155772 h 192776"/>
                <a:gd name="connsiteX36" fmla="*/ 481013 w 549544"/>
                <a:gd name="connsiteY36" fmla="*/ 146533 h 192776"/>
                <a:gd name="connsiteX37" fmla="*/ 478841 w 549544"/>
                <a:gd name="connsiteY37" fmla="*/ 136522 h 192776"/>
                <a:gd name="connsiteX38" fmla="*/ 475193 w 549544"/>
                <a:gd name="connsiteY38" fmla="*/ 113776 h 192776"/>
                <a:gd name="connsiteX39" fmla="*/ 465868 w 549544"/>
                <a:gd name="connsiteY39" fmla="*/ 90164 h 192776"/>
                <a:gd name="connsiteX40" fmla="*/ 454533 w 549544"/>
                <a:gd name="connsiteY40" fmla="*/ 70456 h 192776"/>
                <a:gd name="connsiteX41" fmla="*/ 451990 w 549544"/>
                <a:gd name="connsiteY41" fmla="*/ 51692 h 192776"/>
                <a:gd name="connsiteX42" fmla="*/ 449903 w 549544"/>
                <a:gd name="connsiteY42" fmla="*/ 48901 h 192776"/>
                <a:gd name="connsiteX43" fmla="*/ 442055 w 549544"/>
                <a:gd name="connsiteY43" fmla="*/ 45330 h 192776"/>
                <a:gd name="connsiteX44" fmla="*/ 439474 w 549544"/>
                <a:gd name="connsiteY44" fmla="*/ 45901 h 192776"/>
                <a:gd name="connsiteX45" fmla="*/ 435826 w 549544"/>
                <a:gd name="connsiteY45" fmla="*/ 51692 h 192776"/>
                <a:gd name="connsiteX46" fmla="*/ 433854 w 549544"/>
                <a:gd name="connsiteY46" fmla="*/ 53549 h 192776"/>
                <a:gd name="connsiteX47" fmla="*/ 433035 w 549544"/>
                <a:gd name="connsiteY47" fmla="*/ 51368 h 192776"/>
                <a:gd name="connsiteX48" fmla="*/ 436111 w 549544"/>
                <a:gd name="connsiteY48" fmla="*/ 47634 h 192776"/>
                <a:gd name="connsiteX49" fmla="*/ 437140 w 549544"/>
                <a:gd name="connsiteY49" fmla="*/ 39709 h 192776"/>
                <a:gd name="connsiteX50" fmla="*/ 430530 w 549544"/>
                <a:gd name="connsiteY50" fmla="*/ 31042 h 192776"/>
                <a:gd name="connsiteX51" fmla="*/ 391858 w 549544"/>
                <a:gd name="connsiteY51" fmla="*/ 9125 h 192776"/>
                <a:gd name="connsiteX52" fmla="*/ 379428 w 549544"/>
                <a:gd name="connsiteY52" fmla="*/ 10277 h 192776"/>
                <a:gd name="connsiteX53" fmla="*/ 340252 w 549544"/>
                <a:gd name="connsiteY53" fmla="*/ 4162 h 192776"/>
                <a:gd name="connsiteX54" fmla="*/ 331318 w 549544"/>
                <a:gd name="connsiteY54" fmla="*/ 7077 h 192776"/>
                <a:gd name="connsiteX55" fmla="*/ 319944 w 549544"/>
                <a:gd name="connsiteY55" fmla="*/ 16012 h 192776"/>
                <a:gd name="connsiteX56" fmla="*/ 314973 w 549544"/>
                <a:gd name="connsiteY56" fmla="*/ 25489 h 192776"/>
                <a:gd name="connsiteX57" fmla="*/ 280645 w 549544"/>
                <a:gd name="connsiteY57" fmla="*/ 33537 h 192776"/>
                <a:gd name="connsiteX58" fmla="*/ 253879 w 549544"/>
                <a:gd name="connsiteY58" fmla="*/ 32052 h 192776"/>
                <a:gd name="connsiteX59" fmla="*/ 0 w 549544"/>
                <a:gd name="connsiteY59" fmla="*/ 32137 h 1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9544" h="192776">
                  <a:moveTo>
                    <a:pt x="0" y="32137"/>
                  </a:moveTo>
                  <a:lnTo>
                    <a:pt x="76" y="27537"/>
                  </a:lnTo>
                  <a:lnTo>
                    <a:pt x="124" y="22984"/>
                  </a:lnTo>
                  <a:lnTo>
                    <a:pt x="254346" y="25365"/>
                  </a:lnTo>
                  <a:lnTo>
                    <a:pt x="280578" y="28032"/>
                  </a:lnTo>
                  <a:lnTo>
                    <a:pt x="311905" y="21222"/>
                  </a:lnTo>
                  <a:lnTo>
                    <a:pt x="316459" y="13335"/>
                  </a:lnTo>
                  <a:lnTo>
                    <a:pt x="329298" y="3696"/>
                  </a:lnTo>
                  <a:lnTo>
                    <a:pt x="340176" y="0"/>
                  </a:lnTo>
                  <a:lnTo>
                    <a:pt x="380133" y="6115"/>
                  </a:lnTo>
                  <a:lnTo>
                    <a:pt x="393430" y="4715"/>
                  </a:lnTo>
                  <a:lnTo>
                    <a:pt x="434654" y="26432"/>
                  </a:lnTo>
                  <a:lnTo>
                    <a:pt x="443884" y="38052"/>
                  </a:lnTo>
                  <a:lnTo>
                    <a:pt x="447617" y="40634"/>
                  </a:lnTo>
                  <a:lnTo>
                    <a:pt x="451675" y="44987"/>
                  </a:lnTo>
                  <a:lnTo>
                    <a:pt x="453647" y="50273"/>
                  </a:lnTo>
                  <a:lnTo>
                    <a:pt x="456323" y="69856"/>
                  </a:lnTo>
                  <a:lnTo>
                    <a:pt x="467325" y="89154"/>
                  </a:lnTo>
                  <a:lnTo>
                    <a:pt x="476402" y="113414"/>
                  </a:lnTo>
                  <a:lnTo>
                    <a:pt x="482879" y="147009"/>
                  </a:lnTo>
                  <a:lnTo>
                    <a:pt x="485841" y="150419"/>
                  </a:lnTo>
                  <a:lnTo>
                    <a:pt x="487394" y="154524"/>
                  </a:lnTo>
                  <a:lnTo>
                    <a:pt x="490756" y="158753"/>
                  </a:lnTo>
                  <a:lnTo>
                    <a:pt x="493804" y="161877"/>
                  </a:lnTo>
                  <a:lnTo>
                    <a:pt x="497291" y="164411"/>
                  </a:lnTo>
                  <a:lnTo>
                    <a:pt x="501272" y="166916"/>
                  </a:lnTo>
                  <a:lnTo>
                    <a:pt x="514159" y="173203"/>
                  </a:lnTo>
                  <a:lnTo>
                    <a:pt x="549544" y="189909"/>
                  </a:lnTo>
                  <a:lnTo>
                    <a:pt x="549059" y="190852"/>
                  </a:lnTo>
                  <a:lnTo>
                    <a:pt x="548078" y="192776"/>
                  </a:lnTo>
                  <a:lnTo>
                    <a:pt x="512930" y="175698"/>
                  </a:lnTo>
                  <a:lnTo>
                    <a:pt x="499672" y="169145"/>
                  </a:lnTo>
                  <a:lnTo>
                    <a:pt x="495900" y="166688"/>
                  </a:lnTo>
                  <a:lnTo>
                    <a:pt x="492214" y="163897"/>
                  </a:lnTo>
                  <a:lnTo>
                    <a:pt x="488928" y="160534"/>
                  </a:lnTo>
                  <a:lnTo>
                    <a:pt x="485156" y="155772"/>
                  </a:lnTo>
                  <a:lnTo>
                    <a:pt x="481013" y="146533"/>
                  </a:lnTo>
                  <a:lnTo>
                    <a:pt x="478841" y="136522"/>
                  </a:lnTo>
                  <a:lnTo>
                    <a:pt x="475193" y="113776"/>
                  </a:lnTo>
                  <a:lnTo>
                    <a:pt x="465868" y="90164"/>
                  </a:lnTo>
                  <a:lnTo>
                    <a:pt x="454533" y="70456"/>
                  </a:lnTo>
                  <a:lnTo>
                    <a:pt x="451990" y="51692"/>
                  </a:lnTo>
                  <a:lnTo>
                    <a:pt x="449903" y="48901"/>
                  </a:lnTo>
                  <a:lnTo>
                    <a:pt x="442055" y="45330"/>
                  </a:lnTo>
                  <a:lnTo>
                    <a:pt x="439474" y="45901"/>
                  </a:lnTo>
                  <a:lnTo>
                    <a:pt x="435826" y="51692"/>
                  </a:lnTo>
                  <a:lnTo>
                    <a:pt x="433854" y="53549"/>
                  </a:lnTo>
                  <a:lnTo>
                    <a:pt x="433035" y="51368"/>
                  </a:lnTo>
                  <a:lnTo>
                    <a:pt x="436111" y="47634"/>
                  </a:lnTo>
                  <a:lnTo>
                    <a:pt x="437140" y="39709"/>
                  </a:lnTo>
                  <a:lnTo>
                    <a:pt x="430530" y="31042"/>
                  </a:lnTo>
                  <a:lnTo>
                    <a:pt x="391858" y="9125"/>
                  </a:lnTo>
                  <a:lnTo>
                    <a:pt x="379428" y="10277"/>
                  </a:lnTo>
                  <a:lnTo>
                    <a:pt x="340252" y="4162"/>
                  </a:lnTo>
                  <a:lnTo>
                    <a:pt x="331318" y="7077"/>
                  </a:lnTo>
                  <a:lnTo>
                    <a:pt x="319944" y="16012"/>
                  </a:lnTo>
                  <a:lnTo>
                    <a:pt x="314973" y="25489"/>
                  </a:lnTo>
                  <a:lnTo>
                    <a:pt x="280645" y="33537"/>
                  </a:lnTo>
                  <a:lnTo>
                    <a:pt x="253879" y="32052"/>
                  </a:lnTo>
                  <a:lnTo>
                    <a:pt x="0" y="321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5" name="그래픽 2">
              <a:extLst>
                <a:ext uri="{FF2B5EF4-FFF2-40B4-BE49-F238E27FC236}">
                  <a16:creationId xmlns:a16="http://schemas.microsoft.com/office/drawing/2014/main" id="{7F9F74A5-F66A-DB1C-7093-3D4E4ECF991C}"/>
                </a:ext>
              </a:extLst>
            </p:cNvPr>
            <p:cNvSpPr/>
            <p:nvPr/>
          </p:nvSpPr>
          <p:spPr>
            <a:xfrm>
              <a:off x="1699355" y="6643868"/>
              <a:ext cx="87658" cy="71256"/>
            </a:xfrm>
            <a:custGeom>
              <a:avLst/>
              <a:gdLst>
                <a:gd name="connsiteX0" fmla="*/ 0 w 87658"/>
                <a:gd name="connsiteY0" fmla="*/ 26680 h 71256"/>
                <a:gd name="connsiteX1" fmla="*/ 5544 w 87658"/>
                <a:gd name="connsiteY1" fmla="*/ 17440 h 71256"/>
                <a:gd name="connsiteX2" fmla="*/ 14402 w 87658"/>
                <a:gd name="connsiteY2" fmla="*/ 15221 h 71256"/>
                <a:gd name="connsiteX3" fmla="*/ 25898 w 87658"/>
                <a:gd name="connsiteY3" fmla="*/ 9677 h 71256"/>
                <a:gd name="connsiteX4" fmla="*/ 32556 w 87658"/>
                <a:gd name="connsiteY4" fmla="*/ 9677 h 71256"/>
                <a:gd name="connsiteX5" fmla="*/ 36243 w 87658"/>
                <a:gd name="connsiteY5" fmla="*/ 5582 h 71256"/>
                <a:gd name="connsiteX6" fmla="*/ 33661 w 87658"/>
                <a:gd name="connsiteY6" fmla="*/ 1514 h 71256"/>
                <a:gd name="connsiteX7" fmla="*/ 35347 w 87658"/>
                <a:gd name="connsiteY7" fmla="*/ 0 h 71256"/>
                <a:gd name="connsiteX8" fmla="*/ 39576 w 87658"/>
                <a:gd name="connsiteY8" fmla="*/ 1886 h 71256"/>
                <a:gd name="connsiteX9" fmla="*/ 42529 w 87658"/>
                <a:gd name="connsiteY9" fmla="*/ 12230 h 71256"/>
                <a:gd name="connsiteX10" fmla="*/ 54397 w 87658"/>
                <a:gd name="connsiteY10" fmla="*/ 32595 h 71256"/>
                <a:gd name="connsiteX11" fmla="*/ 67704 w 87658"/>
                <a:gd name="connsiteY11" fmla="*/ 27423 h 71256"/>
                <a:gd name="connsiteX12" fmla="*/ 74362 w 87658"/>
                <a:gd name="connsiteY12" fmla="*/ 27794 h 71256"/>
                <a:gd name="connsiteX13" fmla="*/ 79905 w 87658"/>
                <a:gd name="connsiteY13" fmla="*/ 24470 h 71256"/>
                <a:gd name="connsiteX14" fmla="*/ 85449 w 87658"/>
                <a:gd name="connsiteY14" fmla="*/ 20364 h 71256"/>
                <a:gd name="connsiteX15" fmla="*/ 86563 w 87658"/>
                <a:gd name="connsiteY15" fmla="*/ 22584 h 71256"/>
                <a:gd name="connsiteX16" fmla="*/ 83582 w 87658"/>
                <a:gd name="connsiteY16" fmla="*/ 31861 h 71256"/>
                <a:gd name="connsiteX17" fmla="*/ 86182 w 87658"/>
                <a:gd name="connsiteY17" fmla="*/ 41100 h 71256"/>
                <a:gd name="connsiteX18" fmla="*/ 87659 w 87658"/>
                <a:gd name="connsiteY18" fmla="*/ 52959 h 71256"/>
                <a:gd name="connsiteX19" fmla="*/ 80639 w 87658"/>
                <a:gd name="connsiteY19" fmla="*/ 65904 h 71256"/>
                <a:gd name="connsiteX20" fmla="*/ 69361 w 87658"/>
                <a:gd name="connsiteY20" fmla="*/ 71257 h 71256"/>
                <a:gd name="connsiteX21" fmla="*/ 49416 w 87658"/>
                <a:gd name="connsiteY21" fmla="*/ 71257 h 71256"/>
                <a:gd name="connsiteX22" fmla="*/ 49568 w 87658"/>
                <a:gd name="connsiteY22" fmla="*/ 70361 h 71256"/>
                <a:gd name="connsiteX23" fmla="*/ 55855 w 87658"/>
                <a:gd name="connsiteY23" fmla="*/ 69990 h 71256"/>
                <a:gd name="connsiteX24" fmla="*/ 59960 w 87658"/>
                <a:gd name="connsiteY24" fmla="*/ 65189 h 71256"/>
                <a:gd name="connsiteX25" fmla="*/ 69933 w 87658"/>
                <a:gd name="connsiteY25" fmla="*/ 61084 h 71256"/>
                <a:gd name="connsiteX26" fmla="*/ 76591 w 87658"/>
                <a:gd name="connsiteY26" fmla="*/ 57769 h 71256"/>
                <a:gd name="connsiteX27" fmla="*/ 81801 w 87658"/>
                <a:gd name="connsiteY27" fmla="*/ 50740 h 71256"/>
                <a:gd name="connsiteX28" fmla="*/ 80686 w 87658"/>
                <a:gd name="connsiteY28" fmla="*/ 42606 h 71256"/>
                <a:gd name="connsiteX29" fmla="*/ 72542 w 87658"/>
                <a:gd name="connsiteY29" fmla="*/ 37805 h 71256"/>
                <a:gd name="connsiteX30" fmla="*/ 62903 w 87658"/>
                <a:gd name="connsiteY30" fmla="*/ 38919 h 71256"/>
                <a:gd name="connsiteX31" fmla="*/ 58845 w 87658"/>
                <a:gd name="connsiteY31" fmla="*/ 45196 h 71256"/>
                <a:gd name="connsiteX32" fmla="*/ 54788 w 87658"/>
                <a:gd name="connsiteY32" fmla="*/ 47377 h 71256"/>
                <a:gd name="connsiteX33" fmla="*/ 54416 w 87658"/>
                <a:gd name="connsiteY33" fmla="*/ 50359 h 71256"/>
                <a:gd name="connsiteX34" fmla="*/ 48835 w 87658"/>
                <a:gd name="connsiteY34" fmla="*/ 57388 h 71256"/>
                <a:gd name="connsiteX35" fmla="*/ 38491 w 87658"/>
                <a:gd name="connsiteY35" fmla="*/ 62189 h 71256"/>
                <a:gd name="connsiteX36" fmla="*/ 26660 w 87658"/>
                <a:gd name="connsiteY36" fmla="*/ 60703 h 71256"/>
                <a:gd name="connsiteX37" fmla="*/ 18517 w 87658"/>
                <a:gd name="connsiteY37" fmla="*/ 56645 h 71256"/>
                <a:gd name="connsiteX38" fmla="*/ 17402 w 87658"/>
                <a:gd name="connsiteY38" fmla="*/ 49245 h 71256"/>
                <a:gd name="connsiteX39" fmla="*/ 12602 w 87658"/>
                <a:gd name="connsiteY39" fmla="*/ 44072 h 71256"/>
                <a:gd name="connsiteX40" fmla="*/ 1476 w 87658"/>
                <a:gd name="connsiteY40" fmla="*/ 30375 h 71256"/>
                <a:gd name="connsiteX41" fmla="*/ 0 w 87658"/>
                <a:gd name="connsiteY41" fmla="*/ 26680 h 7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7658" h="71256">
                  <a:moveTo>
                    <a:pt x="0" y="26680"/>
                  </a:moveTo>
                  <a:lnTo>
                    <a:pt x="5544" y="17440"/>
                  </a:lnTo>
                  <a:lnTo>
                    <a:pt x="14402" y="15221"/>
                  </a:lnTo>
                  <a:lnTo>
                    <a:pt x="25898" y="9677"/>
                  </a:lnTo>
                  <a:lnTo>
                    <a:pt x="32556" y="9677"/>
                  </a:lnTo>
                  <a:lnTo>
                    <a:pt x="36243" y="5582"/>
                  </a:lnTo>
                  <a:lnTo>
                    <a:pt x="33661" y="1514"/>
                  </a:lnTo>
                  <a:lnTo>
                    <a:pt x="35347" y="0"/>
                  </a:lnTo>
                  <a:lnTo>
                    <a:pt x="39576" y="1886"/>
                  </a:lnTo>
                  <a:lnTo>
                    <a:pt x="42529" y="12230"/>
                  </a:lnTo>
                  <a:lnTo>
                    <a:pt x="54397" y="32595"/>
                  </a:lnTo>
                  <a:lnTo>
                    <a:pt x="67704" y="27423"/>
                  </a:lnTo>
                  <a:lnTo>
                    <a:pt x="74362" y="27794"/>
                  </a:lnTo>
                  <a:lnTo>
                    <a:pt x="79905" y="24470"/>
                  </a:lnTo>
                  <a:lnTo>
                    <a:pt x="85449" y="20364"/>
                  </a:lnTo>
                  <a:lnTo>
                    <a:pt x="86563" y="22584"/>
                  </a:lnTo>
                  <a:lnTo>
                    <a:pt x="83582" y="31861"/>
                  </a:lnTo>
                  <a:lnTo>
                    <a:pt x="86182" y="41100"/>
                  </a:lnTo>
                  <a:lnTo>
                    <a:pt x="87659" y="52959"/>
                  </a:lnTo>
                  <a:lnTo>
                    <a:pt x="80639" y="65904"/>
                  </a:lnTo>
                  <a:lnTo>
                    <a:pt x="69361" y="71257"/>
                  </a:lnTo>
                  <a:lnTo>
                    <a:pt x="49416" y="71257"/>
                  </a:lnTo>
                  <a:lnTo>
                    <a:pt x="49568" y="70361"/>
                  </a:lnTo>
                  <a:lnTo>
                    <a:pt x="55855" y="69990"/>
                  </a:lnTo>
                  <a:lnTo>
                    <a:pt x="59960" y="65189"/>
                  </a:lnTo>
                  <a:lnTo>
                    <a:pt x="69933" y="61084"/>
                  </a:lnTo>
                  <a:lnTo>
                    <a:pt x="76591" y="57769"/>
                  </a:lnTo>
                  <a:lnTo>
                    <a:pt x="81801" y="50740"/>
                  </a:lnTo>
                  <a:lnTo>
                    <a:pt x="80686" y="42606"/>
                  </a:lnTo>
                  <a:lnTo>
                    <a:pt x="72542" y="37805"/>
                  </a:lnTo>
                  <a:lnTo>
                    <a:pt x="62903" y="38919"/>
                  </a:lnTo>
                  <a:lnTo>
                    <a:pt x="58845" y="45196"/>
                  </a:lnTo>
                  <a:lnTo>
                    <a:pt x="54788" y="47377"/>
                  </a:lnTo>
                  <a:lnTo>
                    <a:pt x="54416" y="50359"/>
                  </a:lnTo>
                  <a:lnTo>
                    <a:pt x="48835" y="57388"/>
                  </a:lnTo>
                  <a:lnTo>
                    <a:pt x="38491" y="62189"/>
                  </a:lnTo>
                  <a:lnTo>
                    <a:pt x="26660" y="60703"/>
                  </a:lnTo>
                  <a:lnTo>
                    <a:pt x="18517" y="56645"/>
                  </a:lnTo>
                  <a:lnTo>
                    <a:pt x="17402" y="49245"/>
                  </a:lnTo>
                  <a:lnTo>
                    <a:pt x="12602" y="44072"/>
                  </a:lnTo>
                  <a:lnTo>
                    <a:pt x="1476" y="30375"/>
                  </a:lnTo>
                  <a:lnTo>
                    <a:pt x="0" y="2668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6" name="그래픽 2">
              <a:extLst>
                <a:ext uri="{FF2B5EF4-FFF2-40B4-BE49-F238E27FC236}">
                  <a16:creationId xmlns:a16="http://schemas.microsoft.com/office/drawing/2014/main" id="{6CE4A2E7-C891-E577-A4EF-9239DB06F365}"/>
                </a:ext>
              </a:extLst>
            </p:cNvPr>
            <p:cNvSpPr/>
            <p:nvPr/>
          </p:nvSpPr>
          <p:spPr>
            <a:xfrm>
              <a:off x="2700975" y="5967460"/>
              <a:ext cx="65855" cy="87353"/>
            </a:xfrm>
            <a:custGeom>
              <a:avLst/>
              <a:gdLst>
                <a:gd name="connsiteX0" fmla="*/ 0 w 65855"/>
                <a:gd name="connsiteY0" fmla="*/ 7353 h 87353"/>
                <a:gd name="connsiteX1" fmla="*/ 19993 w 65855"/>
                <a:gd name="connsiteY1" fmla="*/ 0 h 87353"/>
                <a:gd name="connsiteX2" fmla="*/ 30337 w 65855"/>
                <a:gd name="connsiteY2" fmla="*/ 12935 h 87353"/>
                <a:gd name="connsiteX3" fmla="*/ 38471 w 65855"/>
                <a:gd name="connsiteY3" fmla="*/ 17364 h 87353"/>
                <a:gd name="connsiteX4" fmla="*/ 49930 w 65855"/>
                <a:gd name="connsiteY4" fmla="*/ 31442 h 87353"/>
                <a:gd name="connsiteX5" fmla="*/ 64008 w 65855"/>
                <a:gd name="connsiteY5" fmla="*/ 51064 h 87353"/>
                <a:gd name="connsiteX6" fmla="*/ 65856 w 65855"/>
                <a:gd name="connsiteY6" fmla="*/ 52549 h 87353"/>
                <a:gd name="connsiteX7" fmla="*/ 54026 w 65855"/>
                <a:gd name="connsiteY7" fmla="*/ 83991 h 87353"/>
                <a:gd name="connsiteX8" fmla="*/ 53664 w 65855"/>
                <a:gd name="connsiteY8" fmla="*/ 87354 h 87353"/>
                <a:gd name="connsiteX9" fmla="*/ 49559 w 65855"/>
                <a:gd name="connsiteY9" fmla="*/ 86249 h 87353"/>
                <a:gd name="connsiteX10" fmla="*/ 24775 w 65855"/>
                <a:gd name="connsiteY10" fmla="*/ 71800 h 87353"/>
                <a:gd name="connsiteX11" fmla="*/ 16631 w 65855"/>
                <a:gd name="connsiteY11" fmla="*/ 72533 h 87353"/>
                <a:gd name="connsiteX12" fmla="*/ 9239 w 65855"/>
                <a:gd name="connsiteY12" fmla="*/ 67732 h 87353"/>
                <a:gd name="connsiteX13" fmla="*/ 13706 w 65855"/>
                <a:gd name="connsiteY13" fmla="*/ 60341 h 87353"/>
                <a:gd name="connsiteX14" fmla="*/ 6677 w 65855"/>
                <a:gd name="connsiteY14" fmla="*/ 48844 h 87353"/>
                <a:gd name="connsiteX15" fmla="*/ 2210 w 65855"/>
                <a:gd name="connsiteY15" fmla="*/ 40348 h 87353"/>
                <a:gd name="connsiteX16" fmla="*/ 3696 w 65855"/>
                <a:gd name="connsiteY16" fmla="*/ 32585 h 87353"/>
                <a:gd name="connsiteX17" fmla="*/ 11459 w 65855"/>
                <a:gd name="connsiteY17" fmla="*/ 27747 h 87353"/>
                <a:gd name="connsiteX18" fmla="*/ 0 w 65855"/>
                <a:gd name="connsiteY18" fmla="*/ 7353 h 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55" h="87353">
                  <a:moveTo>
                    <a:pt x="0" y="7353"/>
                  </a:moveTo>
                  <a:lnTo>
                    <a:pt x="19993" y="0"/>
                  </a:lnTo>
                  <a:lnTo>
                    <a:pt x="30337" y="12935"/>
                  </a:lnTo>
                  <a:lnTo>
                    <a:pt x="38471" y="17364"/>
                  </a:lnTo>
                  <a:lnTo>
                    <a:pt x="49930" y="31442"/>
                  </a:lnTo>
                  <a:lnTo>
                    <a:pt x="64008" y="51064"/>
                  </a:lnTo>
                  <a:lnTo>
                    <a:pt x="65856" y="52549"/>
                  </a:lnTo>
                  <a:lnTo>
                    <a:pt x="54026" y="83991"/>
                  </a:lnTo>
                  <a:lnTo>
                    <a:pt x="53664" y="87354"/>
                  </a:lnTo>
                  <a:lnTo>
                    <a:pt x="49559" y="86249"/>
                  </a:lnTo>
                  <a:lnTo>
                    <a:pt x="24775" y="71800"/>
                  </a:lnTo>
                  <a:lnTo>
                    <a:pt x="16631" y="72533"/>
                  </a:lnTo>
                  <a:lnTo>
                    <a:pt x="9239" y="67732"/>
                  </a:lnTo>
                  <a:lnTo>
                    <a:pt x="13706" y="60341"/>
                  </a:lnTo>
                  <a:lnTo>
                    <a:pt x="6677" y="48844"/>
                  </a:lnTo>
                  <a:lnTo>
                    <a:pt x="2210" y="40348"/>
                  </a:lnTo>
                  <a:lnTo>
                    <a:pt x="3696" y="32585"/>
                  </a:lnTo>
                  <a:lnTo>
                    <a:pt x="11459" y="27747"/>
                  </a:lnTo>
                  <a:lnTo>
                    <a:pt x="0" y="7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7" name="그래픽 2">
              <a:extLst>
                <a:ext uri="{FF2B5EF4-FFF2-40B4-BE49-F238E27FC236}">
                  <a16:creationId xmlns:a16="http://schemas.microsoft.com/office/drawing/2014/main" id="{497566B2-FA92-6988-C1D6-1083C395DE64}"/>
                </a:ext>
              </a:extLst>
            </p:cNvPr>
            <p:cNvSpPr/>
            <p:nvPr/>
          </p:nvSpPr>
          <p:spPr>
            <a:xfrm>
              <a:off x="1912477" y="6479266"/>
              <a:ext cx="63274" cy="68284"/>
            </a:xfrm>
            <a:custGeom>
              <a:avLst/>
              <a:gdLst>
                <a:gd name="connsiteX0" fmla="*/ 0 w 63274"/>
                <a:gd name="connsiteY0" fmla="*/ 55140 h 68284"/>
                <a:gd name="connsiteX1" fmla="*/ 286 w 63274"/>
                <a:gd name="connsiteY1" fmla="*/ 50454 h 68284"/>
                <a:gd name="connsiteX2" fmla="*/ 24432 w 63274"/>
                <a:gd name="connsiteY2" fmla="*/ 20984 h 68284"/>
                <a:gd name="connsiteX3" fmla="*/ 49806 w 63274"/>
                <a:gd name="connsiteY3" fmla="*/ 0 h 68284"/>
                <a:gd name="connsiteX4" fmla="*/ 56388 w 63274"/>
                <a:gd name="connsiteY4" fmla="*/ 619 h 68284"/>
                <a:gd name="connsiteX5" fmla="*/ 52283 w 63274"/>
                <a:gd name="connsiteY5" fmla="*/ 6572 h 68284"/>
                <a:gd name="connsiteX6" fmla="*/ 50435 w 63274"/>
                <a:gd name="connsiteY6" fmla="*/ 13468 h 68284"/>
                <a:gd name="connsiteX7" fmla="*/ 46977 w 63274"/>
                <a:gd name="connsiteY7" fmla="*/ 20688 h 68284"/>
                <a:gd name="connsiteX8" fmla="*/ 51368 w 63274"/>
                <a:gd name="connsiteY8" fmla="*/ 34776 h 68284"/>
                <a:gd name="connsiteX9" fmla="*/ 62941 w 63274"/>
                <a:gd name="connsiteY9" fmla="*/ 47625 h 68284"/>
                <a:gd name="connsiteX10" fmla="*/ 63275 w 63274"/>
                <a:gd name="connsiteY10" fmla="*/ 49806 h 68284"/>
                <a:gd name="connsiteX11" fmla="*/ 38529 w 63274"/>
                <a:gd name="connsiteY11" fmla="*/ 68285 h 68284"/>
                <a:gd name="connsiteX12" fmla="*/ 4039 w 63274"/>
                <a:gd name="connsiteY12" fmla="*/ 57608 h 68284"/>
                <a:gd name="connsiteX13" fmla="*/ 0 w 63274"/>
                <a:gd name="connsiteY13" fmla="*/ 55140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74" h="68284">
                  <a:moveTo>
                    <a:pt x="0" y="55140"/>
                  </a:moveTo>
                  <a:lnTo>
                    <a:pt x="286" y="50454"/>
                  </a:lnTo>
                  <a:lnTo>
                    <a:pt x="24432" y="20984"/>
                  </a:lnTo>
                  <a:lnTo>
                    <a:pt x="49806" y="0"/>
                  </a:lnTo>
                  <a:lnTo>
                    <a:pt x="56388" y="619"/>
                  </a:lnTo>
                  <a:lnTo>
                    <a:pt x="52283" y="6572"/>
                  </a:lnTo>
                  <a:lnTo>
                    <a:pt x="50435" y="13468"/>
                  </a:lnTo>
                  <a:lnTo>
                    <a:pt x="46977" y="20688"/>
                  </a:lnTo>
                  <a:lnTo>
                    <a:pt x="51368" y="34776"/>
                  </a:lnTo>
                  <a:lnTo>
                    <a:pt x="62941" y="47625"/>
                  </a:lnTo>
                  <a:lnTo>
                    <a:pt x="63275" y="49806"/>
                  </a:lnTo>
                  <a:lnTo>
                    <a:pt x="38529" y="68285"/>
                  </a:lnTo>
                  <a:lnTo>
                    <a:pt x="4039" y="57608"/>
                  </a:lnTo>
                  <a:lnTo>
                    <a:pt x="0" y="551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8" name="그래픽 2">
              <a:extLst>
                <a:ext uri="{FF2B5EF4-FFF2-40B4-BE49-F238E27FC236}">
                  <a16:creationId xmlns:a16="http://schemas.microsoft.com/office/drawing/2014/main" id="{3FD87551-5D1F-B5DD-01E7-F73E85D0EC24}"/>
                </a:ext>
              </a:extLst>
            </p:cNvPr>
            <p:cNvSpPr/>
            <p:nvPr/>
          </p:nvSpPr>
          <p:spPr>
            <a:xfrm>
              <a:off x="7363834" y="3910345"/>
              <a:ext cx="45129" cy="65560"/>
            </a:xfrm>
            <a:custGeom>
              <a:avLst/>
              <a:gdLst>
                <a:gd name="connsiteX0" fmla="*/ 0 w 45129"/>
                <a:gd name="connsiteY0" fmla="*/ 52568 h 65560"/>
                <a:gd name="connsiteX1" fmla="*/ 2086 w 45129"/>
                <a:gd name="connsiteY1" fmla="*/ 47187 h 65560"/>
                <a:gd name="connsiteX2" fmla="*/ 5134 w 45129"/>
                <a:gd name="connsiteY2" fmla="*/ 42424 h 65560"/>
                <a:gd name="connsiteX3" fmla="*/ 8287 w 45129"/>
                <a:gd name="connsiteY3" fmla="*/ 39424 h 65560"/>
                <a:gd name="connsiteX4" fmla="*/ 11125 w 45129"/>
                <a:gd name="connsiteY4" fmla="*/ 36224 h 65560"/>
                <a:gd name="connsiteX5" fmla="*/ 13306 w 45129"/>
                <a:gd name="connsiteY5" fmla="*/ 34662 h 65560"/>
                <a:gd name="connsiteX6" fmla="*/ 13306 w 45129"/>
                <a:gd name="connsiteY6" fmla="*/ 33271 h 65560"/>
                <a:gd name="connsiteX7" fmla="*/ 14373 w 45129"/>
                <a:gd name="connsiteY7" fmla="*/ 31823 h 65560"/>
                <a:gd name="connsiteX8" fmla="*/ 14744 w 45129"/>
                <a:gd name="connsiteY8" fmla="*/ 30385 h 65560"/>
                <a:gd name="connsiteX9" fmla="*/ 16183 w 45129"/>
                <a:gd name="connsiteY9" fmla="*/ 27184 h 65560"/>
                <a:gd name="connsiteX10" fmla="*/ 22546 w 45129"/>
                <a:gd name="connsiteY10" fmla="*/ 8011 h 65560"/>
                <a:gd name="connsiteX11" fmla="*/ 23898 w 45129"/>
                <a:gd name="connsiteY11" fmla="*/ 5715 h 65560"/>
                <a:gd name="connsiteX12" fmla="*/ 25012 w 45129"/>
                <a:gd name="connsiteY12" fmla="*/ 3743 h 65560"/>
                <a:gd name="connsiteX13" fmla="*/ 26203 w 45129"/>
                <a:gd name="connsiteY13" fmla="*/ 1934 h 65560"/>
                <a:gd name="connsiteX14" fmla="*/ 28175 w 45129"/>
                <a:gd name="connsiteY14" fmla="*/ 1067 h 65560"/>
                <a:gd name="connsiteX15" fmla="*/ 30842 w 45129"/>
                <a:gd name="connsiteY15" fmla="*/ 0 h 65560"/>
                <a:gd name="connsiteX16" fmla="*/ 37700 w 45129"/>
                <a:gd name="connsiteY16" fmla="*/ 486 h 65560"/>
                <a:gd name="connsiteX17" fmla="*/ 44510 w 45129"/>
                <a:gd name="connsiteY17" fmla="*/ 3438 h 65560"/>
                <a:gd name="connsiteX18" fmla="*/ 45129 w 45129"/>
                <a:gd name="connsiteY18" fmla="*/ 4886 h 65560"/>
                <a:gd name="connsiteX19" fmla="*/ 43158 w 45129"/>
                <a:gd name="connsiteY19" fmla="*/ 10992 h 65560"/>
                <a:gd name="connsiteX20" fmla="*/ 43691 w 45129"/>
                <a:gd name="connsiteY20" fmla="*/ 13944 h 65560"/>
                <a:gd name="connsiteX21" fmla="*/ 42824 w 45129"/>
                <a:gd name="connsiteY21" fmla="*/ 16364 h 65560"/>
                <a:gd name="connsiteX22" fmla="*/ 41596 w 45129"/>
                <a:gd name="connsiteY22" fmla="*/ 17964 h 65560"/>
                <a:gd name="connsiteX23" fmla="*/ 40243 w 45129"/>
                <a:gd name="connsiteY23" fmla="*/ 20060 h 65560"/>
                <a:gd name="connsiteX24" fmla="*/ 39510 w 45129"/>
                <a:gd name="connsiteY24" fmla="*/ 21288 h 65560"/>
                <a:gd name="connsiteX25" fmla="*/ 38528 w 45129"/>
                <a:gd name="connsiteY25" fmla="*/ 24574 h 65560"/>
                <a:gd name="connsiteX26" fmla="*/ 38738 w 45129"/>
                <a:gd name="connsiteY26" fmla="*/ 26756 h 65560"/>
                <a:gd name="connsiteX27" fmla="*/ 41081 w 45129"/>
                <a:gd name="connsiteY27" fmla="*/ 27375 h 65560"/>
                <a:gd name="connsiteX28" fmla="*/ 42424 w 45129"/>
                <a:gd name="connsiteY28" fmla="*/ 28937 h 65560"/>
                <a:gd name="connsiteX29" fmla="*/ 44148 w 45129"/>
                <a:gd name="connsiteY29" fmla="*/ 34071 h 65560"/>
                <a:gd name="connsiteX30" fmla="*/ 38157 w 45129"/>
                <a:gd name="connsiteY30" fmla="*/ 47120 h 65560"/>
                <a:gd name="connsiteX31" fmla="*/ 34252 w 45129"/>
                <a:gd name="connsiteY31" fmla="*/ 64570 h 65560"/>
                <a:gd name="connsiteX32" fmla="*/ 33394 w 45129"/>
                <a:gd name="connsiteY32" fmla="*/ 65189 h 65560"/>
                <a:gd name="connsiteX33" fmla="*/ 31213 w 45129"/>
                <a:gd name="connsiteY33" fmla="*/ 65561 h 65560"/>
                <a:gd name="connsiteX34" fmla="*/ 20088 w 45129"/>
                <a:gd name="connsiteY34" fmla="*/ 64570 h 65560"/>
                <a:gd name="connsiteX35" fmla="*/ 9210 w 45129"/>
                <a:gd name="connsiteY35" fmla="*/ 62760 h 65560"/>
                <a:gd name="connsiteX36" fmla="*/ 4324 w 45129"/>
                <a:gd name="connsiteY36" fmla="*/ 60827 h 65560"/>
                <a:gd name="connsiteX37" fmla="*/ 1743 w 45129"/>
                <a:gd name="connsiteY37" fmla="*/ 58741 h 65560"/>
                <a:gd name="connsiteX38" fmla="*/ 305 w 45129"/>
                <a:gd name="connsiteY38" fmla="*/ 56645 h 65560"/>
                <a:gd name="connsiteX39" fmla="*/ 0 w 45129"/>
                <a:gd name="connsiteY39" fmla="*/ 5256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129" h="65560">
                  <a:moveTo>
                    <a:pt x="0" y="52568"/>
                  </a:moveTo>
                  <a:lnTo>
                    <a:pt x="2086" y="47187"/>
                  </a:lnTo>
                  <a:lnTo>
                    <a:pt x="5134" y="42424"/>
                  </a:lnTo>
                  <a:lnTo>
                    <a:pt x="8287" y="39424"/>
                  </a:lnTo>
                  <a:lnTo>
                    <a:pt x="11125" y="36224"/>
                  </a:lnTo>
                  <a:lnTo>
                    <a:pt x="13306" y="34662"/>
                  </a:lnTo>
                  <a:lnTo>
                    <a:pt x="13306" y="33271"/>
                  </a:lnTo>
                  <a:lnTo>
                    <a:pt x="14373" y="31823"/>
                  </a:lnTo>
                  <a:lnTo>
                    <a:pt x="14744" y="30385"/>
                  </a:lnTo>
                  <a:lnTo>
                    <a:pt x="16183" y="27184"/>
                  </a:lnTo>
                  <a:lnTo>
                    <a:pt x="22546" y="8011"/>
                  </a:lnTo>
                  <a:lnTo>
                    <a:pt x="23898" y="5715"/>
                  </a:lnTo>
                  <a:lnTo>
                    <a:pt x="25012" y="3743"/>
                  </a:lnTo>
                  <a:lnTo>
                    <a:pt x="26203" y="1934"/>
                  </a:lnTo>
                  <a:lnTo>
                    <a:pt x="28175" y="1067"/>
                  </a:lnTo>
                  <a:lnTo>
                    <a:pt x="30842" y="0"/>
                  </a:lnTo>
                  <a:lnTo>
                    <a:pt x="37700" y="486"/>
                  </a:lnTo>
                  <a:lnTo>
                    <a:pt x="44510" y="3438"/>
                  </a:lnTo>
                  <a:lnTo>
                    <a:pt x="45129" y="4886"/>
                  </a:lnTo>
                  <a:lnTo>
                    <a:pt x="43158" y="10992"/>
                  </a:lnTo>
                  <a:lnTo>
                    <a:pt x="43691" y="13944"/>
                  </a:lnTo>
                  <a:lnTo>
                    <a:pt x="42824" y="16364"/>
                  </a:lnTo>
                  <a:lnTo>
                    <a:pt x="41596" y="17964"/>
                  </a:lnTo>
                  <a:lnTo>
                    <a:pt x="40243" y="20060"/>
                  </a:lnTo>
                  <a:lnTo>
                    <a:pt x="39510" y="21288"/>
                  </a:lnTo>
                  <a:lnTo>
                    <a:pt x="38528" y="24574"/>
                  </a:lnTo>
                  <a:lnTo>
                    <a:pt x="38738" y="26756"/>
                  </a:lnTo>
                  <a:lnTo>
                    <a:pt x="41081" y="27375"/>
                  </a:lnTo>
                  <a:lnTo>
                    <a:pt x="42424" y="28937"/>
                  </a:lnTo>
                  <a:lnTo>
                    <a:pt x="44148" y="34071"/>
                  </a:lnTo>
                  <a:lnTo>
                    <a:pt x="38157" y="47120"/>
                  </a:lnTo>
                  <a:lnTo>
                    <a:pt x="34252" y="64570"/>
                  </a:lnTo>
                  <a:lnTo>
                    <a:pt x="33394" y="65189"/>
                  </a:lnTo>
                  <a:lnTo>
                    <a:pt x="31213" y="65561"/>
                  </a:lnTo>
                  <a:lnTo>
                    <a:pt x="20088" y="64570"/>
                  </a:lnTo>
                  <a:lnTo>
                    <a:pt x="9210" y="62760"/>
                  </a:lnTo>
                  <a:lnTo>
                    <a:pt x="4324" y="60827"/>
                  </a:lnTo>
                  <a:lnTo>
                    <a:pt x="1743" y="58741"/>
                  </a:lnTo>
                  <a:lnTo>
                    <a:pt x="305" y="56645"/>
                  </a:lnTo>
                  <a:lnTo>
                    <a:pt x="0" y="5256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69" name="그래픽 2">
              <a:extLst>
                <a:ext uri="{FF2B5EF4-FFF2-40B4-BE49-F238E27FC236}">
                  <a16:creationId xmlns:a16="http://schemas.microsoft.com/office/drawing/2014/main" id="{CFBA7D02-499C-1419-7097-8EA95BE34694}"/>
                </a:ext>
              </a:extLst>
            </p:cNvPr>
            <p:cNvSpPr/>
            <p:nvPr/>
          </p:nvSpPr>
          <p:spPr>
            <a:xfrm>
              <a:off x="1873262" y="5709922"/>
              <a:ext cx="65131" cy="30308"/>
            </a:xfrm>
            <a:custGeom>
              <a:avLst/>
              <a:gdLst>
                <a:gd name="connsiteX0" fmla="*/ 0 w 65131"/>
                <a:gd name="connsiteY0" fmla="*/ 8830 h 30308"/>
                <a:gd name="connsiteX1" fmla="*/ 1114 w 65131"/>
                <a:gd name="connsiteY1" fmla="*/ 4029 h 30308"/>
                <a:gd name="connsiteX2" fmla="*/ 5915 w 65131"/>
                <a:gd name="connsiteY2" fmla="*/ 1810 h 30308"/>
                <a:gd name="connsiteX3" fmla="*/ 25898 w 65131"/>
                <a:gd name="connsiteY3" fmla="*/ 734 h 30308"/>
                <a:gd name="connsiteX4" fmla="*/ 59941 w 65131"/>
                <a:gd name="connsiteY4" fmla="*/ 0 h 30308"/>
                <a:gd name="connsiteX5" fmla="*/ 62532 w 65131"/>
                <a:gd name="connsiteY5" fmla="*/ 1105 h 30308"/>
                <a:gd name="connsiteX6" fmla="*/ 64760 w 65131"/>
                <a:gd name="connsiteY6" fmla="*/ 3686 h 30308"/>
                <a:gd name="connsiteX7" fmla="*/ 65132 w 65131"/>
                <a:gd name="connsiteY7" fmla="*/ 15516 h 30308"/>
                <a:gd name="connsiteX8" fmla="*/ 64389 w 65131"/>
                <a:gd name="connsiteY8" fmla="*/ 19621 h 30308"/>
                <a:gd name="connsiteX9" fmla="*/ 62532 w 65131"/>
                <a:gd name="connsiteY9" fmla="*/ 21470 h 30308"/>
                <a:gd name="connsiteX10" fmla="*/ 28499 w 65131"/>
                <a:gd name="connsiteY10" fmla="*/ 26641 h 30308"/>
                <a:gd name="connsiteX11" fmla="*/ 26270 w 65131"/>
                <a:gd name="connsiteY11" fmla="*/ 28127 h 30308"/>
                <a:gd name="connsiteX12" fmla="*/ 23327 w 65131"/>
                <a:gd name="connsiteY12" fmla="*/ 30309 h 30308"/>
                <a:gd name="connsiteX13" fmla="*/ 19221 w 65131"/>
                <a:gd name="connsiteY13" fmla="*/ 29566 h 30308"/>
                <a:gd name="connsiteX14" fmla="*/ 371 w 65131"/>
                <a:gd name="connsiteY14" fmla="*/ 13307 h 30308"/>
                <a:gd name="connsiteX15" fmla="*/ 0 w 65131"/>
                <a:gd name="connsiteY15" fmla="*/ 8830 h 3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31" h="30308">
                  <a:moveTo>
                    <a:pt x="0" y="8830"/>
                  </a:moveTo>
                  <a:lnTo>
                    <a:pt x="1114" y="4029"/>
                  </a:lnTo>
                  <a:lnTo>
                    <a:pt x="5915" y="1810"/>
                  </a:lnTo>
                  <a:lnTo>
                    <a:pt x="25898" y="734"/>
                  </a:lnTo>
                  <a:lnTo>
                    <a:pt x="59941" y="0"/>
                  </a:lnTo>
                  <a:lnTo>
                    <a:pt x="62532" y="1105"/>
                  </a:lnTo>
                  <a:lnTo>
                    <a:pt x="64760" y="3686"/>
                  </a:lnTo>
                  <a:lnTo>
                    <a:pt x="65132" y="15516"/>
                  </a:lnTo>
                  <a:lnTo>
                    <a:pt x="64389" y="19621"/>
                  </a:lnTo>
                  <a:lnTo>
                    <a:pt x="62532" y="21470"/>
                  </a:lnTo>
                  <a:lnTo>
                    <a:pt x="28499" y="26641"/>
                  </a:lnTo>
                  <a:lnTo>
                    <a:pt x="26270" y="28127"/>
                  </a:lnTo>
                  <a:lnTo>
                    <a:pt x="23327" y="30309"/>
                  </a:lnTo>
                  <a:lnTo>
                    <a:pt x="19221" y="29566"/>
                  </a:lnTo>
                  <a:lnTo>
                    <a:pt x="371" y="13307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0" name="그래픽 2">
              <a:extLst>
                <a:ext uri="{FF2B5EF4-FFF2-40B4-BE49-F238E27FC236}">
                  <a16:creationId xmlns:a16="http://schemas.microsoft.com/office/drawing/2014/main" id="{F3CCC3A0-716F-09C5-4E70-A71501B17F05}"/>
                </a:ext>
              </a:extLst>
            </p:cNvPr>
            <p:cNvSpPr/>
            <p:nvPr/>
          </p:nvSpPr>
          <p:spPr>
            <a:xfrm>
              <a:off x="8086677" y="4328979"/>
              <a:ext cx="46101" cy="130597"/>
            </a:xfrm>
            <a:custGeom>
              <a:avLst/>
              <a:gdLst>
                <a:gd name="connsiteX0" fmla="*/ 0 w 46101"/>
                <a:gd name="connsiteY0" fmla="*/ 63418 h 130597"/>
                <a:gd name="connsiteX1" fmla="*/ 4725 w 46101"/>
                <a:gd name="connsiteY1" fmla="*/ 54093 h 130597"/>
                <a:gd name="connsiteX2" fmla="*/ 5839 w 46101"/>
                <a:gd name="connsiteY2" fmla="*/ 54664 h 130597"/>
                <a:gd name="connsiteX3" fmla="*/ 7887 w 46101"/>
                <a:gd name="connsiteY3" fmla="*/ 50064 h 130597"/>
                <a:gd name="connsiteX4" fmla="*/ 6772 w 46101"/>
                <a:gd name="connsiteY4" fmla="*/ 49492 h 130597"/>
                <a:gd name="connsiteX5" fmla="*/ 8830 w 46101"/>
                <a:gd name="connsiteY5" fmla="*/ 45758 h 130597"/>
                <a:gd name="connsiteX6" fmla="*/ 10763 w 46101"/>
                <a:gd name="connsiteY6" fmla="*/ 42644 h 130597"/>
                <a:gd name="connsiteX7" fmla="*/ 11868 w 46101"/>
                <a:gd name="connsiteY7" fmla="*/ 40415 h 130597"/>
                <a:gd name="connsiteX8" fmla="*/ 12240 w 46101"/>
                <a:gd name="connsiteY8" fmla="*/ 36633 h 130597"/>
                <a:gd name="connsiteX9" fmla="*/ 11382 w 46101"/>
                <a:gd name="connsiteY9" fmla="*/ 34252 h 130597"/>
                <a:gd name="connsiteX10" fmla="*/ 11182 w 46101"/>
                <a:gd name="connsiteY10" fmla="*/ 31090 h 130597"/>
                <a:gd name="connsiteX11" fmla="*/ 10239 w 46101"/>
                <a:gd name="connsiteY11" fmla="*/ 26918 h 130597"/>
                <a:gd name="connsiteX12" fmla="*/ 10525 w 46101"/>
                <a:gd name="connsiteY12" fmla="*/ 22117 h 130597"/>
                <a:gd name="connsiteX13" fmla="*/ 11268 w 46101"/>
                <a:gd name="connsiteY13" fmla="*/ 20069 h 130597"/>
                <a:gd name="connsiteX14" fmla="*/ 13078 w 46101"/>
                <a:gd name="connsiteY14" fmla="*/ 16373 h 130597"/>
                <a:gd name="connsiteX15" fmla="*/ 13649 w 46101"/>
                <a:gd name="connsiteY15" fmla="*/ 13583 h 130597"/>
                <a:gd name="connsiteX16" fmla="*/ 13849 w 46101"/>
                <a:gd name="connsiteY16" fmla="*/ 10544 h 130597"/>
                <a:gd name="connsiteX17" fmla="*/ 13106 w 46101"/>
                <a:gd name="connsiteY17" fmla="*/ 8039 h 130597"/>
                <a:gd name="connsiteX18" fmla="*/ 12659 w 46101"/>
                <a:gd name="connsiteY18" fmla="*/ 5915 h 130597"/>
                <a:gd name="connsiteX19" fmla="*/ 13278 w 46101"/>
                <a:gd name="connsiteY19" fmla="*/ 3858 h 130597"/>
                <a:gd name="connsiteX20" fmla="*/ 14516 w 46101"/>
                <a:gd name="connsiteY20" fmla="*/ 2867 h 130597"/>
                <a:gd name="connsiteX21" fmla="*/ 20307 w 46101"/>
                <a:gd name="connsiteY21" fmla="*/ 2867 h 130597"/>
                <a:gd name="connsiteX22" fmla="*/ 22479 w 46101"/>
                <a:gd name="connsiteY22" fmla="*/ 2295 h 130597"/>
                <a:gd name="connsiteX23" fmla="*/ 25146 w 46101"/>
                <a:gd name="connsiteY23" fmla="*/ 0 h 130597"/>
                <a:gd name="connsiteX24" fmla="*/ 27527 w 46101"/>
                <a:gd name="connsiteY24" fmla="*/ 2010 h 130597"/>
                <a:gd name="connsiteX25" fmla="*/ 25518 w 46101"/>
                <a:gd name="connsiteY25" fmla="*/ 3686 h 130597"/>
                <a:gd name="connsiteX26" fmla="*/ 23174 w 46101"/>
                <a:gd name="connsiteY26" fmla="*/ 5449 h 130597"/>
                <a:gd name="connsiteX27" fmla="*/ 21784 w 46101"/>
                <a:gd name="connsiteY27" fmla="*/ 6677 h 130597"/>
                <a:gd name="connsiteX28" fmla="*/ 20679 w 46101"/>
                <a:gd name="connsiteY28" fmla="*/ 9925 h 130597"/>
                <a:gd name="connsiteX29" fmla="*/ 18374 w 46101"/>
                <a:gd name="connsiteY29" fmla="*/ 16945 h 130597"/>
                <a:gd name="connsiteX30" fmla="*/ 17183 w 46101"/>
                <a:gd name="connsiteY30" fmla="*/ 21746 h 130597"/>
                <a:gd name="connsiteX31" fmla="*/ 16326 w 46101"/>
                <a:gd name="connsiteY31" fmla="*/ 24251 h 130597"/>
                <a:gd name="connsiteX32" fmla="*/ 14878 w 46101"/>
                <a:gd name="connsiteY32" fmla="*/ 27937 h 130597"/>
                <a:gd name="connsiteX33" fmla="*/ 14678 w 46101"/>
                <a:gd name="connsiteY33" fmla="*/ 30366 h 130597"/>
                <a:gd name="connsiteX34" fmla="*/ 14764 w 46101"/>
                <a:gd name="connsiteY34" fmla="*/ 33033 h 130597"/>
                <a:gd name="connsiteX35" fmla="*/ 14878 w 46101"/>
                <a:gd name="connsiteY35" fmla="*/ 35081 h 130597"/>
                <a:gd name="connsiteX36" fmla="*/ 15250 w 46101"/>
                <a:gd name="connsiteY36" fmla="*/ 37510 h 130597"/>
                <a:gd name="connsiteX37" fmla="*/ 14316 w 46101"/>
                <a:gd name="connsiteY37" fmla="*/ 45634 h 130597"/>
                <a:gd name="connsiteX38" fmla="*/ 13649 w 46101"/>
                <a:gd name="connsiteY38" fmla="*/ 50273 h 130597"/>
                <a:gd name="connsiteX39" fmla="*/ 13773 w 46101"/>
                <a:gd name="connsiteY39" fmla="*/ 53769 h 130597"/>
                <a:gd name="connsiteX40" fmla="*/ 14021 w 46101"/>
                <a:gd name="connsiteY40" fmla="*/ 57864 h 130597"/>
                <a:gd name="connsiteX41" fmla="*/ 14964 w 46101"/>
                <a:gd name="connsiteY41" fmla="*/ 61732 h 130597"/>
                <a:gd name="connsiteX42" fmla="*/ 15954 w 46101"/>
                <a:gd name="connsiteY42" fmla="*/ 64894 h 130597"/>
                <a:gd name="connsiteX43" fmla="*/ 17431 w 46101"/>
                <a:gd name="connsiteY43" fmla="*/ 67637 h 130597"/>
                <a:gd name="connsiteX44" fmla="*/ 19402 w 46101"/>
                <a:gd name="connsiteY44" fmla="*/ 69571 h 130597"/>
                <a:gd name="connsiteX45" fmla="*/ 21212 w 46101"/>
                <a:gd name="connsiteY45" fmla="*/ 70885 h 130597"/>
                <a:gd name="connsiteX46" fmla="*/ 22898 w 46101"/>
                <a:gd name="connsiteY46" fmla="*/ 71257 h 130597"/>
                <a:gd name="connsiteX47" fmla="*/ 24289 w 46101"/>
                <a:gd name="connsiteY47" fmla="*/ 71828 h 130597"/>
                <a:gd name="connsiteX48" fmla="*/ 25594 w 46101"/>
                <a:gd name="connsiteY48" fmla="*/ 73019 h 130597"/>
                <a:gd name="connsiteX49" fmla="*/ 26337 w 46101"/>
                <a:gd name="connsiteY49" fmla="*/ 74495 h 130597"/>
                <a:gd name="connsiteX50" fmla="*/ 26584 w 46101"/>
                <a:gd name="connsiteY50" fmla="*/ 76543 h 130597"/>
                <a:gd name="connsiteX51" fmla="*/ 26337 w 46101"/>
                <a:gd name="connsiteY51" fmla="*/ 78477 h 130597"/>
                <a:gd name="connsiteX52" fmla="*/ 26337 w 46101"/>
                <a:gd name="connsiteY52" fmla="*/ 80610 h 130597"/>
                <a:gd name="connsiteX53" fmla="*/ 26584 w 46101"/>
                <a:gd name="connsiteY53" fmla="*/ 82087 h 130597"/>
                <a:gd name="connsiteX54" fmla="*/ 28813 w 46101"/>
                <a:gd name="connsiteY54" fmla="*/ 87182 h 130597"/>
                <a:gd name="connsiteX55" fmla="*/ 29670 w 46101"/>
                <a:gd name="connsiteY55" fmla="*/ 88173 h 130597"/>
                <a:gd name="connsiteX56" fmla="*/ 30937 w 46101"/>
                <a:gd name="connsiteY56" fmla="*/ 89030 h 130597"/>
                <a:gd name="connsiteX57" fmla="*/ 32347 w 46101"/>
                <a:gd name="connsiteY57" fmla="*/ 89659 h 130597"/>
                <a:gd name="connsiteX58" fmla="*/ 33414 w 46101"/>
                <a:gd name="connsiteY58" fmla="*/ 91135 h 130597"/>
                <a:gd name="connsiteX59" fmla="*/ 34643 w 46101"/>
                <a:gd name="connsiteY59" fmla="*/ 93440 h 130597"/>
                <a:gd name="connsiteX60" fmla="*/ 34843 w 46101"/>
                <a:gd name="connsiteY60" fmla="*/ 94917 h 130597"/>
                <a:gd name="connsiteX61" fmla="*/ 31680 w 46101"/>
                <a:gd name="connsiteY61" fmla="*/ 106823 h 130597"/>
                <a:gd name="connsiteX62" fmla="*/ 31309 w 46101"/>
                <a:gd name="connsiteY62" fmla="*/ 108671 h 130597"/>
                <a:gd name="connsiteX63" fmla="*/ 31309 w 46101"/>
                <a:gd name="connsiteY63" fmla="*/ 110157 h 130597"/>
                <a:gd name="connsiteX64" fmla="*/ 31880 w 46101"/>
                <a:gd name="connsiteY64" fmla="*/ 111919 h 130597"/>
                <a:gd name="connsiteX65" fmla="*/ 33071 w 46101"/>
                <a:gd name="connsiteY65" fmla="*/ 114786 h 130597"/>
                <a:gd name="connsiteX66" fmla="*/ 35614 w 46101"/>
                <a:gd name="connsiteY66" fmla="*/ 119262 h 130597"/>
                <a:gd name="connsiteX67" fmla="*/ 37795 w 46101"/>
                <a:gd name="connsiteY67" fmla="*/ 121929 h 130597"/>
                <a:gd name="connsiteX68" fmla="*/ 41205 w 46101"/>
                <a:gd name="connsiteY68" fmla="*/ 123939 h 130597"/>
                <a:gd name="connsiteX69" fmla="*/ 43796 w 46101"/>
                <a:gd name="connsiteY69" fmla="*/ 125797 h 130597"/>
                <a:gd name="connsiteX70" fmla="*/ 45358 w 46101"/>
                <a:gd name="connsiteY70" fmla="*/ 127721 h 130597"/>
                <a:gd name="connsiteX71" fmla="*/ 46101 w 46101"/>
                <a:gd name="connsiteY71" fmla="*/ 129330 h 130597"/>
                <a:gd name="connsiteX72" fmla="*/ 46025 w 46101"/>
                <a:gd name="connsiteY72" fmla="*/ 130264 h 130597"/>
                <a:gd name="connsiteX73" fmla="*/ 44711 w 46101"/>
                <a:gd name="connsiteY73" fmla="*/ 130597 h 130597"/>
                <a:gd name="connsiteX74" fmla="*/ 42491 w 46101"/>
                <a:gd name="connsiteY74" fmla="*/ 130150 h 130597"/>
                <a:gd name="connsiteX75" fmla="*/ 42863 w 46101"/>
                <a:gd name="connsiteY75" fmla="*/ 128959 h 130597"/>
                <a:gd name="connsiteX76" fmla="*/ 36652 w 46101"/>
                <a:gd name="connsiteY76" fmla="*/ 125978 h 130597"/>
                <a:gd name="connsiteX77" fmla="*/ 35957 w 46101"/>
                <a:gd name="connsiteY77" fmla="*/ 127540 h 130597"/>
                <a:gd name="connsiteX78" fmla="*/ 20764 w 46101"/>
                <a:gd name="connsiteY78" fmla="*/ 121053 h 130597"/>
                <a:gd name="connsiteX79" fmla="*/ 18841 w 46101"/>
                <a:gd name="connsiteY79" fmla="*/ 115434 h 130597"/>
                <a:gd name="connsiteX80" fmla="*/ 19908 w 46101"/>
                <a:gd name="connsiteY80" fmla="*/ 114691 h 130597"/>
                <a:gd name="connsiteX81" fmla="*/ 20479 w 46101"/>
                <a:gd name="connsiteY81" fmla="*/ 113576 h 130597"/>
                <a:gd name="connsiteX82" fmla="*/ 21050 w 46101"/>
                <a:gd name="connsiteY82" fmla="*/ 112014 h 130597"/>
                <a:gd name="connsiteX83" fmla="*/ 21250 w 46101"/>
                <a:gd name="connsiteY83" fmla="*/ 110414 h 130597"/>
                <a:gd name="connsiteX84" fmla="*/ 20507 w 46101"/>
                <a:gd name="connsiteY84" fmla="*/ 108976 h 130597"/>
                <a:gd name="connsiteX85" fmla="*/ 19764 w 46101"/>
                <a:gd name="connsiteY85" fmla="*/ 107575 h 130597"/>
                <a:gd name="connsiteX86" fmla="*/ 18698 w 46101"/>
                <a:gd name="connsiteY86" fmla="*/ 106756 h 130597"/>
                <a:gd name="connsiteX87" fmla="*/ 17383 w 46101"/>
                <a:gd name="connsiteY87" fmla="*/ 106299 h 130597"/>
                <a:gd name="connsiteX88" fmla="*/ 16078 w 46101"/>
                <a:gd name="connsiteY88" fmla="*/ 106185 h 130597"/>
                <a:gd name="connsiteX89" fmla="*/ 15087 w 46101"/>
                <a:gd name="connsiteY89" fmla="*/ 106556 h 130597"/>
                <a:gd name="connsiteX90" fmla="*/ 14049 w 46101"/>
                <a:gd name="connsiteY90" fmla="*/ 103308 h 130597"/>
                <a:gd name="connsiteX91" fmla="*/ 15364 w 46101"/>
                <a:gd name="connsiteY91" fmla="*/ 101460 h 130597"/>
                <a:gd name="connsiteX92" fmla="*/ 16554 w 46101"/>
                <a:gd name="connsiteY92" fmla="*/ 98965 h 130597"/>
                <a:gd name="connsiteX93" fmla="*/ 16926 w 46101"/>
                <a:gd name="connsiteY93" fmla="*/ 96088 h 130597"/>
                <a:gd name="connsiteX94" fmla="*/ 16554 w 46101"/>
                <a:gd name="connsiteY94" fmla="*/ 93107 h 130597"/>
                <a:gd name="connsiteX95" fmla="*/ 16107 w 46101"/>
                <a:gd name="connsiteY95" fmla="*/ 90154 h 130597"/>
                <a:gd name="connsiteX96" fmla="*/ 14716 w 46101"/>
                <a:gd name="connsiteY96" fmla="*/ 87659 h 130597"/>
                <a:gd name="connsiteX97" fmla="*/ 13116 w 46101"/>
                <a:gd name="connsiteY97" fmla="*/ 85725 h 130597"/>
                <a:gd name="connsiteX98" fmla="*/ 11354 w 46101"/>
                <a:gd name="connsiteY98" fmla="*/ 83934 h 130597"/>
                <a:gd name="connsiteX99" fmla="*/ 9668 w 46101"/>
                <a:gd name="connsiteY99" fmla="*/ 83115 h 130597"/>
                <a:gd name="connsiteX100" fmla="*/ 7744 w 46101"/>
                <a:gd name="connsiteY100" fmla="*/ 82448 h 130597"/>
                <a:gd name="connsiteX101" fmla="*/ 6744 w 46101"/>
                <a:gd name="connsiteY101" fmla="*/ 82001 h 130597"/>
                <a:gd name="connsiteX102" fmla="*/ 6010 w 46101"/>
                <a:gd name="connsiteY102" fmla="*/ 79505 h 130597"/>
                <a:gd name="connsiteX103" fmla="*/ 6829 w 46101"/>
                <a:gd name="connsiteY103" fmla="*/ 78191 h 130597"/>
                <a:gd name="connsiteX104" fmla="*/ 7487 w 46101"/>
                <a:gd name="connsiteY104" fmla="*/ 76876 h 130597"/>
                <a:gd name="connsiteX105" fmla="*/ 7858 w 46101"/>
                <a:gd name="connsiteY105" fmla="*/ 75314 h 130597"/>
                <a:gd name="connsiteX106" fmla="*/ 7658 w 46101"/>
                <a:gd name="connsiteY106" fmla="*/ 73638 h 130597"/>
                <a:gd name="connsiteX107" fmla="*/ 6801 w 46101"/>
                <a:gd name="connsiteY107" fmla="*/ 71704 h 130597"/>
                <a:gd name="connsiteX108" fmla="*/ 5810 w 46101"/>
                <a:gd name="connsiteY108" fmla="*/ 70714 h 130597"/>
                <a:gd name="connsiteX109" fmla="*/ 4496 w 46101"/>
                <a:gd name="connsiteY109" fmla="*/ 69856 h 130597"/>
                <a:gd name="connsiteX110" fmla="*/ 3105 w 46101"/>
                <a:gd name="connsiteY110" fmla="*/ 69409 h 130597"/>
                <a:gd name="connsiteX111" fmla="*/ 2162 w 46101"/>
                <a:gd name="connsiteY111" fmla="*/ 69285 h 130597"/>
                <a:gd name="connsiteX112" fmla="*/ 0 w 46101"/>
                <a:gd name="connsiteY112" fmla="*/ 63418 h 1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6101" h="130597">
                  <a:moveTo>
                    <a:pt x="0" y="63418"/>
                  </a:moveTo>
                  <a:lnTo>
                    <a:pt x="4725" y="54093"/>
                  </a:lnTo>
                  <a:lnTo>
                    <a:pt x="5839" y="54664"/>
                  </a:lnTo>
                  <a:lnTo>
                    <a:pt x="7887" y="50064"/>
                  </a:lnTo>
                  <a:lnTo>
                    <a:pt x="6772" y="49492"/>
                  </a:lnTo>
                  <a:lnTo>
                    <a:pt x="8830" y="45758"/>
                  </a:lnTo>
                  <a:lnTo>
                    <a:pt x="10763" y="42644"/>
                  </a:lnTo>
                  <a:lnTo>
                    <a:pt x="11868" y="40415"/>
                  </a:lnTo>
                  <a:lnTo>
                    <a:pt x="12240" y="36633"/>
                  </a:lnTo>
                  <a:lnTo>
                    <a:pt x="11382" y="34252"/>
                  </a:lnTo>
                  <a:lnTo>
                    <a:pt x="11182" y="31090"/>
                  </a:lnTo>
                  <a:lnTo>
                    <a:pt x="10239" y="26918"/>
                  </a:lnTo>
                  <a:lnTo>
                    <a:pt x="10525" y="22117"/>
                  </a:lnTo>
                  <a:lnTo>
                    <a:pt x="11268" y="20069"/>
                  </a:lnTo>
                  <a:lnTo>
                    <a:pt x="13078" y="16373"/>
                  </a:lnTo>
                  <a:lnTo>
                    <a:pt x="13649" y="13583"/>
                  </a:lnTo>
                  <a:lnTo>
                    <a:pt x="13849" y="10544"/>
                  </a:lnTo>
                  <a:lnTo>
                    <a:pt x="13106" y="8039"/>
                  </a:lnTo>
                  <a:lnTo>
                    <a:pt x="12659" y="5915"/>
                  </a:lnTo>
                  <a:lnTo>
                    <a:pt x="13278" y="3858"/>
                  </a:lnTo>
                  <a:lnTo>
                    <a:pt x="14516" y="2867"/>
                  </a:lnTo>
                  <a:lnTo>
                    <a:pt x="20307" y="2867"/>
                  </a:lnTo>
                  <a:lnTo>
                    <a:pt x="22479" y="2295"/>
                  </a:lnTo>
                  <a:lnTo>
                    <a:pt x="25146" y="0"/>
                  </a:lnTo>
                  <a:lnTo>
                    <a:pt x="27527" y="2010"/>
                  </a:lnTo>
                  <a:lnTo>
                    <a:pt x="25518" y="3686"/>
                  </a:lnTo>
                  <a:lnTo>
                    <a:pt x="23174" y="5449"/>
                  </a:lnTo>
                  <a:lnTo>
                    <a:pt x="21784" y="6677"/>
                  </a:lnTo>
                  <a:lnTo>
                    <a:pt x="20679" y="9925"/>
                  </a:lnTo>
                  <a:lnTo>
                    <a:pt x="18374" y="16945"/>
                  </a:lnTo>
                  <a:lnTo>
                    <a:pt x="17183" y="21746"/>
                  </a:lnTo>
                  <a:lnTo>
                    <a:pt x="16326" y="24251"/>
                  </a:lnTo>
                  <a:lnTo>
                    <a:pt x="14878" y="27937"/>
                  </a:lnTo>
                  <a:lnTo>
                    <a:pt x="14678" y="30366"/>
                  </a:lnTo>
                  <a:lnTo>
                    <a:pt x="14764" y="33033"/>
                  </a:lnTo>
                  <a:lnTo>
                    <a:pt x="14878" y="35081"/>
                  </a:lnTo>
                  <a:lnTo>
                    <a:pt x="15250" y="37510"/>
                  </a:lnTo>
                  <a:lnTo>
                    <a:pt x="14316" y="45634"/>
                  </a:lnTo>
                  <a:lnTo>
                    <a:pt x="13649" y="50273"/>
                  </a:lnTo>
                  <a:lnTo>
                    <a:pt x="13773" y="53769"/>
                  </a:lnTo>
                  <a:lnTo>
                    <a:pt x="14021" y="57864"/>
                  </a:lnTo>
                  <a:lnTo>
                    <a:pt x="14964" y="61732"/>
                  </a:lnTo>
                  <a:lnTo>
                    <a:pt x="15954" y="64894"/>
                  </a:lnTo>
                  <a:lnTo>
                    <a:pt x="17431" y="67637"/>
                  </a:lnTo>
                  <a:lnTo>
                    <a:pt x="19402" y="69571"/>
                  </a:lnTo>
                  <a:lnTo>
                    <a:pt x="21212" y="70885"/>
                  </a:lnTo>
                  <a:lnTo>
                    <a:pt x="22898" y="71257"/>
                  </a:lnTo>
                  <a:lnTo>
                    <a:pt x="24289" y="71828"/>
                  </a:lnTo>
                  <a:lnTo>
                    <a:pt x="25594" y="73019"/>
                  </a:lnTo>
                  <a:lnTo>
                    <a:pt x="26337" y="74495"/>
                  </a:lnTo>
                  <a:lnTo>
                    <a:pt x="26584" y="76543"/>
                  </a:lnTo>
                  <a:lnTo>
                    <a:pt x="26337" y="78477"/>
                  </a:lnTo>
                  <a:lnTo>
                    <a:pt x="26337" y="80610"/>
                  </a:lnTo>
                  <a:lnTo>
                    <a:pt x="26584" y="82087"/>
                  </a:lnTo>
                  <a:lnTo>
                    <a:pt x="28813" y="87182"/>
                  </a:lnTo>
                  <a:lnTo>
                    <a:pt x="29670" y="88173"/>
                  </a:lnTo>
                  <a:lnTo>
                    <a:pt x="30937" y="89030"/>
                  </a:lnTo>
                  <a:lnTo>
                    <a:pt x="32347" y="89659"/>
                  </a:lnTo>
                  <a:lnTo>
                    <a:pt x="33414" y="91135"/>
                  </a:lnTo>
                  <a:lnTo>
                    <a:pt x="34643" y="93440"/>
                  </a:lnTo>
                  <a:lnTo>
                    <a:pt x="34843" y="94917"/>
                  </a:lnTo>
                  <a:lnTo>
                    <a:pt x="31680" y="106823"/>
                  </a:lnTo>
                  <a:lnTo>
                    <a:pt x="31309" y="108671"/>
                  </a:lnTo>
                  <a:lnTo>
                    <a:pt x="31309" y="110157"/>
                  </a:lnTo>
                  <a:lnTo>
                    <a:pt x="31880" y="111919"/>
                  </a:lnTo>
                  <a:lnTo>
                    <a:pt x="33071" y="114786"/>
                  </a:lnTo>
                  <a:lnTo>
                    <a:pt x="35614" y="119262"/>
                  </a:lnTo>
                  <a:lnTo>
                    <a:pt x="37795" y="121929"/>
                  </a:lnTo>
                  <a:lnTo>
                    <a:pt x="41205" y="123939"/>
                  </a:lnTo>
                  <a:lnTo>
                    <a:pt x="43796" y="125797"/>
                  </a:lnTo>
                  <a:lnTo>
                    <a:pt x="45358" y="127721"/>
                  </a:lnTo>
                  <a:lnTo>
                    <a:pt x="46101" y="129330"/>
                  </a:lnTo>
                  <a:lnTo>
                    <a:pt x="46025" y="130264"/>
                  </a:lnTo>
                  <a:lnTo>
                    <a:pt x="44711" y="130597"/>
                  </a:lnTo>
                  <a:lnTo>
                    <a:pt x="42491" y="130150"/>
                  </a:lnTo>
                  <a:lnTo>
                    <a:pt x="42863" y="128959"/>
                  </a:lnTo>
                  <a:lnTo>
                    <a:pt x="36652" y="125978"/>
                  </a:lnTo>
                  <a:lnTo>
                    <a:pt x="35957" y="127540"/>
                  </a:lnTo>
                  <a:lnTo>
                    <a:pt x="20764" y="121053"/>
                  </a:lnTo>
                  <a:lnTo>
                    <a:pt x="18841" y="115434"/>
                  </a:lnTo>
                  <a:lnTo>
                    <a:pt x="19908" y="114691"/>
                  </a:lnTo>
                  <a:lnTo>
                    <a:pt x="20479" y="113576"/>
                  </a:lnTo>
                  <a:lnTo>
                    <a:pt x="21050" y="112014"/>
                  </a:lnTo>
                  <a:lnTo>
                    <a:pt x="21250" y="110414"/>
                  </a:lnTo>
                  <a:lnTo>
                    <a:pt x="20507" y="108976"/>
                  </a:lnTo>
                  <a:lnTo>
                    <a:pt x="19764" y="107575"/>
                  </a:lnTo>
                  <a:lnTo>
                    <a:pt x="18698" y="106756"/>
                  </a:lnTo>
                  <a:lnTo>
                    <a:pt x="17383" y="106299"/>
                  </a:lnTo>
                  <a:lnTo>
                    <a:pt x="16078" y="106185"/>
                  </a:lnTo>
                  <a:lnTo>
                    <a:pt x="15087" y="106556"/>
                  </a:lnTo>
                  <a:lnTo>
                    <a:pt x="14049" y="103308"/>
                  </a:lnTo>
                  <a:lnTo>
                    <a:pt x="15364" y="101460"/>
                  </a:lnTo>
                  <a:lnTo>
                    <a:pt x="16554" y="98965"/>
                  </a:lnTo>
                  <a:lnTo>
                    <a:pt x="16926" y="96088"/>
                  </a:lnTo>
                  <a:lnTo>
                    <a:pt x="16554" y="93107"/>
                  </a:lnTo>
                  <a:lnTo>
                    <a:pt x="16107" y="90154"/>
                  </a:lnTo>
                  <a:lnTo>
                    <a:pt x="14716" y="87659"/>
                  </a:lnTo>
                  <a:lnTo>
                    <a:pt x="13116" y="85725"/>
                  </a:lnTo>
                  <a:lnTo>
                    <a:pt x="11354" y="83934"/>
                  </a:lnTo>
                  <a:lnTo>
                    <a:pt x="9668" y="83115"/>
                  </a:lnTo>
                  <a:lnTo>
                    <a:pt x="7744" y="82448"/>
                  </a:lnTo>
                  <a:lnTo>
                    <a:pt x="6744" y="82001"/>
                  </a:lnTo>
                  <a:lnTo>
                    <a:pt x="6010" y="79505"/>
                  </a:lnTo>
                  <a:lnTo>
                    <a:pt x="6829" y="78191"/>
                  </a:lnTo>
                  <a:lnTo>
                    <a:pt x="7487" y="76876"/>
                  </a:lnTo>
                  <a:lnTo>
                    <a:pt x="7858" y="75314"/>
                  </a:lnTo>
                  <a:lnTo>
                    <a:pt x="7658" y="73638"/>
                  </a:lnTo>
                  <a:lnTo>
                    <a:pt x="6801" y="71704"/>
                  </a:lnTo>
                  <a:lnTo>
                    <a:pt x="5810" y="70714"/>
                  </a:lnTo>
                  <a:lnTo>
                    <a:pt x="4496" y="69856"/>
                  </a:lnTo>
                  <a:lnTo>
                    <a:pt x="3105" y="69409"/>
                  </a:lnTo>
                  <a:lnTo>
                    <a:pt x="2162" y="69285"/>
                  </a:lnTo>
                  <a:lnTo>
                    <a:pt x="0" y="6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1" name="그래픽 2">
              <a:extLst>
                <a:ext uri="{FF2B5EF4-FFF2-40B4-BE49-F238E27FC236}">
                  <a16:creationId xmlns:a16="http://schemas.microsoft.com/office/drawing/2014/main" id="{E0516EA9-1293-0930-5F5C-45F2A0B64274}"/>
                </a:ext>
              </a:extLst>
            </p:cNvPr>
            <p:cNvSpPr/>
            <p:nvPr/>
          </p:nvSpPr>
          <p:spPr>
            <a:xfrm>
              <a:off x="3564512" y="6074330"/>
              <a:ext cx="41557" cy="55911"/>
            </a:xfrm>
            <a:custGeom>
              <a:avLst/>
              <a:gdLst>
                <a:gd name="connsiteX0" fmla="*/ 0 w 41557"/>
                <a:gd name="connsiteY0" fmla="*/ 40863 h 55911"/>
                <a:gd name="connsiteX1" fmla="*/ 2600 w 41557"/>
                <a:gd name="connsiteY1" fmla="*/ 29547 h 55911"/>
                <a:gd name="connsiteX2" fmla="*/ 6325 w 41557"/>
                <a:gd name="connsiteY2" fmla="*/ 21136 h 55911"/>
                <a:gd name="connsiteX3" fmla="*/ 11011 w 41557"/>
                <a:gd name="connsiteY3" fmla="*/ 18183 h 55911"/>
                <a:gd name="connsiteX4" fmla="*/ 15107 w 41557"/>
                <a:gd name="connsiteY4" fmla="*/ 19621 h 55911"/>
                <a:gd name="connsiteX5" fmla="*/ 23813 w 41557"/>
                <a:gd name="connsiteY5" fmla="*/ 16583 h 55911"/>
                <a:gd name="connsiteX6" fmla="*/ 33709 w 41557"/>
                <a:gd name="connsiteY6" fmla="*/ 2134 h 55911"/>
                <a:gd name="connsiteX7" fmla="*/ 36833 w 41557"/>
                <a:gd name="connsiteY7" fmla="*/ 0 h 55911"/>
                <a:gd name="connsiteX8" fmla="*/ 39510 w 41557"/>
                <a:gd name="connsiteY8" fmla="*/ 2505 h 55911"/>
                <a:gd name="connsiteX9" fmla="*/ 41557 w 41557"/>
                <a:gd name="connsiteY9" fmla="*/ 10639 h 55911"/>
                <a:gd name="connsiteX10" fmla="*/ 30175 w 41557"/>
                <a:gd name="connsiteY10" fmla="*/ 30432 h 55911"/>
                <a:gd name="connsiteX11" fmla="*/ 32671 w 41557"/>
                <a:gd name="connsiteY11" fmla="*/ 35443 h 55911"/>
                <a:gd name="connsiteX12" fmla="*/ 30547 w 41557"/>
                <a:gd name="connsiteY12" fmla="*/ 44225 h 55911"/>
                <a:gd name="connsiteX13" fmla="*/ 27499 w 41557"/>
                <a:gd name="connsiteY13" fmla="*/ 48778 h 55911"/>
                <a:gd name="connsiteX14" fmla="*/ 20403 w 41557"/>
                <a:gd name="connsiteY14" fmla="*/ 54521 h 55911"/>
                <a:gd name="connsiteX15" fmla="*/ 13259 w 41557"/>
                <a:gd name="connsiteY15" fmla="*/ 55912 h 55911"/>
                <a:gd name="connsiteX16" fmla="*/ 0 w 41557"/>
                <a:gd name="connsiteY16" fmla="*/ 40863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57" h="55911">
                  <a:moveTo>
                    <a:pt x="0" y="40863"/>
                  </a:moveTo>
                  <a:lnTo>
                    <a:pt x="2600" y="29547"/>
                  </a:lnTo>
                  <a:lnTo>
                    <a:pt x="6325" y="21136"/>
                  </a:lnTo>
                  <a:lnTo>
                    <a:pt x="11011" y="18183"/>
                  </a:lnTo>
                  <a:lnTo>
                    <a:pt x="15107" y="19621"/>
                  </a:lnTo>
                  <a:lnTo>
                    <a:pt x="23813" y="16583"/>
                  </a:lnTo>
                  <a:lnTo>
                    <a:pt x="33709" y="2134"/>
                  </a:lnTo>
                  <a:lnTo>
                    <a:pt x="36833" y="0"/>
                  </a:lnTo>
                  <a:lnTo>
                    <a:pt x="39510" y="2505"/>
                  </a:lnTo>
                  <a:lnTo>
                    <a:pt x="41557" y="10639"/>
                  </a:lnTo>
                  <a:lnTo>
                    <a:pt x="30175" y="30432"/>
                  </a:lnTo>
                  <a:lnTo>
                    <a:pt x="32671" y="35443"/>
                  </a:lnTo>
                  <a:lnTo>
                    <a:pt x="30547" y="44225"/>
                  </a:lnTo>
                  <a:lnTo>
                    <a:pt x="27499" y="48778"/>
                  </a:lnTo>
                  <a:lnTo>
                    <a:pt x="20403" y="54521"/>
                  </a:lnTo>
                  <a:lnTo>
                    <a:pt x="13259" y="55912"/>
                  </a:lnTo>
                  <a:lnTo>
                    <a:pt x="0" y="408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2" name="그래픽 2">
              <a:extLst>
                <a:ext uri="{FF2B5EF4-FFF2-40B4-BE49-F238E27FC236}">
                  <a16:creationId xmlns:a16="http://schemas.microsoft.com/office/drawing/2014/main" id="{5AD05126-CF50-758F-47DA-5230A3DF90B2}"/>
                </a:ext>
              </a:extLst>
            </p:cNvPr>
            <p:cNvSpPr/>
            <p:nvPr/>
          </p:nvSpPr>
          <p:spPr>
            <a:xfrm>
              <a:off x="1657054" y="4727133"/>
              <a:ext cx="37376" cy="43072"/>
            </a:xfrm>
            <a:custGeom>
              <a:avLst/>
              <a:gdLst>
                <a:gd name="connsiteX0" fmla="*/ 0 w 37376"/>
                <a:gd name="connsiteY0" fmla="*/ 22565 h 43072"/>
                <a:gd name="connsiteX1" fmla="*/ 76 w 37376"/>
                <a:gd name="connsiteY1" fmla="*/ 20755 h 43072"/>
                <a:gd name="connsiteX2" fmla="*/ 333 w 37376"/>
                <a:gd name="connsiteY2" fmla="*/ 19888 h 43072"/>
                <a:gd name="connsiteX3" fmla="*/ 629 w 37376"/>
                <a:gd name="connsiteY3" fmla="*/ 19441 h 43072"/>
                <a:gd name="connsiteX4" fmla="*/ 1038 w 37376"/>
                <a:gd name="connsiteY4" fmla="*/ 18955 h 43072"/>
                <a:gd name="connsiteX5" fmla="*/ 1562 w 37376"/>
                <a:gd name="connsiteY5" fmla="*/ 18355 h 43072"/>
                <a:gd name="connsiteX6" fmla="*/ 2086 w 37376"/>
                <a:gd name="connsiteY6" fmla="*/ 17574 h 43072"/>
                <a:gd name="connsiteX7" fmla="*/ 2248 w 37376"/>
                <a:gd name="connsiteY7" fmla="*/ 16716 h 43072"/>
                <a:gd name="connsiteX8" fmla="*/ 2048 w 37376"/>
                <a:gd name="connsiteY8" fmla="*/ 15773 h 43072"/>
                <a:gd name="connsiteX9" fmla="*/ 1638 w 37376"/>
                <a:gd name="connsiteY9" fmla="*/ 14916 h 43072"/>
                <a:gd name="connsiteX10" fmla="*/ 1305 w 37376"/>
                <a:gd name="connsiteY10" fmla="*/ 14173 h 43072"/>
                <a:gd name="connsiteX11" fmla="*/ 1934 w 37376"/>
                <a:gd name="connsiteY11" fmla="*/ 12202 h 43072"/>
                <a:gd name="connsiteX12" fmla="*/ 3791 w 37376"/>
                <a:gd name="connsiteY12" fmla="*/ 10716 h 43072"/>
                <a:gd name="connsiteX13" fmla="*/ 4524 w 37376"/>
                <a:gd name="connsiteY13" fmla="*/ 8868 h 43072"/>
                <a:gd name="connsiteX14" fmla="*/ 6286 w 37376"/>
                <a:gd name="connsiteY14" fmla="*/ 8163 h 43072"/>
                <a:gd name="connsiteX15" fmla="*/ 8144 w 37376"/>
                <a:gd name="connsiteY15" fmla="*/ 7954 h 43072"/>
                <a:gd name="connsiteX16" fmla="*/ 10735 w 37376"/>
                <a:gd name="connsiteY16" fmla="*/ 8249 h 43072"/>
                <a:gd name="connsiteX17" fmla="*/ 12182 w 37376"/>
                <a:gd name="connsiteY17" fmla="*/ 7954 h 43072"/>
                <a:gd name="connsiteX18" fmla="*/ 16821 w 37376"/>
                <a:gd name="connsiteY18" fmla="*/ 8525 h 43072"/>
                <a:gd name="connsiteX19" fmla="*/ 18469 w 37376"/>
                <a:gd name="connsiteY19" fmla="*/ 8277 h 43072"/>
                <a:gd name="connsiteX20" fmla="*/ 19402 w 37376"/>
                <a:gd name="connsiteY20" fmla="*/ 6515 h 43072"/>
                <a:gd name="connsiteX21" fmla="*/ 21450 w 37376"/>
                <a:gd name="connsiteY21" fmla="*/ 5201 h 43072"/>
                <a:gd name="connsiteX22" fmla="*/ 24241 w 37376"/>
                <a:gd name="connsiteY22" fmla="*/ 4839 h 43072"/>
                <a:gd name="connsiteX23" fmla="*/ 26432 w 37376"/>
                <a:gd name="connsiteY23" fmla="*/ 5458 h 43072"/>
                <a:gd name="connsiteX24" fmla="*/ 28404 w 37376"/>
                <a:gd name="connsiteY24" fmla="*/ 6763 h 43072"/>
                <a:gd name="connsiteX25" fmla="*/ 30213 w 37376"/>
                <a:gd name="connsiteY25" fmla="*/ 6563 h 43072"/>
                <a:gd name="connsiteX26" fmla="*/ 31252 w 37376"/>
                <a:gd name="connsiteY26" fmla="*/ 5087 h 43072"/>
                <a:gd name="connsiteX27" fmla="*/ 31814 w 37376"/>
                <a:gd name="connsiteY27" fmla="*/ 2705 h 43072"/>
                <a:gd name="connsiteX28" fmla="*/ 32518 w 37376"/>
                <a:gd name="connsiteY28" fmla="*/ 1848 h 43072"/>
                <a:gd name="connsiteX29" fmla="*/ 32890 w 37376"/>
                <a:gd name="connsiteY29" fmla="*/ 1391 h 43072"/>
                <a:gd name="connsiteX30" fmla="*/ 34681 w 37376"/>
                <a:gd name="connsiteY30" fmla="*/ 0 h 43072"/>
                <a:gd name="connsiteX31" fmla="*/ 36071 w 37376"/>
                <a:gd name="connsiteY31" fmla="*/ 0 h 43072"/>
                <a:gd name="connsiteX32" fmla="*/ 36814 w 37376"/>
                <a:gd name="connsiteY32" fmla="*/ 371 h 43072"/>
                <a:gd name="connsiteX33" fmla="*/ 37005 w 37376"/>
                <a:gd name="connsiteY33" fmla="*/ 1819 h 43072"/>
                <a:gd name="connsiteX34" fmla="*/ 37376 w 37376"/>
                <a:gd name="connsiteY34" fmla="*/ 3420 h 43072"/>
                <a:gd name="connsiteX35" fmla="*/ 37262 w 37376"/>
                <a:gd name="connsiteY35" fmla="*/ 5429 h 43072"/>
                <a:gd name="connsiteX36" fmla="*/ 35957 w 37376"/>
                <a:gd name="connsiteY36" fmla="*/ 7601 h 43072"/>
                <a:gd name="connsiteX37" fmla="*/ 34138 w 37376"/>
                <a:gd name="connsiteY37" fmla="*/ 9354 h 43072"/>
                <a:gd name="connsiteX38" fmla="*/ 33204 w 37376"/>
                <a:gd name="connsiteY38" fmla="*/ 11659 h 43072"/>
                <a:gd name="connsiteX39" fmla="*/ 33452 w 37376"/>
                <a:gd name="connsiteY39" fmla="*/ 14078 h 43072"/>
                <a:gd name="connsiteX40" fmla="*/ 33004 w 37376"/>
                <a:gd name="connsiteY40" fmla="*/ 16755 h 43072"/>
                <a:gd name="connsiteX41" fmla="*/ 31071 w 37376"/>
                <a:gd name="connsiteY41" fmla="*/ 19421 h 43072"/>
                <a:gd name="connsiteX42" fmla="*/ 29766 w 37376"/>
                <a:gd name="connsiteY42" fmla="*/ 23117 h 43072"/>
                <a:gd name="connsiteX43" fmla="*/ 28013 w 37376"/>
                <a:gd name="connsiteY43" fmla="*/ 25413 h 43072"/>
                <a:gd name="connsiteX44" fmla="*/ 26327 w 37376"/>
                <a:gd name="connsiteY44" fmla="*/ 30061 h 43072"/>
                <a:gd name="connsiteX45" fmla="*/ 24403 w 37376"/>
                <a:gd name="connsiteY45" fmla="*/ 31699 h 43072"/>
                <a:gd name="connsiteX46" fmla="*/ 22955 w 37376"/>
                <a:gd name="connsiteY46" fmla="*/ 32442 h 43072"/>
                <a:gd name="connsiteX47" fmla="*/ 22136 w 37376"/>
                <a:gd name="connsiteY47" fmla="*/ 32928 h 43072"/>
                <a:gd name="connsiteX48" fmla="*/ 21565 w 37376"/>
                <a:gd name="connsiteY48" fmla="*/ 33338 h 43072"/>
                <a:gd name="connsiteX49" fmla="*/ 21117 w 37376"/>
                <a:gd name="connsiteY49" fmla="*/ 34042 h 43072"/>
                <a:gd name="connsiteX50" fmla="*/ 20631 w 37376"/>
                <a:gd name="connsiteY50" fmla="*/ 34662 h 43072"/>
                <a:gd name="connsiteX51" fmla="*/ 20374 w 37376"/>
                <a:gd name="connsiteY51" fmla="*/ 35443 h 43072"/>
                <a:gd name="connsiteX52" fmla="*/ 20050 w 37376"/>
                <a:gd name="connsiteY52" fmla="*/ 36014 h 43072"/>
                <a:gd name="connsiteX53" fmla="*/ 19450 w 37376"/>
                <a:gd name="connsiteY53" fmla="*/ 36424 h 43072"/>
                <a:gd name="connsiteX54" fmla="*/ 18821 w 37376"/>
                <a:gd name="connsiteY54" fmla="*/ 36909 h 43072"/>
                <a:gd name="connsiteX55" fmla="*/ 18336 w 37376"/>
                <a:gd name="connsiteY55" fmla="*/ 37167 h 43072"/>
                <a:gd name="connsiteX56" fmla="*/ 18002 w 37376"/>
                <a:gd name="connsiteY56" fmla="*/ 37576 h 43072"/>
                <a:gd name="connsiteX57" fmla="*/ 17440 w 37376"/>
                <a:gd name="connsiteY57" fmla="*/ 37690 h 43072"/>
                <a:gd name="connsiteX58" fmla="*/ 16993 w 37376"/>
                <a:gd name="connsiteY58" fmla="*/ 37891 h 43072"/>
                <a:gd name="connsiteX59" fmla="*/ 16659 w 37376"/>
                <a:gd name="connsiteY59" fmla="*/ 38300 h 43072"/>
                <a:gd name="connsiteX60" fmla="*/ 16173 w 37376"/>
                <a:gd name="connsiteY60" fmla="*/ 38929 h 43072"/>
                <a:gd name="connsiteX61" fmla="*/ 15973 w 37376"/>
                <a:gd name="connsiteY61" fmla="*/ 39624 h 43072"/>
                <a:gd name="connsiteX62" fmla="*/ 15821 w 37376"/>
                <a:gd name="connsiteY62" fmla="*/ 40367 h 43072"/>
                <a:gd name="connsiteX63" fmla="*/ 15488 w 37376"/>
                <a:gd name="connsiteY63" fmla="*/ 41110 h 43072"/>
                <a:gd name="connsiteX64" fmla="*/ 14926 w 37376"/>
                <a:gd name="connsiteY64" fmla="*/ 41729 h 43072"/>
                <a:gd name="connsiteX65" fmla="*/ 14326 w 37376"/>
                <a:gd name="connsiteY65" fmla="*/ 42301 h 43072"/>
                <a:gd name="connsiteX66" fmla="*/ 13764 w 37376"/>
                <a:gd name="connsiteY66" fmla="*/ 42824 h 43072"/>
                <a:gd name="connsiteX67" fmla="*/ 12983 w 37376"/>
                <a:gd name="connsiteY67" fmla="*/ 43072 h 43072"/>
                <a:gd name="connsiteX68" fmla="*/ 12240 w 37376"/>
                <a:gd name="connsiteY68" fmla="*/ 43072 h 43072"/>
                <a:gd name="connsiteX69" fmla="*/ 11497 w 37376"/>
                <a:gd name="connsiteY69" fmla="*/ 43034 h 43072"/>
                <a:gd name="connsiteX70" fmla="*/ 11201 w 37376"/>
                <a:gd name="connsiteY70" fmla="*/ 42624 h 43072"/>
                <a:gd name="connsiteX71" fmla="*/ 11049 w 37376"/>
                <a:gd name="connsiteY71" fmla="*/ 42101 h 43072"/>
                <a:gd name="connsiteX72" fmla="*/ 11011 w 37376"/>
                <a:gd name="connsiteY72" fmla="*/ 41529 h 43072"/>
                <a:gd name="connsiteX73" fmla="*/ 11049 w 37376"/>
                <a:gd name="connsiteY73" fmla="*/ 41072 h 43072"/>
                <a:gd name="connsiteX74" fmla="*/ 10830 w 37376"/>
                <a:gd name="connsiteY74" fmla="*/ 40548 h 43072"/>
                <a:gd name="connsiteX75" fmla="*/ 10716 w 37376"/>
                <a:gd name="connsiteY75" fmla="*/ 39929 h 43072"/>
                <a:gd name="connsiteX76" fmla="*/ 10916 w 37376"/>
                <a:gd name="connsiteY76" fmla="*/ 39148 h 43072"/>
                <a:gd name="connsiteX77" fmla="*/ 11125 w 37376"/>
                <a:gd name="connsiteY77" fmla="*/ 38481 h 43072"/>
                <a:gd name="connsiteX78" fmla="*/ 11325 w 37376"/>
                <a:gd name="connsiteY78" fmla="*/ 37862 h 43072"/>
                <a:gd name="connsiteX79" fmla="*/ 11516 w 37376"/>
                <a:gd name="connsiteY79" fmla="*/ 37081 h 43072"/>
                <a:gd name="connsiteX80" fmla="*/ 11668 w 37376"/>
                <a:gd name="connsiteY80" fmla="*/ 36347 h 43072"/>
                <a:gd name="connsiteX81" fmla="*/ 11592 w 37376"/>
                <a:gd name="connsiteY81" fmla="*/ 35643 h 43072"/>
                <a:gd name="connsiteX82" fmla="*/ 11401 w 37376"/>
                <a:gd name="connsiteY82" fmla="*/ 34985 h 43072"/>
                <a:gd name="connsiteX83" fmla="*/ 11182 w 37376"/>
                <a:gd name="connsiteY83" fmla="*/ 34823 h 43072"/>
                <a:gd name="connsiteX84" fmla="*/ 9839 w 37376"/>
                <a:gd name="connsiteY84" fmla="*/ 34119 h 43072"/>
                <a:gd name="connsiteX85" fmla="*/ 8944 w 37376"/>
                <a:gd name="connsiteY85" fmla="*/ 33919 h 43072"/>
                <a:gd name="connsiteX86" fmla="*/ 8077 w 37376"/>
                <a:gd name="connsiteY86" fmla="*/ 33880 h 43072"/>
                <a:gd name="connsiteX87" fmla="*/ 7048 w 37376"/>
                <a:gd name="connsiteY87" fmla="*/ 33433 h 43072"/>
                <a:gd name="connsiteX88" fmla="*/ 6106 w 37376"/>
                <a:gd name="connsiteY88" fmla="*/ 32814 h 43072"/>
                <a:gd name="connsiteX89" fmla="*/ 5410 w 37376"/>
                <a:gd name="connsiteY89" fmla="*/ 31995 h 43072"/>
                <a:gd name="connsiteX90" fmla="*/ 4467 w 37376"/>
                <a:gd name="connsiteY90" fmla="*/ 31423 h 43072"/>
                <a:gd name="connsiteX91" fmla="*/ 3277 w 37376"/>
                <a:gd name="connsiteY91" fmla="*/ 30642 h 43072"/>
                <a:gd name="connsiteX92" fmla="*/ 2581 w 37376"/>
                <a:gd name="connsiteY92" fmla="*/ 29823 h 43072"/>
                <a:gd name="connsiteX93" fmla="*/ 2172 w 37376"/>
                <a:gd name="connsiteY93" fmla="*/ 29004 h 43072"/>
                <a:gd name="connsiteX94" fmla="*/ 1229 w 37376"/>
                <a:gd name="connsiteY94" fmla="*/ 27927 h 43072"/>
                <a:gd name="connsiteX95" fmla="*/ 781 w 37376"/>
                <a:gd name="connsiteY95" fmla="*/ 26699 h 43072"/>
                <a:gd name="connsiteX96" fmla="*/ 486 w 37376"/>
                <a:gd name="connsiteY96" fmla="*/ 24117 h 43072"/>
                <a:gd name="connsiteX97" fmla="*/ 0 w 37376"/>
                <a:gd name="connsiteY97" fmla="*/ 22565 h 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7376" h="43072">
                  <a:moveTo>
                    <a:pt x="0" y="22565"/>
                  </a:moveTo>
                  <a:lnTo>
                    <a:pt x="76" y="20755"/>
                  </a:lnTo>
                  <a:lnTo>
                    <a:pt x="333" y="19888"/>
                  </a:lnTo>
                  <a:lnTo>
                    <a:pt x="629" y="19441"/>
                  </a:lnTo>
                  <a:lnTo>
                    <a:pt x="1038" y="18955"/>
                  </a:lnTo>
                  <a:lnTo>
                    <a:pt x="1562" y="18355"/>
                  </a:lnTo>
                  <a:lnTo>
                    <a:pt x="2086" y="17574"/>
                  </a:lnTo>
                  <a:lnTo>
                    <a:pt x="2248" y="16716"/>
                  </a:lnTo>
                  <a:lnTo>
                    <a:pt x="2048" y="15773"/>
                  </a:lnTo>
                  <a:lnTo>
                    <a:pt x="1638" y="14916"/>
                  </a:lnTo>
                  <a:lnTo>
                    <a:pt x="1305" y="14173"/>
                  </a:lnTo>
                  <a:lnTo>
                    <a:pt x="1934" y="12202"/>
                  </a:lnTo>
                  <a:lnTo>
                    <a:pt x="3791" y="10716"/>
                  </a:lnTo>
                  <a:lnTo>
                    <a:pt x="4524" y="8868"/>
                  </a:lnTo>
                  <a:lnTo>
                    <a:pt x="6286" y="8163"/>
                  </a:lnTo>
                  <a:lnTo>
                    <a:pt x="8144" y="7954"/>
                  </a:lnTo>
                  <a:lnTo>
                    <a:pt x="10735" y="8249"/>
                  </a:lnTo>
                  <a:lnTo>
                    <a:pt x="12182" y="7954"/>
                  </a:lnTo>
                  <a:lnTo>
                    <a:pt x="16821" y="8525"/>
                  </a:lnTo>
                  <a:lnTo>
                    <a:pt x="18469" y="8277"/>
                  </a:lnTo>
                  <a:lnTo>
                    <a:pt x="19402" y="6515"/>
                  </a:lnTo>
                  <a:lnTo>
                    <a:pt x="21450" y="5201"/>
                  </a:lnTo>
                  <a:lnTo>
                    <a:pt x="24241" y="4839"/>
                  </a:lnTo>
                  <a:lnTo>
                    <a:pt x="26432" y="5458"/>
                  </a:lnTo>
                  <a:lnTo>
                    <a:pt x="28404" y="6763"/>
                  </a:lnTo>
                  <a:lnTo>
                    <a:pt x="30213" y="6563"/>
                  </a:lnTo>
                  <a:lnTo>
                    <a:pt x="31252" y="5087"/>
                  </a:lnTo>
                  <a:lnTo>
                    <a:pt x="31814" y="2705"/>
                  </a:lnTo>
                  <a:lnTo>
                    <a:pt x="32518" y="1848"/>
                  </a:lnTo>
                  <a:lnTo>
                    <a:pt x="32890" y="1391"/>
                  </a:lnTo>
                  <a:lnTo>
                    <a:pt x="34681" y="0"/>
                  </a:lnTo>
                  <a:lnTo>
                    <a:pt x="36071" y="0"/>
                  </a:lnTo>
                  <a:lnTo>
                    <a:pt x="36814" y="371"/>
                  </a:lnTo>
                  <a:lnTo>
                    <a:pt x="37005" y="1819"/>
                  </a:lnTo>
                  <a:lnTo>
                    <a:pt x="37376" y="3420"/>
                  </a:lnTo>
                  <a:lnTo>
                    <a:pt x="37262" y="5429"/>
                  </a:lnTo>
                  <a:lnTo>
                    <a:pt x="35957" y="7601"/>
                  </a:lnTo>
                  <a:lnTo>
                    <a:pt x="34138" y="9354"/>
                  </a:lnTo>
                  <a:lnTo>
                    <a:pt x="33204" y="11659"/>
                  </a:lnTo>
                  <a:lnTo>
                    <a:pt x="33452" y="14078"/>
                  </a:lnTo>
                  <a:lnTo>
                    <a:pt x="33004" y="16755"/>
                  </a:lnTo>
                  <a:lnTo>
                    <a:pt x="31071" y="19421"/>
                  </a:lnTo>
                  <a:lnTo>
                    <a:pt x="29766" y="23117"/>
                  </a:lnTo>
                  <a:lnTo>
                    <a:pt x="28013" y="25413"/>
                  </a:lnTo>
                  <a:lnTo>
                    <a:pt x="26327" y="30061"/>
                  </a:lnTo>
                  <a:lnTo>
                    <a:pt x="24403" y="31699"/>
                  </a:lnTo>
                  <a:lnTo>
                    <a:pt x="22955" y="32442"/>
                  </a:lnTo>
                  <a:lnTo>
                    <a:pt x="22136" y="32928"/>
                  </a:lnTo>
                  <a:lnTo>
                    <a:pt x="21565" y="33338"/>
                  </a:lnTo>
                  <a:lnTo>
                    <a:pt x="21117" y="34042"/>
                  </a:lnTo>
                  <a:lnTo>
                    <a:pt x="20631" y="34662"/>
                  </a:lnTo>
                  <a:lnTo>
                    <a:pt x="20374" y="35443"/>
                  </a:lnTo>
                  <a:lnTo>
                    <a:pt x="20050" y="36014"/>
                  </a:lnTo>
                  <a:lnTo>
                    <a:pt x="19450" y="36424"/>
                  </a:lnTo>
                  <a:lnTo>
                    <a:pt x="18821" y="36909"/>
                  </a:lnTo>
                  <a:lnTo>
                    <a:pt x="18336" y="37167"/>
                  </a:lnTo>
                  <a:lnTo>
                    <a:pt x="18002" y="37576"/>
                  </a:lnTo>
                  <a:lnTo>
                    <a:pt x="17440" y="37690"/>
                  </a:lnTo>
                  <a:lnTo>
                    <a:pt x="16993" y="37891"/>
                  </a:lnTo>
                  <a:lnTo>
                    <a:pt x="16659" y="38300"/>
                  </a:lnTo>
                  <a:lnTo>
                    <a:pt x="16173" y="38929"/>
                  </a:lnTo>
                  <a:lnTo>
                    <a:pt x="15973" y="39624"/>
                  </a:lnTo>
                  <a:lnTo>
                    <a:pt x="15821" y="40367"/>
                  </a:lnTo>
                  <a:lnTo>
                    <a:pt x="15488" y="41110"/>
                  </a:lnTo>
                  <a:lnTo>
                    <a:pt x="14926" y="41729"/>
                  </a:lnTo>
                  <a:lnTo>
                    <a:pt x="14326" y="42301"/>
                  </a:lnTo>
                  <a:lnTo>
                    <a:pt x="13764" y="42824"/>
                  </a:lnTo>
                  <a:lnTo>
                    <a:pt x="12983" y="43072"/>
                  </a:lnTo>
                  <a:lnTo>
                    <a:pt x="12240" y="43072"/>
                  </a:lnTo>
                  <a:lnTo>
                    <a:pt x="11497" y="43034"/>
                  </a:lnTo>
                  <a:lnTo>
                    <a:pt x="11201" y="42624"/>
                  </a:lnTo>
                  <a:lnTo>
                    <a:pt x="11049" y="42101"/>
                  </a:lnTo>
                  <a:lnTo>
                    <a:pt x="11011" y="41529"/>
                  </a:lnTo>
                  <a:lnTo>
                    <a:pt x="11049" y="41072"/>
                  </a:lnTo>
                  <a:lnTo>
                    <a:pt x="10830" y="40548"/>
                  </a:lnTo>
                  <a:lnTo>
                    <a:pt x="10716" y="39929"/>
                  </a:lnTo>
                  <a:lnTo>
                    <a:pt x="10916" y="39148"/>
                  </a:lnTo>
                  <a:lnTo>
                    <a:pt x="11125" y="38481"/>
                  </a:lnTo>
                  <a:lnTo>
                    <a:pt x="11325" y="37862"/>
                  </a:lnTo>
                  <a:lnTo>
                    <a:pt x="11516" y="37081"/>
                  </a:lnTo>
                  <a:lnTo>
                    <a:pt x="11668" y="36347"/>
                  </a:lnTo>
                  <a:lnTo>
                    <a:pt x="11592" y="35643"/>
                  </a:lnTo>
                  <a:lnTo>
                    <a:pt x="11401" y="34985"/>
                  </a:lnTo>
                  <a:lnTo>
                    <a:pt x="11182" y="34823"/>
                  </a:lnTo>
                  <a:lnTo>
                    <a:pt x="9839" y="34119"/>
                  </a:lnTo>
                  <a:lnTo>
                    <a:pt x="8944" y="33919"/>
                  </a:lnTo>
                  <a:lnTo>
                    <a:pt x="8077" y="33880"/>
                  </a:lnTo>
                  <a:lnTo>
                    <a:pt x="7048" y="33433"/>
                  </a:lnTo>
                  <a:lnTo>
                    <a:pt x="6106" y="32814"/>
                  </a:lnTo>
                  <a:lnTo>
                    <a:pt x="5410" y="31995"/>
                  </a:lnTo>
                  <a:lnTo>
                    <a:pt x="4467" y="31423"/>
                  </a:lnTo>
                  <a:lnTo>
                    <a:pt x="3277" y="30642"/>
                  </a:lnTo>
                  <a:lnTo>
                    <a:pt x="2581" y="29823"/>
                  </a:lnTo>
                  <a:lnTo>
                    <a:pt x="2172" y="29004"/>
                  </a:lnTo>
                  <a:lnTo>
                    <a:pt x="1229" y="27927"/>
                  </a:lnTo>
                  <a:lnTo>
                    <a:pt x="781" y="26699"/>
                  </a:lnTo>
                  <a:lnTo>
                    <a:pt x="486" y="24117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3" name="그래픽 2">
              <a:extLst>
                <a:ext uri="{FF2B5EF4-FFF2-40B4-BE49-F238E27FC236}">
                  <a16:creationId xmlns:a16="http://schemas.microsoft.com/office/drawing/2014/main" id="{90FBC8D1-C54C-8892-0F3B-5EDA86EB12AA}"/>
                </a:ext>
              </a:extLst>
            </p:cNvPr>
            <p:cNvSpPr/>
            <p:nvPr/>
          </p:nvSpPr>
          <p:spPr>
            <a:xfrm>
              <a:off x="4208935" y="3416950"/>
              <a:ext cx="89116" cy="46367"/>
            </a:xfrm>
            <a:custGeom>
              <a:avLst/>
              <a:gdLst>
                <a:gd name="connsiteX0" fmla="*/ 0 w 89116"/>
                <a:gd name="connsiteY0" fmla="*/ 20469 h 46367"/>
                <a:gd name="connsiteX1" fmla="*/ 448 w 89116"/>
                <a:gd name="connsiteY1" fmla="*/ 18983 h 46367"/>
                <a:gd name="connsiteX2" fmla="*/ 2124 w 89116"/>
                <a:gd name="connsiteY2" fmla="*/ 17383 h 46367"/>
                <a:gd name="connsiteX3" fmla="*/ 2829 w 89116"/>
                <a:gd name="connsiteY3" fmla="*/ 15297 h 46367"/>
                <a:gd name="connsiteX4" fmla="*/ 4020 w 89116"/>
                <a:gd name="connsiteY4" fmla="*/ 13507 h 46367"/>
                <a:gd name="connsiteX5" fmla="*/ 6963 w 89116"/>
                <a:gd name="connsiteY5" fmla="*/ 12478 h 46367"/>
                <a:gd name="connsiteX6" fmla="*/ 10087 w 89116"/>
                <a:gd name="connsiteY6" fmla="*/ 9840 h 46367"/>
                <a:gd name="connsiteX7" fmla="*/ 13859 w 89116"/>
                <a:gd name="connsiteY7" fmla="*/ 4553 h 46367"/>
                <a:gd name="connsiteX8" fmla="*/ 15650 w 89116"/>
                <a:gd name="connsiteY8" fmla="*/ 0 h 46367"/>
                <a:gd name="connsiteX9" fmla="*/ 16631 w 89116"/>
                <a:gd name="connsiteY9" fmla="*/ 657 h 46367"/>
                <a:gd name="connsiteX10" fmla="*/ 15592 w 89116"/>
                <a:gd name="connsiteY10" fmla="*/ 3639 h 46367"/>
                <a:gd name="connsiteX11" fmla="*/ 14249 w 89116"/>
                <a:gd name="connsiteY11" fmla="*/ 6182 h 46367"/>
                <a:gd name="connsiteX12" fmla="*/ 11268 w 89116"/>
                <a:gd name="connsiteY12" fmla="*/ 9878 h 46367"/>
                <a:gd name="connsiteX13" fmla="*/ 7858 w 89116"/>
                <a:gd name="connsiteY13" fmla="*/ 13288 h 46367"/>
                <a:gd name="connsiteX14" fmla="*/ 5258 w 89116"/>
                <a:gd name="connsiteY14" fmla="*/ 14392 h 46367"/>
                <a:gd name="connsiteX15" fmla="*/ 3620 w 89116"/>
                <a:gd name="connsiteY15" fmla="*/ 16183 h 46367"/>
                <a:gd name="connsiteX16" fmla="*/ 1829 w 89116"/>
                <a:gd name="connsiteY16" fmla="*/ 20793 h 46367"/>
                <a:gd name="connsiteX17" fmla="*/ 1829 w 89116"/>
                <a:gd name="connsiteY17" fmla="*/ 23736 h 46367"/>
                <a:gd name="connsiteX18" fmla="*/ 4210 w 89116"/>
                <a:gd name="connsiteY18" fmla="*/ 29204 h 46367"/>
                <a:gd name="connsiteX19" fmla="*/ 5525 w 89116"/>
                <a:gd name="connsiteY19" fmla="*/ 29651 h 46367"/>
                <a:gd name="connsiteX20" fmla="*/ 7611 w 89116"/>
                <a:gd name="connsiteY20" fmla="*/ 30556 h 46367"/>
                <a:gd name="connsiteX21" fmla="*/ 10144 w 89116"/>
                <a:gd name="connsiteY21" fmla="*/ 31709 h 46367"/>
                <a:gd name="connsiteX22" fmla="*/ 11335 w 89116"/>
                <a:gd name="connsiteY22" fmla="*/ 33633 h 46367"/>
                <a:gd name="connsiteX23" fmla="*/ 13840 w 89116"/>
                <a:gd name="connsiteY23" fmla="*/ 35852 h 46367"/>
                <a:gd name="connsiteX24" fmla="*/ 16954 w 89116"/>
                <a:gd name="connsiteY24" fmla="*/ 37910 h 46367"/>
                <a:gd name="connsiteX25" fmla="*/ 19298 w 89116"/>
                <a:gd name="connsiteY25" fmla="*/ 38357 h 46367"/>
                <a:gd name="connsiteX26" fmla="*/ 24727 w 89116"/>
                <a:gd name="connsiteY26" fmla="*/ 41720 h 46367"/>
                <a:gd name="connsiteX27" fmla="*/ 25508 w 89116"/>
                <a:gd name="connsiteY27" fmla="*/ 41720 h 46367"/>
                <a:gd name="connsiteX28" fmla="*/ 28004 w 89116"/>
                <a:gd name="connsiteY28" fmla="*/ 40081 h 46367"/>
                <a:gd name="connsiteX29" fmla="*/ 28299 w 89116"/>
                <a:gd name="connsiteY29" fmla="*/ 38291 h 46367"/>
                <a:gd name="connsiteX30" fmla="*/ 27556 w 89116"/>
                <a:gd name="connsiteY30" fmla="*/ 37100 h 46367"/>
                <a:gd name="connsiteX31" fmla="*/ 28451 w 89116"/>
                <a:gd name="connsiteY31" fmla="*/ 36109 h 46367"/>
                <a:gd name="connsiteX32" fmla="*/ 32928 w 89116"/>
                <a:gd name="connsiteY32" fmla="*/ 32242 h 46367"/>
                <a:gd name="connsiteX33" fmla="*/ 37938 w 89116"/>
                <a:gd name="connsiteY33" fmla="*/ 28261 h 46367"/>
                <a:gd name="connsiteX34" fmla="*/ 45206 w 89116"/>
                <a:gd name="connsiteY34" fmla="*/ 24984 h 46367"/>
                <a:gd name="connsiteX35" fmla="*/ 51406 w 89116"/>
                <a:gd name="connsiteY35" fmla="*/ 23222 h 46367"/>
                <a:gd name="connsiteX36" fmla="*/ 59255 w 89116"/>
                <a:gd name="connsiteY36" fmla="*/ 22765 h 46367"/>
                <a:gd name="connsiteX37" fmla="*/ 59703 w 89116"/>
                <a:gd name="connsiteY37" fmla="*/ 23632 h 46367"/>
                <a:gd name="connsiteX38" fmla="*/ 61598 w 89116"/>
                <a:gd name="connsiteY38" fmla="*/ 25422 h 46367"/>
                <a:gd name="connsiteX39" fmla="*/ 63827 w 89116"/>
                <a:gd name="connsiteY39" fmla="*/ 27061 h 46367"/>
                <a:gd name="connsiteX40" fmla="*/ 66494 w 89116"/>
                <a:gd name="connsiteY40" fmla="*/ 27965 h 46367"/>
                <a:gd name="connsiteX41" fmla="*/ 69285 w 89116"/>
                <a:gd name="connsiteY41" fmla="*/ 28413 h 46367"/>
                <a:gd name="connsiteX42" fmla="*/ 72571 w 89116"/>
                <a:gd name="connsiteY42" fmla="*/ 27965 h 46367"/>
                <a:gd name="connsiteX43" fmla="*/ 75200 w 89116"/>
                <a:gd name="connsiteY43" fmla="*/ 27222 h 46367"/>
                <a:gd name="connsiteX44" fmla="*/ 81725 w 89116"/>
                <a:gd name="connsiteY44" fmla="*/ 31204 h 46367"/>
                <a:gd name="connsiteX45" fmla="*/ 89116 w 89116"/>
                <a:gd name="connsiteY45" fmla="*/ 39500 h 46367"/>
                <a:gd name="connsiteX46" fmla="*/ 87363 w 89116"/>
                <a:gd name="connsiteY46" fmla="*/ 39500 h 46367"/>
                <a:gd name="connsiteX47" fmla="*/ 86620 w 89116"/>
                <a:gd name="connsiteY47" fmla="*/ 40977 h 46367"/>
                <a:gd name="connsiteX48" fmla="*/ 87363 w 89116"/>
                <a:gd name="connsiteY48" fmla="*/ 43072 h 46367"/>
                <a:gd name="connsiteX49" fmla="*/ 85430 w 89116"/>
                <a:gd name="connsiteY49" fmla="*/ 42472 h 46367"/>
                <a:gd name="connsiteX50" fmla="*/ 82153 w 89116"/>
                <a:gd name="connsiteY50" fmla="*/ 40986 h 46367"/>
                <a:gd name="connsiteX51" fmla="*/ 79200 w 89116"/>
                <a:gd name="connsiteY51" fmla="*/ 41586 h 46367"/>
                <a:gd name="connsiteX52" fmla="*/ 76819 w 89116"/>
                <a:gd name="connsiteY52" fmla="*/ 43682 h 46367"/>
                <a:gd name="connsiteX53" fmla="*/ 71199 w 89116"/>
                <a:gd name="connsiteY53" fmla="*/ 44987 h 46367"/>
                <a:gd name="connsiteX54" fmla="*/ 67513 w 89116"/>
                <a:gd name="connsiteY54" fmla="*/ 44834 h 46367"/>
                <a:gd name="connsiteX55" fmla="*/ 64389 w 89116"/>
                <a:gd name="connsiteY55" fmla="*/ 42491 h 46367"/>
                <a:gd name="connsiteX56" fmla="*/ 57445 w 89116"/>
                <a:gd name="connsiteY56" fmla="*/ 41453 h 46367"/>
                <a:gd name="connsiteX57" fmla="*/ 54769 w 89116"/>
                <a:gd name="connsiteY57" fmla="*/ 40262 h 46367"/>
                <a:gd name="connsiteX58" fmla="*/ 51083 w 89116"/>
                <a:gd name="connsiteY58" fmla="*/ 39234 h 46367"/>
                <a:gd name="connsiteX59" fmla="*/ 46063 w 89116"/>
                <a:gd name="connsiteY59" fmla="*/ 32585 h 46367"/>
                <a:gd name="connsiteX60" fmla="*/ 43834 w 89116"/>
                <a:gd name="connsiteY60" fmla="*/ 32290 h 46367"/>
                <a:gd name="connsiteX61" fmla="*/ 40710 w 89116"/>
                <a:gd name="connsiteY61" fmla="*/ 34519 h 46367"/>
                <a:gd name="connsiteX62" fmla="*/ 36729 w 89116"/>
                <a:gd name="connsiteY62" fmla="*/ 35119 h 46367"/>
                <a:gd name="connsiteX63" fmla="*/ 32004 w 89116"/>
                <a:gd name="connsiteY63" fmla="*/ 38653 h 46367"/>
                <a:gd name="connsiteX64" fmla="*/ 31270 w 89116"/>
                <a:gd name="connsiteY64" fmla="*/ 40748 h 46367"/>
                <a:gd name="connsiteX65" fmla="*/ 29480 w 89116"/>
                <a:gd name="connsiteY65" fmla="*/ 43129 h 46367"/>
                <a:gd name="connsiteX66" fmla="*/ 25203 w 89116"/>
                <a:gd name="connsiteY66" fmla="*/ 46368 h 46367"/>
                <a:gd name="connsiteX67" fmla="*/ 23727 w 89116"/>
                <a:gd name="connsiteY67" fmla="*/ 44282 h 46367"/>
                <a:gd name="connsiteX68" fmla="*/ 21631 w 89116"/>
                <a:gd name="connsiteY68" fmla="*/ 43539 h 46367"/>
                <a:gd name="connsiteX69" fmla="*/ 17240 w 89116"/>
                <a:gd name="connsiteY69" fmla="*/ 40958 h 46367"/>
                <a:gd name="connsiteX70" fmla="*/ 7153 w 89116"/>
                <a:gd name="connsiteY70" fmla="*/ 33566 h 46367"/>
                <a:gd name="connsiteX71" fmla="*/ 3467 w 89116"/>
                <a:gd name="connsiteY71" fmla="*/ 30928 h 46367"/>
                <a:gd name="connsiteX72" fmla="*/ 1372 w 89116"/>
                <a:gd name="connsiteY72" fmla="*/ 26756 h 46367"/>
                <a:gd name="connsiteX73" fmla="*/ 0 w 89116"/>
                <a:gd name="connsiteY73" fmla="*/ 20469 h 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9116" h="46367">
                  <a:moveTo>
                    <a:pt x="0" y="20469"/>
                  </a:moveTo>
                  <a:lnTo>
                    <a:pt x="448" y="18983"/>
                  </a:lnTo>
                  <a:lnTo>
                    <a:pt x="2124" y="17383"/>
                  </a:lnTo>
                  <a:lnTo>
                    <a:pt x="2829" y="15297"/>
                  </a:lnTo>
                  <a:lnTo>
                    <a:pt x="4020" y="13507"/>
                  </a:lnTo>
                  <a:lnTo>
                    <a:pt x="6963" y="12478"/>
                  </a:lnTo>
                  <a:lnTo>
                    <a:pt x="10087" y="9840"/>
                  </a:lnTo>
                  <a:lnTo>
                    <a:pt x="13859" y="4553"/>
                  </a:lnTo>
                  <a:lnTo>
                    <a:pt x="15650" y="0"/>
                  </a:lnTo>
                  <a:lnTo>
                    <a:pt x="16631" y="657"/>
                  </a:lnTo>
                  <a:lnTo>
                    <a:pt x="15592" y="3639"/>
                  </a:lnTo>
                  <a:lnTo>
                    <a:pt x="14249" y="6182"/>
                  </a:lnTo>
                  <a:lnTo>
                    <a:pt x="11268" y="9878"/>
                  </a:lnTo>
                  <a:lnTo>
                    <a:pt x="7858" y="13288"/>
                  </a:lnTo>
                  <a:lnTo>
                    <a:pt x="5258" y="14392"/>
                  </a:lnTo>
                  <a:lnTo>
                    <a:pt x="3620" y="16183"/>
                  </a:lnTo>
                  <a:lnTo>
                    <a:pt x="1829" y="20793"/>
                  </a:lnTo>
                  <a:lnTo>
                    <a:pt x="1829" y="23736"/>
                  </a:lnTo>
                  <a:lnTo>
                    <a:pt x="4210" y="29204"/>
                  </a:lnTo>
                  <a:lnTo>
                    <a:pt x="5525" y="29651"/>
                  </a:lnTo>
                  <a:lnTo>
                    <a:pt x="7611" y="30556"/>
                  </a:lnTo>
                  <a:lnTo>
                    <a:pt x="10144" y="31709"/>
                  </a:lnTo>
                  <a:lnTo>
                    <a:pt x="11335" y="33633"/>
                  </a:lnTo>
                  <a:lnTo>
                    <a:pt x="13840" y="35852"/>
                  </a:lnTo>
                  <a:lnTo>
                    <a:pt x="16954" y="37910"/>
                  </a:lnTo>
                  <a:lnTo>
                    <a:pt x="19298" y="38357"/>
                  </a:lnTo>
                  <a:lnTo>
                    <a:pt x="24727" y="41720"/>
                  </a:lnTo>
                  <a:lnTo>
                    <a:pt x="25508" y="41720"/>
                  </a:lnTo>
                  <a:lnTo>
                    <a:pt x="28004" y="40081"/>
                  </a:lnTo>
                  <a:lnTo>
                    <a:pt x="28299" y="38291"/>
                  </a:lnTo>
                  <a:lnTo>
                    <a:pt x="27556" y="37100"/>
                  </a:lnTo>
                  <a:lnTo>
                    <a:pt x="28451" y="36109"/>
                  </a:lnTo>
                  <a:lnTo>
                    <a:pt x="32928" y="32242"/>
                  </a:lnTo>
                  <a:lnTo>
                    <a:pt x="37938" y="28261"/>
                  </a:lnTo>
                  <a:lnTo>
                    <a:pt x="45206" y="24984"/>
                  </a:lnTo>
                  <a:lnTo>
                    <a:pt x="51406" y="23222"/>
                  </a:lnTo>
                  <a:lnTo>
                    <a:pt x="59255" y="22765"/>
                  </a:lnTo>
                  <a:lnTo>
                    <a:pt x="59703" y="23632"/>
                  </a:lnTo>
                  <a:lnTo>
                    <a:pt x="61598" y="25422"/>
                  </a:lnTo>
                  <a:lnTo>
                    <a:pt x="63827" y="27061"/>
                  </a:lnTo>
                  <a:lnTo>
                    <a:pt x="66494" y="27965"/>
                  </a:lnTo>
                  <a:lnTo>
                    <a:pt x="69285" y="28413"/>
                  </a:lnTo>
                  <a:lnTo>
                    <a:pt x="72571" y="27965"/>
                  </a:lnTo>
                  <a:lnTo>
                    <a:pt x="75200" y="27222"/>
                  </a:lnTo>
                  <a:lnTo>
                    <a:pt x="81725" y="31204"/>
                  </a:lnTo>
                  <a:lnTo>
                    <a:pt x="89116" y="39500"/>
                  </a:lnTo>
                  <a:lnTo>
                    <a:pt x="87363" y="39500"/>
                  </a:lnTo>
                  <a:lnTo>
                    <a:pt x="86620" y="40977"/>
                  </a:lnTo>
                  <a:lnTo>
                    <a:pt x="87363" y="43072"/>
                  </a:lnTo>
                  <a:lnTo>
                    <a:pt x="85430" y="42472"/>
                  </a:lnTo>
                  <a:lnTo>
                    <a:pt x="82153" y="40986"/>
                  </a:lnTo>
                  <a:lnTo>
                    <a:pt x="79200" y="41586"/>
                  </a:lnTo>
                  <a:lnTo>
                    <a:pt x="76819" y="43682"/>
                  </a:lnTo>
                  <a:lnTo>
                    <a:pt x="71199" y="44987"/>
                  </a:lnTo>
                  <a:lnTo>
                    <a:pt x="67513" y="44834"/>
                  </a:lnTo>
                  <a:lnTo>
                    <a:pt x="64389" y="42491"/>
                  </a:lnTo>
                  <a:lnTo>
                    <a:pt x="57445" y="41453"/>
                  </a:lnTo>
                  <a:lnTo>
                    <a:pt x="54769" y="40262"/>
                  </a:lnTo>
                  <a:lnTo>
                    <a:pt x="51083" y="39234"/>
                  </a:lnTo>
                  <a:lnTo>
                    <a:pt x="46063" y="32585"/>
                  </a:lnTo>
                  <a:lnTo>
                    <a:pt x="43834" y="32290"/>
                  </a:lnTo>
                  <a:lnTo>
                    <a:pt x="40710" y="34519"/>
                  </a:lnTo>
                  <a:lnTo>
                    <a:pt x="36729" y="35119"/>
                  </a:lnTo>
                  <a:lnTo>
                    <a:pt x="32004" y="38653"/>
                  </a:lnTo>
                  <a:lnTo>
                    <a:pt x="31270" y="40748"/>
                  </a:lnTo>
                  <a:lnTo>
                    <a:pt x="29480" y="43129"/>
                  </a:lnTo>
                  <a:lnTo>
                    <a:pt x="25203" y="46368"/>
                  </a:lnTo>
                  <a:lnTo>
                    <a:pt x="23727" y="44282"/>
                  </a:lnTo>
                  <a:lnTo>
                    <a:pt x="21631" y="43539"/>
                  </a:lnTo>
                  <a:lnTo>
                    <a:pt x="17240" y="40958"/>
                  </a:lnTo>
                  <a:lnTo>
                    <a:pt x="7153" y="33566"/>
                  </a:lnTo>
                  <a:lnTo>
                    <a:pt x="3467" y="30928"/>
                  </a:lnTo>
                  <a:lnTo>
                    <a:pt x="1372" y="26756"/>
                  </a:lnTo>
                  <a:lnTo>
                    <a:pt x="0" y="2046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4" name="그래픽 2">
              <a:extLst>
                <a:ext uri="{FF2B5EF4-FFF2-40B4-BE49-F238E27FC236}">
                  <a16:creationId xmlns:a16="http://schemas.microsoft.com/office/drawing/2014/main" id="{B5496FF9-C6A0-ABBF-8B8F-F2C6BDD65F6D}"/>
                </a:ext>
              </a:extLst>
            </p:cNvPr>
            <p:cNvSpPr/>
            <p:nvPr/>
          </p:nvSpPr>
          <p:spPr>
            <a:xfrm>
              <a:off x="4068851" y="6705143"/>
              <a:ext cx="13982" cy="9981"/>
            </a:xfrm>
            <a:custGeom>
              <a:avLst/>
              <a:gdLst>
                <a:gd name="connsiteX0" fmla="*/ 0 w 13982"/>
                <a:gd name="connsiteY0" fmla="*/ 9982 h 9981"/>
                <a:gd name="connsiteX1" fmla="*/ 4172 w 13982"/>
                <a:gd name="connsiteY1" fmla="*/ 2552 h 9981"/>
                <a:gd name="connsiteX2" fmla="*/ 5734 w 13982"/>
                <a:gd name="connsiteY2" fmla="*/ 1076 h 9981"/>
                <a:gd name="connsiteX3" fmla="*/ 9154 w 13982"/>
                <a:gd name="connsiteY3" fmla="*/ 0 h 9981"/>
                <a:gd name="connsiteX4" fmla="*/ 10944 w 13982"/>
                <a:gd name="connsiteY4" fmla="*/ 162 h 9981"/>
                <a:gd name="connsiteX5" fmla="*/ 12459 w 13982"/>
                <a:gd name="connsiteY5" fmla="*/ 1228 h 9981"/>
                <a:gd name="connsiteX6" fmla="*/ 13278 w 13982"/>
                <a:gd name="connsiteY6" fmla="*/ 2638 h 9981"/>
                <a:gd name="connsiteX7" fmla="*/ 13983 w 13982"/>
                <a:gd name="connsiteY7" fmla="*/ 9982 h 9981"/>
                <a:gd name="connsiteX8" fmla="*/ 0 w 13982"/>
                <a:gd name="connsiteY8" fmla="*/ 9982 h 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9981">
                  <a:moveTo>
                    <a:pt x="0" y="9982"/>
                  </a:moveTo>
                  <a:lnTo>
                    <a:pt x="4172" y="2552"/>
                  </a:lnTo>
                  <a:lnTo>
                    <a:pt x="5734" y="1076"/>
                  </a:lnTo>
                  <a:lnTo>
                    <a:pt x="9154" y="0"/>
                  </a:lnTo>
                  <a:lnTo>
                    <a:pt x="10944" y="162"/>
                  </a:lnTo>
                  <a:lnTo>
                    <a:pt x="12459" y="1228"/>
                  </a:lnTo>
                  <a:lnTo>
                    <a:pt x="13278" y="2638"/>
                  </a:lnTo>
                  <a:lnTo>
                    <a:pt x="13983" y="9982"/>
                  </a:lnTo>
                  <a:lnTo>
                    <a:pt x="0" y="99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5" name="그래픽 2">
              <a:extLst>
                <a:ext uri="{FF2B5EF4-FFF2-40B4-BE49-F238E27FC236}">
                  <a16:creationId xmlns:a16="http://schemas.microsoft.com/office/drawing/2014/main" id="{A6E1F843-6364-8D2F-94DC-63121B16DCE8}"/>
                </a:ext>
              </a:extLst>
            </p:cNvPr>
            <p:cNvSpPr/>
            <p:nvPr/>
          </p:nvSpPr>
          <p:spPr>
            <a:xfrm>
              <a:off x="1671904" y="1352473"/>
              <a:ext cx="136988" cy="28355"/>
            </a:xfrm>
            <a:custGeom>
              <a:avLst/>
              <a:gdLst>
                <a:gd name="connsiteX0" fmla="*/ 0 w 136988"/>
                <a:gd name="connsiteY0" fmla="*/ 5325 h 28355"/>
                <a:gd name="connsiteX1" fmla="*/ 2505 w 136988"/>
                <a:gd name="connsiteY1" fmla="*/ 933 h 28355"/>
                <a:gd name="connsiteX2" fmla="*/ 4258 w 136988"/>
                <a:gd name="connsiteY2" fmla="*/ 1391 h 28355"/>
                <a:gd name="connsiteX3" fmla="*/ 5115 w 136988"/>
                <a:gd name="connsiteY3" fmla="*/ 0 h 28355"/>
                <a:gd name="connsiteX4" fmla="*/ 6506 w 136988"/>
                <a:gd name="connsiteY4" fmla="*/ 781 h 28355"/>
                <a:gd name="connsiteX5" fmla="*/ 5877 w 136988"/>
                <a:gd name="connsiteY5" fmla="*/ 2572 h 28355"/>
                <a:gd name="connsiteX6" fmla="*/ 8858 w 136988"/>
                <a:gd name="connsiteY6" fmla="*/ 4248 h 28355"/>
                <a:gd name="connsiteX7" fmla="*/ 10011 w 136988"/>
                <a:gd name="connsiteY7" fmla="*/ 4210 h 28355"/>
                <a:gd name="connsiteX8" fmla="*/ 12268 w 136988"/>
                <a:gd name="connsiteY8" fmla="*/ 4543 h 28355"/>
                <a:gd name="connsiteX9" fmla="*/ 11821 w 136988"/>
                <a:gd name="connsiteY9" fmla="*/ 6144 h 28355"/>
                <a:gd name="connsiteX10" fmla="*/ 12935 w 136988"/>
                <a:gd name="connsiteY10" fmla="*/ 6591 h 28355"/>
                <a:gd name="connsiteX11" fmla="*/ 14535 w 136988"/>
                <a:gd name="connsiteY11" fmla="*/ 6391 h 28355"/>
                <a:gd name="connsiteX12" fmla="*/ 15650 w 136988"/>
                <a:gd name="connsiteY12" fmla="*/ 7391 h 28355"/>
                <a:gd name="connsiteX13" fmla="*/ 19298 w 136988"/>
                <a:gd name="connsiteY13" fmla="*/ 8544 h 28355"/>
                <a:gd name="connsiteX14" fmla="*/ 19631 w 136988"/>
                <a:gd name="connsiteY14" fmla="*/ 9287 h 28355"/>
                <a:gd name="connsiteX15" fmla="*/ 22498 w 136988"/>
                <a:gd name="connsiteY15" fmla="*/ 11135 h 28355"/>
                <a:gd name="connsiteX16" fmla="*/ 27261 w 136988"/>
                <a:gd name="connsiteY16" fmla="*/ 12735 h 28355"/>
                <a:gd name="connsiteX17" fmla="*/ 33061 w 136988"/>
                <a:gd name="connsiteY17" fmla="*/ 14497 h 28355"/>
                <a:gd name="connsiteX18" fmla="*/ 35652 w 136988"/>
                <a:gd name="connsiteY18" fmla="*/ 14297 h 28355"/>
                <a:gd name="connsiteX19" fmla="*/ 37919 w 136988"/>
                <a:gd name="connsiteY19" fmla="*/ 14259 h 28355"/>
                <a:gd name="connsiteX20" fmla="*/ 41043 w 136988"/>
                <a:gd name="connsiteY20" fmla="*/ 15078 h 28355"/>
                <a:gd name="connsiteX21" fmla="*/ 41977 w 136988"/>
                <a:gd name="connsiteY21" fmla="*/ 15783 h 28355"/>
                <a:gd name="connsiteX22" fmla="*/ 45215 w 136988"/>
                <a:gd name="connsiteY22" fmla="*/ 15897 h 28355"/>
                <a:gd name="connsiteX23" fmla="*/ 48044 w 136988"/>
                <a:gd name="connsiteY23" fmla="*/ 15745 h 28355"/>
                <a:gd name="connsiteX24" fmla="*/ 48301 w 136988"/>
                <a:gd name="connsiteY24" fmla="*/ 16307 h 28355"/>
                <a:gd name="connsiteX25" fmla="*/ 51311 w 136988"/>
                <a:gd name="connsiteY25" fmla="*/ 16716 h 28355"/>
                <a:gd name="connsiteX26" fmla="*/ 54626 w 136988"/>
                <a:gd name="connsiteY26" fmla="*/ 16469 h 28355"/>
                <a:gd name="connsiteX27" fmla="*/ 55226 w 136988"/>
                <a:gd name="connsiteY27" fmla="*/ 17402 h 28355"/>
                <a:gd name="connsiteX28" fmla="*/ 58579 w 136988"/>
                <a:gd name="connsiteY28" fmla="*/ 17402 h 28355"/>
                <a:gd name="connsiteX29" fmla="*/ 61779 w 136988"/>
                <a:gd name="connsiteY29" fmla="*/ 17183 h 28355"/>
                <a:gd name="connsiteX30" fmla="*/ 62484 w 136988"/>
                <a:gd name="connsiteY30" fmla="*/ 17812 h 28355"/>
                <a:gd name="connsiteX31" fmla="*/ 68885 w 136988"/>
                <a:gd name="connsiteY31" fmla="*/ 17659 h 28355"/>
                <a:gd name="connsiteX32" fmla="*/ 69409 w 136988"/>
                <a:gd name="connsiteY32" fmla="*/ 18259 h 28355"/>
                <a:gd name="connsiteX33" fmla="*/ 75076 w 136988"/>
                <a:gd name="connsiteY33" fmla="*/ 18336 h 28355"/>
                <a:gd name="connsiteX34" fmla="*/ 79248 w 136988"/>
                <a:gd name="connsiteY34" fmla="*/ 18536 h 28355"/>
                <a:gd name="connsiteX35" fmla="*/ 84306 w 136988"/>
                <a:gd name="connsiteY35" fmla="*/ 20212 h 28355"/>
                <a:gd name="connsiteX36" fmla="*/ 85296 w 136988"/>
                <a:gd name="connsiteY36" fmla="*/ 19279 h 28355"/>
                <a:gd name="connsiteX37" fmla="*/ 88621 w 136988"/>
                <a:gd name="connsiteY37" fmla="*/ 20269 h 28355"/>
                <a:gd name="connsiteX38" fmla="*/ 92640 w 136988"/>
                <a:gd name="connsiteY38" fmla="*/ 20603 h 28355"/>
                <a:gd name="connsiteX39" fmla="*/ 93259 w 136988"/>
                <a:gd name="connsiteY39" fmla="*/ 19745 h 28355"/>
                <a:gd name="connsiteX40" fmla="*/ 97031 w 136988"/>
                <a:gd name="connsiteY40" fmla="*/ 21231 h 28355"/>
                <a:gd name="connsiteX41" fmla="*/ 101308 w 136988"/>
                <a:gd name="connsiteY41" fmla="*/ 21555 h 28355"/>
                <a:gd name="connsiteX42" fmla="*/ 101679 w 136988"/>
                <a:gd name="connsiteY42" fmla="*/ 20736 h 28355"/>
                <a:gd name="connsiteX43" fmla="*/ 104756 w 136988"/>
                <a:gd name="connsiteY43" fmla="*/ 21888 h 28355"/>
                <a:gd name="connsiteX44" fmla="*/ 109718 w 136988"/>
                <a:gd name="connsiteY44" fmla="*/ 22746 h 28355"/>
                <a:gd name="connsiteX45" fmla="*/ 110242 w 136988"/>
                <a:gd name="connsiteY45" fmla="*/ 21974 h 28355"/>
                <a:gd name="connsiteX46" fmla="*/ 113852 w 136988"/>
                <a:gd name="connsiteY46" fmla="*/ 22498 h 28355"/>
                <a:gd name="connsiteX47" fmla="*/ 118205 w 136988"/>
                <a:gd name="connsiteY47" fmla="*/ 21869 h 28355"/>
                <a:gd name="connsiteX48" fmla="*/ 118796 w 136988"/>
                <a:gd name="connsiteY48" fmla="*/ 21212 h 28355"/>
                <a:gd name="connsiteX49" fmla="*/ 123673 w 136988"/>
                <a:gd name="connsiteY49" fmla="*/ 20136 h 28355"/>
                <a:gd name="connsiteX50" fmla="*/ 127054 w 136988"/>
                <a:gd name="connsiteY50" fmla="*/ 18345 h 28355"/>
                <a:gd name="connsiteX51" fmla="*/ 131359 w 136988"/>
                <a:gd name="connsiteY51" fmla="*/ 14078 h 28355"/>
                <a:gd name="connsiteX52" fmla="*/ 136989 w 136988"/>
                <a:gd name="connsiteY52" fmla="*/ 15964 h 28355"/>
                <a:gd name="connsiteX53" fmla="*/ 136046 w 136988"/>
                <a:gd name="connsiteY53" fmla="*/ 17859 h 28355"/>
                <a:gd name="connsiteX54" fmla="*/ 134445 w 136988"/>
                <a:gd name="connsiteY54" fmla="*/ 18193 h 28355"/>
                <a:gd name="connsiteX55" fmla="*/ 133064 w 136988"/>
                <a:gd name="connsiteY55" fmla="*/ 20164 h 28355"/>
                <a:gd name="connsiteX56" fmla="*/ 131207 w 136988"/>
                <a:gd name="connsiteY56" fmla="*/ 22136 h 28355"/>
                <a:gd name="connsiteX57" fmla="*/ 130131 w 136988"/>
                <a:gd name="connsiteY57" fmla="*/ 21974 h 28355"/>
                <a:gd name="connsiteX58" fmla="*/ 128978 w 136988"/>
                <a:gd name="connsiteY58" fmla="*/ 23327 h 28355"/>
                <a:gd name="connsiteX59" fmla="*/ 126225 w 136988"/>
                <a:gd name="connsiteY59" fmla="*/ 25003 h 28355"/>
                <a:gd name="connsiteX60" fmla="*/ 122853 w 136988"/>
                <a:gd name="connsiteY60" fmla="*/ 25603 h 28355"/>
                <a:gd name="connsiteX61" fmla="*/ 119691 w 136988"/>
                <a:gd name="connsiteY61" fmla="*/ 26594 h 28355"/>
                <a:gd name="connsiteX62" fmla="*/ 117758 w 136988"/>
                <a:gd name="connsiteY62" fmla="*/ 28356 h 28355"/>
                <a:gd name="connsiteX63" fmla="*/ 115576 w 136988"/>
                <a:gd name="connsiteY63" fmla="*/ 27489 h 28355"/>
                <a:gd name="connsiteX64" fmla="*/ 112862 w 136988"/>
                <a:gd name="connsiteY64" fmla="*/ 27337 h 28355"/>
                <a:gd name="connsiteX65" fmla="*/ 110404 w 136988"/>
                <a:gd name="connsiteY65" fmla="*/ 28232 h 28355"/>
                <a:gd name="connsiteX66" fmla="*/ 107156 w 136988"/>
                <a:gd name="connsiteY66" fmla="*/ 27242 h 28355"/>
                <a:gd name="connsiteX67" fmla="*/ 104823 w 136988"/>
                <a:gd name="connsiteY67" fmla="*/ 26756 h 28355"/>
                <a:gd name="connsiteX68" fmla="*/ 101089 w 136988"/>
                <a:gd name="connsiteY68" fmla="*/ 27318 h 28355"/>
                <a:gd name="connsiteX69" fmla="*/ 98088 w 136988"/>
                <a:gd name="connsiteY69" fmla="*/ 26984 h 28355"/>
                <a:gd name="connsiteX70" fmla="*/ 96193 w 136988"/>
                <a:gd name="connsiteY70" fmla="*/ 26089 h 28355"/>
                <a:gd name="connsiteX71" fmla="*/ 94840 w 136988"/>
                <a:gd name="connsiteY71" fmla="*/ 26756 h 28355"/>
                <a:gd name="connsiteX72" fmla="*/ 94278 w 136988"/>
                <a:gd name="connsiteY72" fmla="*/ 26299 h 28355"/>
                <a:gd name="connsiteX73" fmla="*/ 92602 w 136988"/>
                <a:gd name="connsiteY73" fmla="*/ 25270 h 28355"/>
                <a:gd name="connsiteX74" fmla="*/ 89926 w 136988"/>
                <a:gd name="connsiteY74" fmla="*/ 25051 h 28355"/>
                <a:gd name="connsiteX75" fmla="*/ 87992 w 136988"/>
                <a:gd name="connsiteY75" fmla="*/ 25756 h 28355"/>
                <a:gd name="connsiteX76" fmla="*/ 86468 w 136988"/>
                <a:gd name="connsiteY76" fmla="*/ 24603 h 28355"/>
                <a:gd name="connsiteX77" fmla="*/ 85315 w 136988"/>
                <a:gd name="connsiteY77" fmla="*/ 25089 h 28355"/>
                <a:gd name="connsiteX78" fmla="*/ 83344 w 136988"/>
                <a:gd name="connsiteY78" fmla="*/ 25013 h 28355"/>
                <a:gd name="connsiteX79" fmla="*/ 82039 w 136988"/>
                <a:gd name="connsiteY79" fmla="*/ 24641 h 28355"/>
                <a:gd name="connsiteX80" fmla="*/ 78724 w 136988"/>
                <a:gd name="connsiteY80" fmla="*/ 23708 h 28355"/>
                <a:gd name="connsiteX81" fmla="*/ 75771 w 136988"/>
                <a:gd name="connsiteY81" fmla="*/ 23746 h 28355"/>
                <a:gd name="connsiteX82" fmla="*/ 72457 w 136988"/>
                <a:gd name="connsiteY82" fmla="*/ 23003 h 28355"/>
                <a:gd name="connsiteX83" fmla="*/ 67732 w 136988"/>
                <a:gd name="connsiteY83" fmla="*/ 22593 h 28355"/>
                <a:gd name="connsiteX84" fmla="*/ 65923 w 136988"/>
                <a:gd name="connsiteY84" fmla="*/ 23155 h 28355"/>
                <a:gd name="connsiteX85" fmla="*/ 63827 w 136988"/>
                <a:gd name="connsiteY85" fmla="*/ 22460 h 28355"/>
                <a:gd name="connsiteX86" fmla="*/ 61112 w 136988"/>
                <a:gd name="connsiteY86" fmla="*/ 22089 h 28355"/>
                <a:gd name="connsiteX87" fmla="*/ 60550 w 136988"/>
                <a:gd name="connsiteY87" fmla="*/ 22793 h 28355"/>
                <a:gd name="connsiteX88" fmla="*/ 58055 w 136988"/>
                <a:gd name="connsiteY88" fmla="*/ 21812 h 28355"/>
                <a:gd name="connsiteX89" fmla="*/ 54407 w 136988"/>
                <a:gd name="connsiteY89" fmla="*/ 20993 h 28355"/>
                <a:gd name="connsiteX90" fmla="*/ 53835 w 136988"/>
                <a:gd name="connsiteY90" fmla="*/ 21812 h 28355"/>
                <a:gd name="connsiteX91" fmla="*/ 51006 w 136988"/>
                <a:gd name="connsiteY91" fmla="*/ 21069 h 28355"/>
                <a:gd name="connsiteX92" fmla="*/ 47692 w 136988"/>
                <a:gd name="connsiteY92" fmla="*/ 20584 h 28355"/>
                <a:gd name="connsiteX93" fmla="*/ 47158 w 136988"/>
                <a:gd name="connsiteY93" fmla="*/ 21069 h 28355"/>
                <a:gd name="connsiteX94" fmla="*/ 41834 w 136988"/>
                <a:gd name="connsiteY94" fmla="*/ 19993 h 28355"/>
                <a:gd name="connsiteX95" fmla="*/ 40072 w 136988"/>
                <a:gd name="connsiteY95" fmla="*/ 20565 h 28355"/>
                <a:gd name="connsiteX96" fmla="*/ 39510 w 136988"/>
                <a:gd name="connsiteY96" fmla="*/ 20307 h 28355"/>
                <a:gd name="connsiteX97" fmla="*/ 37167 w 136988"/>
                <a:gd name="connsiteY97" fmla="*/ 18831 h 28355"/>
                <a:gd name="connsiteX98" fmla="*/ 34185 w 136988"/>
                <a:gd name="connsiteY98" fmla="*/ 18612 h 28355"/>
                <a:gd name="connsiteX99" fmla="*/ 31471 w 136988"/>
                <a:gd name="connsiteY99" fmla="*/ 19060 h 28355"/>
                <a:gd name="connsiteX100" fmla="*/ 31175 w 136988"/>
                <a:gd name="connsiteY100" fmla="*/ 18240 h 28355"/>
                <a:gd name="connsiteX101" fmla="*/ 29242 w 136988"/>
                <a:gd name="connsiteY101" fmla="*/ 17345 h 28355"/>
                <a:gd name="connsiteX102" fmla="*/ 27937 w 136988"/>
                <a:gd name="connsiteY102" fmla="*/ 17555 h 28355"/>
                <a:gd name="connsiteX103" fmla="*/ 21498 w 136988"/>
                <a:gd name="connsiteY103" fmla="*/ 15669 h 28355"/>
                <a:gd name="connsiteX104" fmla="*/ 15459 w 136988"/>
                <a:gd name="connsiteY104" fmla="*/ 12716 h 28355"/>
                <a:gd name="connsiteX105" fmla="*/ 8687 w 136988"/>
                <a:gd name="connsiteY105" fmla="*/ 9773 h 28355"/>
                <a:gd name="connsiteX106" fmla="*/ 0 w 136988"/>
                <a:gd name="connsiteY106" fmla="*/ 5325 h 2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36988" h="28355">
                  <a:moveTo>
                    <a:pt x="0" y="5325"/>
                  </a:moveTo>
                  <a:lnTo>
                    <a:pt x="2505" y="933"/>
                  </a:lnTo>
                  <a:lnTo>
                    <a:pt x="4258" y="1391"/>
                  </a:lnTo>
                  <a:lnTo>
                    <a:pt x="5115" y="0"/>
                  </a:lnTo>
                  <a:lnTo>
                    <a:pt x="6506" y="781"/>
                  </a:lnTo>
                  <a:lnTo>
                    <a:pt x="5877" y="2572"/>
                  </a:lnTo>
                  <a:lnTo>
                    <a:pt x="8858" y="4248"/>
                  </a:lnTo>
                  <a:lnTo>
                    <a:pt x="10011" y="4210"/>
                  </a:lnTo>
                  <a:lnTo>
                    <a:pt x="12268" y="4543"/>
                  </a:lnTo>
                  <a:lnTo>
                    <a:pt x="11821" y="6144"/>
                  </a:lnTo>
                  <a:lnTo>
                    <a:pt x="12935" y="6591"/>
                  </a:lnTo>
                  <a:lnTo>
                    <a:pt x="14535" y="6391"/>
                  </a:lnTo>
                  <a:lnTo>
                    <a:pt x="15650" y="7391"/>
                  </a:lnTo>
                  <a:lnTo>
                    <a:pt x="19298" y="8544"/>
                  </a:lnTo>
                  <a:lnTo>
                    <a:pt x="19631" y="9287"/>
                  </a:lnTo>
                  <a:lnTo>
                    <a:pt x="22498" y="11135"/>
                  </a:lnTo>
                  <a:lnTo>
                    <a:pt x="27261" y="12735"/>
                  </a:lnTo>
                  <a:lnTo>
                    <a:pt x="33061" y="14497"/>
                  </a:lnTo>
                  <a:lnTo>
                    <a:pt x="35652" y="14297"/>
                  </a:lnTo>
                  <a:lnTo>
                    <a:pt x="37919" y="14259"/>
                  </a:lnTo>
                  <a:lnTo>
                    <a:pt x="41043" y="15078"/>
                  </a:lnTo>
                  <a:lnTo>
                    <a:pt x="41977" y="15783"/>
                  </a:lnTo>
                  <a:lnTo>
                    <a:pt x="45215" y="15897"/>
                  </a:lnTo>
                  <a:lnTo>
                    <a:pt x="48044" y="15745"/>
                  </a:lnTo>
                  <a:lnTo>
                    <a:pt x="48301" y="16307"/>
                  </a:lnTo>
                  <a:lnTo>
                    <a:pt x="51311" y="16716"/>
                  </a:lnTo>
                  <a:lnTo>
                    <a:pt x="54626" y="16469"/>
                  </a:lnTo>
                  <a:lnTo>
                    <a:pt x="55226" y="17402"/>
                  </a:lnTo>
                  <a:lnTo>
                    <a:pt x="58579" y="17402"/>
                  </a:lnTo>
                  <a:lnTo>
                    <a:pt x="61779" y="17183"/>
                  </a:lnTo>
                  <a:lnTo>
                    <a:pt x="62484" y="17812"/>
                  </a:lnTo>
                  <a:lnTo>
                    <a:pt x="68885" y="17659"/>
                  </a:lnTo>
                  <a:lnTo>
                    <a:pt x="69409" y="18259"/>
                  </a:lnTo>
                  <a:lnTo>
                    <a:pt x="75076" y="18336"/>
                  </a:lnTo>
                  <a:lnTo>
                    <a:pt x="79248" y="18536"/>
                  </a:lnTo>
                  <a:lnTo>
                    <a:pt x="84306" y="20212"/>
                  </a:lnTo>
                  <a:lnTo>
                    <a:pt x="85296" y="19279"/>
                  </a:lnTo>
                  <a:lnTo>
                    <a:pt x="88621" y="20269"/>
                  </a:lnTo>
                  <a:lnTo>
                    <a:pt x="92640" y="20603"/>
                  </a:lnTo>
                  <a:lnTo>
                    <a:pt x="93259" y="19745"/>
                  </a:lnTo>
                  <a:lnTo>
                    <a:pt x="97031" y="21231"/>
                  </a:lnTo>
                  <a:lnTo>
                    <a:pt x="101308" y="21555"/>
                  </a:lnTo>
                  <a:lnTo>
                    <a:pt x="101679" y="20736"/>
                  </a:lnTo>
                  <a:lnTo>
                    <a:pt x="104756" y="21888"/>
                  </a:lnTo>
                  <a:lnTo>
                    <a:pt x="109718" y="22746"/>
                  </a:lnTo>
                  <a:lnTo>
                    <a:pt x="110242" y="21974"/>
                  </a:lnTo>
                  <a:lnTo>
                    <a:pt x="113852" y="22498"/>
                  </a:lnTo>
                  <a:lnTo>
                    <a:pt x="118205" y="21869"/>
                  </a:lnTo>
                  <a:lnTo>
                    <a:pt x="118796" y="21212"/>
                  </a:lnTo>
                  <a:lnTo>
                    <a:pt x="123673" y="20136"/>
                  </a:lnTo>
                  <a:lnTo>
                    <a:pt x="127054" y="18345"/>
                  </a:lnTo>
                  <a:lnTo>
                    <a:pt x="131359" y="14078"/>
                  </a:lnTo>
                  <a:lnTo>
                    <a:pt x="136989" y="15964"/>
                  </a:lnTo>
                  <a:lnTo>
                    <a:pt x="136046" y="17859"/>
                  </a:lnTo>
                  <a:lnTo>
                    <a:pt x="134445" y="18193"/>
                  </a:lnTo>
                  <a:lnTo>
                    <a:pt x="133064" y="20164"/>
                  </a:lnTo>
                  <a:lnTo>
                    <a:pt x="131207" y="22136"/>
                  </a:lnTo>
                  <a:lnTo>
                    <a:pt x="130131" y="21974"/>
                  </a:lnTo>
                  <a:lnTo>
                    <a:pt x="128978" y="23327"/>
                  </a:lnTo>
                  <a:lnTo>
                    <a:pt x="126225" y="25003"/>
                  </a:lnTo>
                  <a:lnTo>
                    <a:pt x="122853" y="25603"/>
                  </a:lnTo>
                  <a:lnTo>
                    <a:pt x="119691" y="26594"/>
                  </a:lnTo>
                  <a:lnTo>
                    <a:pt x="117758" y="28356"/>
                  </a:lnTo>
                  <a:lnTo>
                    <a:pt x="115576" y="27489"/>
                  </a:lnTo>
                  <a:lnTo>
                    <a:pt x="112862" y="27337"/>
                  </a:lnTo>
                  <a:lnTo>
                    <a:pt x="110404" y="28232"/>
                  </a:lnTo>
                  <a:lnTo>
                    <a:pt x="107156" y="27242"/>
                  </a:lnTo>
                  <a:lnTo>
                    <a:pt x="104823" y="26756"/>
                  </a:lnTo>
                  <a:lnTo>
                    <a:pt x="101089" y="27318"/>
                  </a:lnTo>
                  <a:lnTo>
                    <a:pt x="98088" y="26984"/>
                  </a:lnTo>
                  <a:lnTo>
                    <a:pt x="96193" y="26089"/>
                  </a:lnTo>
                  <a:lnTo>
                    <a:pt x="94840" y="26756"/>
                  </a:lnTo>
                  <a:lnTo>
                    <a:pt x="94278" y="26299"/>
                  </a:lnTo>
                  <a:lnTo>
                    <a:pt x="92602" y="25270"/>
                  </a:lnTo>
                  <a:lnTo>
                    <a:pt x="89926" y="25051"/>
                  </a:lnTo>
                  <a:lnTo>
                    <a:pt x="87992" y="25756"/>
                  </a:lnTo>
                  <a:lnTo>
                    <a:pt x="86468" y="24603"/>
                  </a:lnTo>
                  <a:lnTo>
                    <a:pt x="85315" y="25089"/>
                  </a:lnTo>
                  <a:lnTo>
                    <a:pt x="83344" y="25013"/>
                  </a:lnTo>
                  <a:lnTo>
                    <a:pt x="82039" y="24641"/>
                  </a:lnTo>
                  <a:lnTo>
                    <a:pt x="78724" y="23708"/>
                  </a:lnTo>
                  <a:lnTo>
                    <a:pt x="75771" y="23746"/>
                  </a:lnTo>
                  <a:lnTo>
                    <a:pt x="72457" y="23003"/>
                  </a:lnTo>
                  <a:lnTo>
                    <a:pt x="67732" y="22593"/>
                  </a:lnTo>
                  <a:lnTo>
                    <a:pt x="65923" y="23155"/>
                  </a:lnTo>
                  <a:lnTo>
                    <a:pt x="63827" y="22460"/>
                  </a:lnTo>
                  <a:lnTo>
                    <a:pt x="61112" y="22089"/>
                  </a:lnTo>
                  <a:lnTo>
                    <a:pt x="60550" y="22793"/>
                  </a:lnTo>
                  <a:lnTo>
                    <a:pt x="58055" y="21812"/>
                  </a:lnTo>
                  <a:lnTo>
                    <a:pt x="54407" y="20993"/>
                  </a:lnTo>
                  <a:lnTo>
                    <a:pt x="53835" y="21812"/>
                  </a:lnTo>
                  <a:lnTo>
                    <a:pt x="51006" y="21069"/>
                  </a:lnTo>
                  <a:lnTo>
                    <a:pt x="47692" y="20584"/>
                  </a:lnTo>
                  <a:lnTo>
                    <a:pt x="47158" y="21069"/>
                  </a:lnTo>
                  <a:lnTo>
                    <a:pt x="41834" y="19993"/>
                  </a:lnTo>
                  <a:lnTo>
                    <a:pt x="40072" y="20565"/>
                  </a:lnTo>
                  <a:lnTo>
                    <a:pt x="39510" y="20307"/>
                  </a:lnTo>
                  <a:lnTo>
                    <a:pt x="37167" y="18831"/>
                  </a:lnTo>
                  <a:lnTo>
                    <a:pt x="34185" y="18612"/>
                  </a:lnTo>
                  <a:lnTo>
                    <a:pt x="31471" y="19060"/>
                  </a:lnTo>
                  <a:lnTo>
                    <a:pt x="31175" y="18240"/>
                  </a:lnTo>
                  <a:lnTo>
                    <a:pt x="29242" y="17345"/>
                  </a:lnTo>
                  <a:lnTo>
                    <a:pt x="27937" y="17555"/>
                  </a:lnTo>
                  <a:lnTo>
                    <a:pt x="21498" y="15669"/>
                  </a:lnTo>
                  <a:lnTo>
                    <a:pt x="15459" y="12716"/>
                  </a:lnTo>
                  <a:lnTo>
                    <a:pt x="8687" y="9773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6" name="그래픽 2">
              <a:extLst>
                <a:ext uri="{FF2B5EF4-FFF2-40B4-BE49-F238E27FC236}">
                  <a16:creationId xmlns:a16="http://schemas.microsoft.com/office/drawing/2014/main" id="{088CEE04-6B3F-96C8-0DC6-D39FF88866F9}"/>
                </a:ext>
              </a:extLst>
            </p:cNvPr>
            <p:cNvSpPr/>
            <p:nvPr/>
          </p:nvSpPr>
          <p:spPr>
            <a:xfrm>
              <a:off x="1682315" y="6630228"/>
              <a:ext cx="48482" cy="25546"/>
            </a:xfrm>
            <a:custGeom>
              <a:avLst/>
              <a:gdLst>
                <a:gd name="connsiteX0" fmla="*/ 0 w 48482"/>
                <a:gd name="connsiteY0" fmla="*/ 10754 h 25546"/>
                <a:gd name="connsiteX1" fmla="*/ 15183 w 48482"/>
                <a:gd name="connsiteY1" fmla="*/ 4096 h 25546"/>
                <a:gd name="connsiteX2" fmla="*/ 25527 w 48482"/>
                <a:gd name="connsiteY2" fmla="*/ 3734 h 25546"/>
                <a:gd name="connsiteX3" fmla="*/ 29251 w 48482"/>
                <a:gd name="connsiteY3" fmla="*/ 0 h 25546"/>
                <a:gd name="connsiteX4" fmla="*/ 37024 w 48482"/>
                <a:gd name="connsiteY4" fmla="*/ 2220 h 25546"/>
                <a:gd name="connsiteX5" fmla="*/ 38100 w 48482"/>
                <a:gd name="connsiteY5" fmla="*/ 5915 h 25546"/>
                <a:gd name="connsiteX6" fmla="*/ 43682 w 48482"/>
                <a:gd name="connsiteY6" fmla="*/ 8506 h 25546"/>
                <a:gd name="connsiteX7" fmla="*/ 48482 w 48482"/>
                <a:gd name="connsiteY7" fmla="*/ 12192 h 25546"/>
                <a:gd name="connsiteX8" fmla="*/ 46253 w 48482"/>
                <a:gd name="connsiteY8" fmla="*/ 14783 h 25546"/>
                <a:gd name="connsiteX9" fmla="*/ 40710 w 48482"/>
                <a:gd name="connsiteY9" fmla="*/ 15154 h 25546"/>
                <a:gd name="connsiteX10" fmla="*/ 34423 w 48482"/>
                <a:gd name="connsiteY10" fmla="*/ 12173 h 25546"/>
                <a:gd name="connsiteX11" fmla="*/ 27775 w 48482"/>
                <a:gd name="connsiteY11" fmla="*/ 18869 h 25546"/>
                <a:gd name="connsiteX12" fmla="*/ 27032 w 48482"/>
                <a:gd name="connsiteY12" fmla="*/ 22565 h 25546"/>
                <a:gd name="connsiteX13" fmla="*/ 13716 w 48482"/>
                <a:gd name="connsiteY13" fmla="*/ 25546 h 25546"/>
                <a:gd name="connsiteX14" fmla="*/ 10363 w 48482"/>
                <a:gd name="connsiteY14" fmla="*/ 25546 h 25546"/>
                <a:gd name="connsiteX15" fmla="*/ 8544 w 48482"/>
                <a:gd name="connsiteY15" fmla="*/ 21822 h 25546"/>
                <a:gd name="connsiteX16" fmla="*/ 2629 w 48482"/>
                <a:gd name="connsiteY16" fmla="*/ 18498 h 25546"/>
                <a:gd name="connsiteX17" fmla="*/ 0 w 48482"/>
                <a:gd name="connsiteY17" fmla="*/ 10754 h 2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82" h="25546">
                  <a:moveTo>
                    <a:pt x="0" y="10754"/>
                  </a:moveTo>
                  <a:lnTo>
                    <a:pt x="15183" y="4096"/>
                  </a:lnTo>
                  <a:lnTo>
                    <a:pt x="25527" y="3734"/>
                  </a:lnTo>
                  <a:lnTo>
                    <a:pt x="29251" y="0"/>
                  </a:lnTo>
                  <a:lnTo>
                    <a:pt x="37024" y="2220"/>
                  </a:lnTo>
                  <a:lnTo>
                    <a:pt x="38100" y="5915"/>
                  </a:lnTo>
                  <a:lnTo>
                    <a:pt x="43682" y="8506"/>
                  </a:lnTo>
                  <a:lnTo>
                    <a:pt x="48482" y="12192"/>
                  </a:lnTo>
                  <a:lnTo>
                    <a:pt x="46253" y="14783"/>
                  </a:lnTo>
                  <a:lnTo>
                    <a:pt x="40710" y="15154"/>
                  </a:lnTo>
                  <a:lnTo>
                    <a:pt x="34423" y="12173"/>
                  </a:lnTo>
                  <a:lnTo>
                    <a:pt x="27775" y="18869"/>
                  </a:lnTo>
                  <a:lnTo>
                    <a:pt x="27032" y="22565"/>
                  </a:lnTo>
                  <a:lnTo>
                    <a:pt x="13716" y="25546"/>
                  </a:lnTo>
                  <a:lnTo>
                    <a:pt x="10363" y="25546"/>
                  </a:lnTo>
                  <a:lnTo>
                    <a:pt x="8544" y="21822"/>
                  </a:lnTo>
                  <a:lnTo>
                    <a:pt x="2629" y="18498"/>
                  </a:lnTo>
                  <a:lnTo>
                    <a:pt x="0" y="10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7" name="그래픽 2">
              <a:extLst>
                <a:ext uri="{FF2B5EF4-FFF2-40B4-BE49-F238E27FC236}">
                  <a16:creationId xmlns:a16="http://schemas.microsoft.com/office/drawing/2014/main" id="{1F7FF8B3-CAF7-14DF-70B3-627495602FB4}"/>
                </a:ext>
              </a:extLst>
            </p:cNvPr>
            <p:cNvSpPr/>
            <p:nvPr/>
          </p:nvSpPr>
          <p:spPr>
            <a:xfrm>
              <a:off x="6993959" y="2200608"/>
              <a:ext cx="156419" cy="122653"/>
            </a:xfrm>
            <a:custGeom>
              <a:avLst/>
              <a:gdLst>
                <a:gd name="connsiteX0" fmla="*/ 0 w 156419"/>
                <a:gd name="connsiteY0" fmla="*/ 3124 h 122653"/>
                <a:gd name="connsiteX1" fmla="*/ 971 w 156419"/>
                <a:gd name="connsiteY1" fmla="*/ 0 h 122653"/>
                <a:gd name="connsiteX2" fmla="*/ 7258 w 156419"/>
                <a:gd name="connsiteY2" fmla="*/ 7439 h 122653"/>
                <a:gd name="connsiteX3" fmla="*/ 12468 w 156419"/>
                <a:gd name="connsiteY3" fmla="*/ 12535 h 122653"/>
                <a:gd name="connsiteX4" fmla="*/ 21470 w 156419"/>
                <a:gd name="connsiteY4" fmla="*/ 21393 h 122653"/>
                <a:gd name="connsiteX5" fmla="*/ 32299 w 156419"/>
                <a:gd name="connsiteY5" fmla="*/ 30251 h 122653"/>
                <a:gd name="connsiteX6" fmla="*/ 44291 w 156419"/>
                <a:gd name="connsiteY6" fmla="*/ 39662 h 122653"/>
                <a:gd name="connsiteX7" fmla="*/ 48930 w 156419"/>
                <a:gd name="connsiteY7" fmla="*/ 44272 h 122653"/>
                <a:gd name="connsiteX8" fmla="*/ 55179 w 156419"/>
                <a:gd name="connsiteY8" fmla="*/ 50673 h 122653"/>
                <a:gd name="connsiteX9" fmla="*/ 59036 w 156419"/>
                <a:gd name="connsiteY9" fmla="*/ 55397 h 122653"/>
                <a:gd name="connsiteX10" fmla="*/ 65608 w 156419"/>
                <a:gd name="connsiteY10" fmla="*/ 63437 h 122653"/>
                <a:gd name="connsiteX11" fmla="*/ 69475 w 156419"/>
                <a:gd name="connsiteY11" fmla="*/ 67380 h 122653"/>
                <a:gd name="connsiteX12" fmla="*/ 77972 w 156419"/>
                <a:gd name="connsiteY12" fmla="*/ 75971 h 122653"/>
                <a:gd name="connsiteX13" fmla="*/ 86049 w 156419"/>
                <a:gd name="connsiteY13" fmla="*/ 83810 h 122653"/>
                <a:gd name="connsiteX14" fmla="*/ 109661 w 156419"/>
                <a:gd name="connsiteY14" fmla="*/ 97765 h 122653"/>
                <a:gd name="connsiteX15" fmla="*/ 121615 w 156419"/>
                <a:gd name="connsiteY15" fmla="*/ 106394 h 122653"/>
                <a:gd name="connsiteX16" fmla="*/ 127931 w 156419"/>
                <a:gd name="connsiteY16" fmla="*/ 111195 h 122653"/>
                <a:gd name="connsiteX17" fmla="*/ 134255 w 156419"/>
                <a:gd name="connsiteY17" fmla="*/ 113795 h 122653"/>
                <a:gd name="connsiteX18" fmla="*/ 145914 w 156419"/>
                <a:gd name="connsiteY18" fmla="*/ 115357 h 122653"/>
                <a:gd name="connsiteX19" fmla="*/ 156420 w 156419"/>
                <a:gd name="connsiteY19" fmla="*/ 117777 h 122653"/>
                <a:gd name="connsiteX20" fmla="*/ 155715 w 156419"/>
                <a:gd name="connsiteY20" fmla="*/ 122653 h 122653"/>
                <a:gd name="connsiteX21" fmla="*/ 134245 w 156419"/>
                <a:gd name="connsiteY21" fmla="*/ 117967 h 122653"/>
                <a:gd name="connsiteX22" fmla="*/ 121348 w 156419"/>
                <a:gd name="connsiteY22" fmla="*/ 110300 h 122653"/>
                <a:gd name="connsiteX23" fmla="*/ 100898 w 156419"/>
                <a:gd name="connsiteY23" fmla="*/ 96793 h 122653"/>
                <a:gd name="connsiteX24" fmla="*/ 91497 w 156419"/>
                <a:gd name="connsiteY24" fmla="*/ 91135 h 122653"/>
                <a:gd name="connsiteX25" fmla="*/ 89602 w 156419"/>
                <a:gd name="connsiteY25" fmla="*/ 89945 h 122653"/>
                <a:gd name="connsiteX26" fmla="*/ 83277 w 156419"/>
                <a:gd name="connsiteY26" fmla="*/ 85925 h 122653"/>
                <a:gd name="connsiteX27" fmla="*/ 74905 w 156419"/>
                <a:gd name="connsiteY27" fmla="*/ 77553 h 122653"/>
                <a:gd name="connsiteX28" fmla="*/ 64894 w 156419"/>
                <a:gd name="connsiteY28" fmla="*/ 67904 h 122653"/>
                <a:gd name="connsiteX29" fmla="*/ 59427 w 156419"/>
                <a:gd name="connsiteY29" fmla="*/ 62208 h 122653"/>
                <a:gd name="connsiteX30" fmla="*/ 52492 w 156419"/>
                <a:gd name="connsiteY30" fmla="*/ 49892 h 122653"/>
                <a:gd name="connsiteX31" fmla="*/ 41700 w 156419"/>
                <a:gd name="connsiteY31" fmla="*/ 40481 h 122653"/>
                <a:gd name="connsiteX32" fmla="*/ 23136 w 156419"/>
                <a:gd name="connsiteY32" fmla="*/ 26565 h 122653"/>
                <a:gd name="connsiteX33" fmla="*/ 9182 w 156419"/>
                <a:gd name="connsiteY33" fmla="*/ 12906 h 122653"/>
                <a:gd name="connsiteX34" fmla="*/ 0 w 156419"/>
                <a:gd name="connsiteY34" fmla="*/ 3124 h 12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6419" h="122653">
                  <a:moveTo>
                    <a:pt x="0" y="3124"/>
                  </a:moveTo>
                  <a:lnTo>
                    <a:pt x="971" y="0"/>
                  </a:lnTo>
                  <a:lnTo>
                    <a:pt x="7258" y="7439"/>
                  </a:lnTo>
                  <a:lnTo>
                    <a:pt x="12468" y="12535"/>
                  </a:lnTo>
                  <a:lnTo>
                    <a:pt x="21470" y="21393"/>
                  </a:lnTo>
                  <a:lnTo>
                    <a:pt x="32299" y="30251"/>
                  </a:lnTo>
                  <a:lnTo>
                    <a:pt x="44291" y="39662"/>
                  </a:lnTo>
                  <a:lnTo>
                    <a:pt x="48930" y="44272"/>
                  </a:lnTo>
                  <a:lnTo>
                    <a:pt x="55179" y="50673"/>
                  </a:lnTo>
                  <a:lnTo>
                    <a:pt x="59036" y="55397"/>
                  </a:lnTo>
                  <a:lnTo>
                    <a:pt x="65608" y="63437"/>
                  </a:lnTo>
                  <a:lnTo>
                    <a:pt x="69475" y="67380"/>
                  </a:lnTo>
                  <a:lnTo>
                    <a:pt x="77972" y="75971"/>
                  </a:lnTo>
                  <a:lnTo>
                    <a:pt x="86049" y="83810"/>
                  </a:lnTo>
                  <a:lnTo>
                    <a:pt x="109661" y="97765"/>
                  </a:lnTo>
                  <a:lnTo>
                    <a:pt x="121615" y="106394"/>
                  </a:lnTo>
                  <a:lnTo>
                    <a:pt x="127931" y="111195"/>
                  </a:lnTo>
                  <a:lnTo>
                    <a:pt x="134255" y="113795"/>
                  </a:lnTo>
                  <a:lnTo>
                    <a:pt x="145914" y="115357"/>
                  </a:lnTo>
                  <a:lnTo>
                    <a:pt x="156420" y="117777"/>
                  </a:lnTo>
                  <a:lnTo>
                    <a:pt x="155715" y="122653"/>
                  </a:lnTo>
                  <a:lnTo>
                    <a:pt x="134245" y="117967"/>
                  </a:lnTo>
                  <a:lnTo>
                    <a:pt x="121348" y="110300"/>
                  </a:lnTo>
                  <a:lnTo>
                    <a:pt x="100898" y="96793"/>
                  </a:lnTo>
                  <a:lnTo>
                    <a:pt x="91497" y="91135"/>
                  </a:lnTo>
                  <a:lnTo>
                    <a:pt x="89602" y="89945"/>
                  </a:lnTo>
                  <a:lnTo>
                    <a:pt x="83277" y="85925"/>
                  </a:lnTo>
                  <a:lnTo>
                    <a:pt x="74905" y="77553"/>
                  </a:lnTo>
                  <a:lnTo>
                    <a:pt x="64894" y="67904"/>
                  </a:lnTo>
                  <a:lnTo>
                    <a:pt x="59427" y="62208"/>
                  </a:lnTo>
                  <a:lnTo>
                    <a:pt x="52492" y="49892"/>
                  </a:lnTo>
                  <a:lnTo>
                    <a:pt x="41700" y="40481"/>
                  </a:lnTo>
                  <a:lnTo>
                    <a:pt x="23136" y="26565"/>
                  </a:lnTo>
                  <a:lnTo>
                    <a:pt x="9182" y="12906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8" name="그래픽 2">
              <a:extLst>
                <a:ext uri="{FF2B5EF4-FFF2-40B4-BE49-F238E27FC236}">
                  <a16:creationId xmlns:a16="http://schemas.microsoft.com/office/drawing/2014/main" id="{454D8D08-2E39-18B2-645B-EC53F528B361}"/>
                </a:ext>
              </a:extLst>
            </p:cNvPr>
            <p:cNvSpPr/>
            <p:nvPr/>
          </p:nvSpPr>
          <p:spPr>
            <a:xfrm>
              <a:off x="7810280" y="1957568"/>
              <a:ext cx="32518" cy="31613"/>
            </a:xfrm>
            <a:custGeom>
              <a:avLst/>
              <a:gdLst>
                <a:gd name="connsiteX0" fmla="*/ 0 w 32518"/>
                <a:gd name="connsiteY0" fmla="*/ 26270 h 31613"/>
                <a:gd name="connsiteX1" fmla="*/ 219 w 32518"/>
                <a:gd name="connsiteY1" fmla="*/ 23070 h 31613"/>
                <a:gd name="connsiteX2" fmla="*/ 2229 w 32518"/>
                <a:gd name="connsiteY2" fmla="*/ 19164 h 31613"/>
                <a:gd name="connsiteX3" fmla="*/ 6582 w 32518"/>
                <a:gd name="connsiteY3" fmla="*/ 12354 h 31613"/>
                <a:gd name="connsiteX4" fmla="*/ 10849 w 32518"/>
                <a:gd name="connsiteY4" fmla="*/ 7334 h 31613"/>
                <a:gd name="connsiteX5" fmla="*/ 15612 w 32518"/>
                <a:gd name="connsiteY5" fmla="*/ 6810 h 31613"/>
                <a:gd name="connsiteX6" fmla="*/ 18936 w 32518"/>
                <a:gd name="connsiteY6" fmla="*/ 4801 h 31613"/>
                <a:gd name="connsiteX7" fmla="*/ 20612 w 32518"/>
                <a:gd name="connsiteY7" fmla="*/ 4058 h 31613"/>
                <a:gd name="connsiteX8" fmla="*/ 21803 w 32518"/>
                <a:gd name="connsiteY8" fmla="*/ 857 h 31613"/>
                <a:gd name="connsiteX9" fmla="*/ 26280 w 32518"/>
                <a:gd name="connsiteY9" fmla="*/ 0 h 31613"/>
                <a:gd name="connsiteX10" fmla="*/ 31490 w 32518"/>
                <a:gd name="connsiteY10" fmla="*/ 3724 h 31613"/>
                <a:gd name="connsiteX11" fmla="*/ 30632 w 32518"/>
                <a:gd name="connsiteY11" fmla="*/ 7039 h 31613"/>
                <a:gd name="connsiteX12" fmla="*/ 32518 w 32518"/>
                <a:gd name="connsiteY12" fmla="*/ 12783 h 31613"/>
                <a:gd name="connsiteX13" fmla="*/ 30099 w 32518"/>
                <a:gd name="connsiteY13" fmla="*/ 16840 h 31613"/>
                <a:gd name="connsiteX14" fmla="*/ 26451 w 32518"/>
                <a:gd name="connsiteY14" fmla="*/ 18736 h 31613"/>
                <a:gd name="connsiteX15" fmla="*/ 23699 w 32518"/>
                <a:gd name="connsiteY15" fmla="*/ 20669 h 31613"/>
                <a:gd name="connsiteX16" fmla="*/ 22793 w 32518"/>
                <a:gd name="connsiteY16" fmla="*/ 22831 h 31613"/>
                <a:gd name="connsiteX17" fmla="*/ 20412 w 32518"/>
                <a:gd name="connsiteY17" fmla="*/ 27794 h 31613"/>
                <a:gd name="connsiteX18" fmla="*/ 19793 w 32518"/>
                <a:gd name="connsiteY18" fmla="*/ 30547 h 31613"/>
                <a:gd name="connsiteX19" fmla="*/ 16716 w 32518"/>
                <a:gd name="connsiteY19" fmla="*/ 31613 h 31613"/>
                <a:gd name="connsiteX20" fmla="*/ 13631 w 32518"/>
                <a:gd name="connsiteY20" fmla="*/ 31052 h 31613"/>
                <a:gd name="connsiteX21" fmla="*/ 8830 w 32518"/>
                <a:gd name="connsiteY21" fmla="*/ 29042 h 31613"/>
                <a:gd name="connsiteX22" fmla="*/ 7268 w 32518"/>
                <a:gd name="connsiteY22" fmla="*/ 28518 h 31613"/>
                <a:gd name="connsiteX23" fmla="*/ 2581 w 32518"/>
                <a:gd name="connsiteY23" fmla="*/ 28184 h 31613"/>
                <a:gd name="connsiteX24" fmla="*/ 0 w 32518"/>
                <a:gd name="connsiteY24" fmla="*/ 26270 h 3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518" h="31613">
                  <a:moveTo>
                    <a:pt x="0" y="26270"/>
                  </a:moveTo>
                  <a:lnTo>
                    <a:pt x="219" y="23070"/>
                  </a:lnTo>
                  <a:lnTo>
                    <a:pt x="2229" y="19164"/>
                  </a:lnTo>
                  <a:lnTo>
                    <a:pt x="6582" y="12354"/>
                  </a:lnTo>
                  <a:lnTo>
                    <a:pt x="10849" y="7334"/>
                  </a:lnTo>
                  <a:lnTo>
                    <a:pt x="15612" y="6810"/>
                  </a:lnTo>
                  <a:lnTo>
                    <a:pt x="18936" y="4801"/>
                  </a:lnTo>
                  <a:lnTo>
                    <a:pt x="20612" y="4058"/>
                  </a:lnTo>
                  <a:lnTo>
                    <a:pt x="21803" y="857"/>
                  </a:lnTo>
                  <a:lnTo>
                    <a:pt x="26280" y="0"/>
                  </a:lnTo>
                  <a:lnTo>
                    <a:pt x="31490" y="3724"/>
                  </a:lnTo>
                  <a:lnTo>
                    <a:pt x="30632" y="7039"/>
                  </a:lnTo>
                  <a:lnTo>
                    <a:pt x="32518" y="12783"/>
                  </a:lnTo>
                  <a:lnTo>
                    <a:pt x="30099" y="16840"/>
                  </a:lnTo>
                  <a:lnTo>
                    <a:pt x="26451" y="18736"/>
                  </a:lnTo>
                  <a:lnTo>
                    <a:pt x="23699" y="20669"/>
                  </a:lnTo>
                  <a:lnTo>
                    <a:pt x="22793" y="22831"/>
                  </a:lnTo>
                  <a:lnTo>
                    <a:pt x="20412" y="27794"/>
                  </a:lnTo>
                  <a:lnTo>
                    <a:pt x="19793" y="30547"/>
                  </a:lnTo>
                  <a:lnTo>
                    <a:pt x="16716" y="31613"/>
                  </a:lnTo>
                  <a:lnTo>
                    <a:pt x="13631" y="31052"/>
                  </a:lnTo>
                  <a:lnTo>
                    <a:pt x="8830" y="29042"/>
                  </a:lnTo>
                  <a:lnTo>
                    <a:pt x="7268" y="28518"/>
                  </a:lnTo>
                  <a:lnTo>
                    <a:pt x="2581" y="28184"/>
                  </a:lnTo>
                  <a:lnTo>
                    <a:pt x="0" y="2627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79" name="그래픽 2">
              <a:extLst>
                <a:ext uri="{FF2B5EF4-FFF2-40B4-BE49-F238E27FC236}">
                  <a16:creationId xmlns:a16="http://schemas.microsoft.com/office/drawing/2014/main" id="{C61F8F9D-6F3D-5AE8-1EA3-307F0D81B0C5}"/>
                </a:ext>
              </a:extLst>
            </p:cNvPr>
            <p:cNvSpPr/>
            <p:nvPr/>
          </p:nvSpPr>
          <p:spPr>
            <a:xfrm>
              <a:off x="3137258" y="4216803"/>
              <a:ext cx="42195" cy="31346"/>
            </a:xfrm>
            <a:custGeom>
              <a:avLst/>
              <a:gdLst>
                <a:gd name="connsiteX0" fmla="*/ 0 w 42195"/>
                <a:gd name="connsiteY0" fmla="*/ 3515 h 31346"/>
                <a:gd name="connsiteX1" fmla="*/ 0 w 42195"/>
                <a:gd name="connsiteY1" fmla="*/ 1753 h 31346"/>
                <a:gd name="connsiteX2" fmla="*/ 2791 w 42195"/>
                <a:gd name="connsiteY2" fmla="*/ 0 h 31346"/>
                <a:gd name="connsiteX3" fmla="*/ 7144 w 42195"/>
                <a:gd name="connsiteY3" fmla="*/ 524 h 31346"/>
                <a:gd name="connsiteX4" fmla="*/ 11201 w 42195"/>
                <a:gd name="connsiteY4" fmla="*/ 1467 h 31346"/>
                <a:gd name="connsiteX5" fmla="*/ 14849 w 42195"/>
                <a:gd name="connsiteY5" fmla="*/ 3515 h 31346"/>
                <a:gd name="connsiteX6" fmla="*/ 17040 w 42195"/>
                <a:gd name="connsiteY6" fmla="*/ 5744 h 31346"/>
                <a:gd name="connsiteX7" fmla="*/ 18964 w 42195"/>
                <a:gd name="connsiteY7" fmla="*/ 5543 h 31346"/>
                <a:gd name="connsiteX8" fmla="*/ 20317 w 42195"/>
                <a:gd name="connsiteY8" fmla="*/ 6610 h 31346"/>
                <a:gd name="connsiteX9" fmla="*/ 21022 w 42195"/>
                <a:gd name="connsiteY9" fmla="*/ 7553 h 31346"/>
                <a:gd name="connsiteX10" fmla="*/ 26346 w 42195"/>
                <a:gd name="connsiteY10" fmla="*/ 9677 h 31346"/>
                <a:gd name="connsiteX11" fmla="*/ 30623 w 42195"/>
                <a:gd name="connsiteY11" fmla="*/ 13468 h 31346"/>
                <a:gd name="connsiteX12" fmla="*/ 36576 w 42195"/>
                <a:gd name="connsiteY12" fmla="*/ 17974 h 31346"/>
                <a:gd name="connsiteX13" fmla="*/ 38700 w 42195"/>
                <a:gd name="connsiteY13" fmla="*/ 19945 h 31346"/>
                <a:gd name="connsiteX14" fmla="*/ 40748 w 42195"/>
                <a:gd name="connsiteY14" fmla="*/ 22117 h 31346"/>
                <a:gd name="connsiteX15" fmla="*/ 41977 w 42195"/>
                <a:gd name="connsiteY15" fmla="*/ 24460 h 31346"/>
                <a:gd name="connsiteX16" fmla="*/ 42196 w 42195"/>
                <a:gd name="connsiteY16" fmla="*/ 27003 h 31346"/>
                <a:gd name="connsiteX17" fmla="*/ 42043 w 42195"/>
                <a:gd name="connsiteY17" fmla="*/ 29261 h 31346"/>
                <a:gd name="connsiteX18" fmla="*/ 40281 w 42195"/>
                <a:gd name="connsiteY18" fmla="*/ 31270 h 31346"/>
                <a:gd name="connsiteX19" fmla="*/ 38033 w 42195"/>
                <a:gd name="connsiteY19" fmla="*/ 31347 h 31346"/>
                <a:gd name="connsiteX20" fmla="*/ 28299 w 42195"/>
                <a:gd name="connsiteY20" fmla="*/ 28680 h 31346"/>
                <a:gd name="connsiteX21" fmla="*/ 23727 w 42195"/>
                <a:gd name="connsiteY21" fmla="*/ 27156 h 31346"/>
                <a:gd name="connsiteX22" fmla="*/ 21269 w 42195"/>
                <a:gd name="connsiteY22" fmla="*/ 24412 h 31346"/>
                <a:gd name="connsiteX23" fmla="*/ 19669 w 42195"/>
                <a:gd name="connsiteY23" fmla="*/ 22727 h 31346"/>
                <a:gd name="connsiteX24" fmla="*/ 12525 w 42195"/>
                <a:gd name="connsiteY24" fmla="*/ 11601 h 31346"/>
                <a:gd name="connsiteX25" fmla="*/ 11220 w 42195"/>
                <a:gd name="connsiteY25" fmla="*/ 10944 h 31346"/>
                <a:gd name="connsiteX26" fmla="*/ 6125 w 42195"/>
                <a:gd name="connsiteY26" fmla="*/ 10373 h 31346"/>
                <a:gd name="connsiteX27" fmla="*/ 0 w 42195"/>
                <a:gd name="connsiteY27" fmla="*/ 3515 h 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195" h="31346">
                  <a:moveTo>
                    <a:pt x="0" y="3515"/>
                  </a:moveTo>
                  <a:lnTo>
                    <a:pt x="0" y="1753"/>
                  </a:lnTo>
                  <a:lnTo>
                    <a:pt x="2791" y="0"/>
                  </a:lnTo>
                  <a:lnTo>
                    <a:pt x="7144" y="524"/>
                  </a:lnTo>
                  <a:lnTo>
                    <a:pt x="11201" y="1467"/>
                  </a:lnTo>
                  <a:lnTo>
                    <a:pt x="14849" y="3515"/>
                  </a:lnTo>
                  <a:lnTo>
                    <a:pt x="17040" y="5744"/>
                  </a:lnTo>
                  <a:lnTo>
                    <a:pt x="18964" y="5543"/>
                  </a:lnTo>
                  <a:lnTo>
                    <a:pt x="20317" y="6610"/>
                  </a:lnTo>
                  <a:lnTo>
                    <a:pt x="21022" y="7553"/>
                  </a:lnTo>
                  <a:lnTo>
                    <a:pt x="26346" y="9677"/>
                  </a:lnTo>
                  <a:lnTo>
                    <a:pt x="30623" y="13468"/>
                  </a:lnTo>
                  <a:lnTo>
                    <a:pt x="36576" y="17974"/>
                  </a:lnTo>
                  <a:lnTo>
                    <a:pt x="38700" y="19945"/>
                  </a:lnTo>
                  <a:lnTo>
                    <a:pt x="40748" y="22117"/>
                  </a:lnTo>
                  <a:lnTo>
                    <a:pt x="41977" y="24460"/>
                  </a:lnTo>
                  <a:lnTo>
                    <a:pt x="42196" y="27003"/>
                  </a:lnTo>
                  <a:lnTo>
                    <a:pt x="42043" y="29261"/>
                  </a:lnTo>
                  <a:lnTo>
                    <a:pt x="40281" y="31270"/>
                  </a:lnTo>
                  <a:lnTo>
                    <a:pt x="38033" y="31347"/>
                  </a:lnTo>
                  <a:lnTo>
                    <a:pt x="28299" y="28680"/>
                  </a:lnTo>
                  <a:lnTo>
                    <a:pt x="23727" y="27156"/>
                  </a:lnTo>
                  <a:lnTo>
                    <a:pt x="21269" y="24412"/>
                  </a:lnTo>
                  <a:lnTo>
                    <a:pt x="19669" y="22727"/>
                  </a:lnTo>
                  <a:lnTo>
                    <a:pt x="12525" y="11601"/>
                  </a:lnTo>
                  <a:lnTo>
                    <a:pt x="11220" y="10944"/>
                  </a:lnTo>
                  <a:lnTo>
                    <a:pt x="6125" y="10373"/>
                  </a:lnTo>
                  <a:lnTo>
                    <a:pt x="0" y="35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0" name="그래픽 2">
              <a:extLst>
                <a:ext uri="{FF2B5EF4-FFF2-40B4-BE49-F238E27FC236}">
                  <a16:creationId xmlns:a16="http://schemas.microsoft.com/office/drawing/2014/main" id="{2090FD2F-6462-29EF-1E86-D1F107FD7961}"/>
                </a:ext>
              </a:extLst>
            </p:cNvPr>
            <p:cNvSpPr/>
            <p:nvPr/>
          </p:nvSpPr>
          <p:spPr>
            <a:xfrm>
              <a:off x="3478596" y="2669076"/>
              <a:ext cx="24260" cy="41938"/>
            </a:xfrm>
            <a:custGeom>
              <a:avLst/>
              <a:gdLst>
                <a:gd name="connsiteX0" fmla="*/ 0 w 24260"/>
                <a:gd name="connsiteY0" fmla="*/ 12354 h 41938"/>
                <a:gd name="connsiteX1" fmla="*/ 6163 w 24260"/>
                <a:gd name="connsiteY1" fmla="*/ 0 h 41938"/>
                <a:gd name="connsiteX2" fmla="*/ 16173 w 24260"/>
                <a:gd name="connsiteY2" fmla="*/ 5734 h 41938"/>
                <a:gd name="connsiteX3" fmla="*/ 24260 w 24260"/>
                <a:gd name="connsiteY3" fmla="*/ 35757 h 41938"/>
                <a:gd name="connsiteX4" fmla="*/ 21917 w 24260"/>
                <a:gd name="connsiteY4" fmla="*/ 39367 h 41938"/>
                <a:gd name="connsiteX5" fmla="*/ 20022 w 24260"/>
                <a:gd name="connsiteY5" fmla="*/ 41939 h 41938"/>
                <a:gd name="connsiteX6" fmla="*/ 17859 w 24260"/>
                <a:gd name="connsiteY6" fmla="*/ 36395 h 41938"/>
                <a:gd name="connsiteX7" fmla="*/ 14478 w 24260"/>
                <a:gd name="connsiteY7" fmla="*/ 32576 h 41938"/>
                <a:gd name="connsiteX8" fmla="*/ 2362 w 24260"/>
                <a:gd name="connsiteY8" fmla="*/ 23641 h 41938"/>
                <a:gd name="connsiteX9" fmla="*/ 5344 w 24260"/>
                <a:gd name="connsiteY9" fmla="*/ 13859 h 41938"/>
                <a:gd name="connsiteX10" fmla="*/ 0 w 24260"/>
                <a:gd name="connsiteY10" fmla="*/ 12354 h 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0" h="41938">
                  <a:moveTo>
                    <a:pt x="0" y="12354"/>
                  </a:moveTo>
                  <a:lnTo>
                    <a:pt x="6163" y="0"/>
                  </a:lnTo>
                  <a:lnTo>
                    <a:pt x="16173" y="5734"/>
                  </a:lnTo>
                  <a:lnTo>
                    <a:pt x="24260" y="35757"/>
                  </a:lnTo>
                  <a:lnTo>
                    <a:pt x="21917" y="39367"/>
                  </a:lnTo>
                  <a:lnTo>
                    <a:pt x="20022" y="41939"/>
                  </a:lnTo>
                  <a:lnTo>
                    <a:pt x="17859" y="36395"/>
                  </a:lnTo>
                  <a:lnTo>
                    <a:pt x="14478" y="32576"/>
                  </a:lnTo>
                  <a:lnTo>
                    <a:pt x="2362" y="23641"/>
                  </a:lnTo>
                  <a:lnTo>
                    <a:pt x="5344" y="13859"/>
                  </a:lnTo>
                  <a:lnTo>
                    <a:pt x="0" y="123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1" name="그래픽 2">
              <a:extLst>
                <a:ext uri="{FF2B5EF4-FFF2-40B4-BE49-F238E27FC236}">
                  <a16:creationId xmlns:a16="http://schemas.microsoft.com/office/drawing/2014/main" id="{AB1A93F7-E7E4-3575-5459-21D5830BE268}"/>
                </a:ext>
              </a:extLst>
            </p:cNvPr>
            <p:cNvSpPr/>
            <p:nvPr/>
          </p:nvSpPr>
          <p:spPr>
            <a:xfrm>
              <a:off x="8237639" y="479078"/>
              <a:ext cx="132607" cy="240992"/>
            </a:xfrm>
            <a:custGeom>
              <a:avLst/>
              <a:gdLst>
                <a:gd name="connsiteX0" fmla="*/ 0 w 132607"/>
                <a:gd name="connsiteY0" fmla="*/ 1191 h 240992"/>
                <a:gd name="connsiteX1" fmla="*/ 2305 w 132607"/>
                <a:gd name="connsiteY1" fmla="*/ 0 h 240992"/>
                <a:gd name="connsiteX2" fmla="*/ 8411 w 132607"/>
                <a:gd name="connsiteY2" fmla="*/ 9782 h 240992"/>
                <a:gd name="connsiteX3" fmla="*/ 11011 w 132607"/>
                <a:gd name="connsiteY3" fmla="*/ 12573 h 240992"/>
                <a:gd name="connsiteX4" fmla="*/ 12859 w 132607"/>
                <a:gd name="connsiteY4" fmla="*/ 16069 h 240992"/>
                <a:gd name="connsiteX5" fmla="*/ 17212 w 132607"/>
                <a:gd name="connsiteY5" fmla="*/ 21612 h 240992"/>
                <a:gd name="connsiteX6" fmla="*/ 19593 w 132607"/>
                <a:gd name="connsiteY6" fmla="*/ 31509 h 240992"/>
                <a:gd name="connsiteX7" fmla="*/ 21727 w 132607"/>
                <a:gd name="connsiteY7" fmla="*/ 41777 h 240992"/>
                <a:gd name="connsiteX8" fmla="*/ 26270 w 132607"/>
                <a:gd name="connsiteY8" fmla="*/ 54712 h 240992"/>
                <a:gd name="connsiteX9" fmla="*/ 33300 w 132607"/>
                <a:gd name="connsiteY9" fmla="*/ 61112 h 240992"/>
                <a:gd name="connsiteX10" fmla="*/ 41634 w 132607"/>
                <a:gd name="connsiteY10" fmla="*/ 65722 h 240992"/>
                <a:gd name="connsiteX11" fmla="*/ 46997 w 132607"/>
                <a:gd name="connsiteY11" fmla="*/ 66208 h 240992"/>
                <a:gd name="connsiteX12" fmla="*/ 49292 w 132607"/>
                <a:gd name="connsiteY12" fmla="*/ 62798 h 240992"/>
                <a:gd name="connsiteX13" fmla="*/ 55779 w 132607"/>
                <a:gd name="connsiteY13" fmla="*/ 61855 h 240992"/>
                <a:gd name="connsiteX14" fmla="*/ 68837 w 132607"/>
                <a:gd name="connsiteY14" fmla="*/ 60007 h 240992"/>
                <a:gd name="connsiteX15" fmla="*/ 72819 w 132607"/>
                <a:gd name="connsiteY15" fmla="*/ 60198 h 240992"/>
                <a:gd name="connsiteX16" fmla="*/ 77791 w 132607"/>
                <a:gd name="connsiteY16" fmla="*/ 63360 h 240992"/>
                <a:gd name="connsiteX17" fmla="*/ 80210 w 132607"/>
                <a:gd name="connsiteY17" fmla="*/ 65856 h 240992"/>
                <a:gd name="connsiteX18" fmla="*/ 82144 w 132607"/>
                <a:gd name="connsiteY18" fmla="*/ 72409 h 240992"/>
                <a:gd name="connsiteX19" fmla="*/ 81572 w 132607"/>
                <a:gd name="connsiteY19" fmla="*/ 82229 h 240992"/>
                <a:gd name="connsiteX20" fmla="*/ 83058 w 132607"/>
                <a:gd name="connsiteY20" fmla="*/ 88630 h 240992"/>
                <a:gd name="connsiteX21" fmla="*/ 84820 w 132607"/>
                <a:gd name="connsiteY21" fmla="*/ 96669 h 240992"/>
                <a:gd name="connsiteX22" fmla="*/ 88173 w 132607"/>
                <a:gd name="connsiteY22" fmla="*/ 106270 h 240992"/>
                <a:gd name="connsiteX23" fmla="*/ 91669 w 132607"/>
                <a:gd name="connsiteY23" fmla="*/ 115995 h 240992"/>
                <a:gd name="connsiteX24" fmla="*/ 93155 w 132607"/>
                <a:gd name="connsiteY24" fmla="*/ 124244 h 240992"/>
                <a:gd name="connsiteX25" fmla="*/ 95821 w 132607"/>
                <a:gd name="connsiteY25" fmla="*/ 138579 h 240992"/>
                <a:gd name="connsiteX26" fmla="*/ 99356 w 132607"/>
                <a:gd name="connsiteY26" fmla="*/ 146456 h 240992"/>
                <a:gd name="connsiteX27" fmla="*/ 102841 w 132607"/>
                <a:gd name="connsiteY27" fmla="*/ 156067 h 240992"/>
                <a:gd name="connsiteX28" fmla="*/ 107814 w 132607"/>
                <a:gd name="connsiteY28" fmla="*/ 165878 h 240992"/>
                <a:gd name="connsiteX29" fmla="*/ 110243 w 132607"/>
                <a:gd name="connsiteY29" fmla="*/ 173184 h 240992"/>
                <a:gd name="connsiteX30" fmla="*/ 113729 w 132607"/>
                <a:gd name="connsiteY30" fmla="*/ 179289 h 240992"/>
                <a:gd name="connsiteX31" fmla="*/ 116520 w 132607"/>
                <a:gd name="connsiteY31" fmla="*/ 187547 h 240992"/>
                <a:gd name="connsiteX32" fmla="*/ 119501 w 132607"/>
                <a:gd name="connsiteY32" fmla="*/ 206397 h 240992"/>
                <a:gd name="connsiteX33" fmla="*/ 119758 w 132607"/>
                <a:gd name="connsiteY33" fmla="*/ 214989 h 240992"/>
                <a:gd name="connsiteX34" fmla="*/ 124844 w 132607"/>
                <a:gd name="connsiteY34" fmla="*/ 226819 h 240992"/>
                <a:gd name="connsiteX35" fmla="*/ 132607 w 132607"/>
                <a:gd name="connsiteY35" fmla="*/ 239954 h 240992"/>
                <a:gd name="connsiteX36" fmla="*/ 131579 w 132607"/>
                <a:gd name="connsiteY36" fmla="*/ 240992 h 240992"/>
                <a:gd name="connsiteX37" fmla="*/ 123987 w 132607"/>
                <a:gd name="connsiteY37" fmla="*/ 227486 h 240992"/>
                <a:gd name="connsiteX38" fmla="*/ 118815 w 132607"/>
                <a:gd name="connsiteY38" fmla="*/ 215360 h 240992"/>
                <a:gd name="connsiteX39" fmla="*/ 117424 w 132607"/>
                <a:gd name="connsiteY39" fmla="*/ 205016 h 240992"/>
                <a:gd name="connsiteX40" fmla="*/ 114919 w 132607"/>
                <a:gd name="connsiteY40" fmla="*/ 188976 h 240992"/>
                <a:gd name="connsiteX41" fmla="*/ 112414 w 132607"/>
                <a:gd name="connsiteY41" fmla="*/ 179642 h 240992"/>
                <a:gd name="connsiteX42" fmla="*/ 108518 w 132607"/>
                <a:gd name="connsiteY42" fmla="*/ 174022 h 240992"/>
                <a:gd name="connsiteX43" fmla="*/ 99727 w 132607"/>
                <a:gd name="connsiteY43" fmla="*/ 152181 h 240992"/>
                <a:gd name="connsiteX44" fmla="*/ 95012 w 132607"/>
                <a:gd name="connsiteY44" fmla="*/ 140684 h 240992"/>
                <a:gd name="connsiteX45" fmla="*/ 93164 w 132607"/>
                <a:gd name="connsiteY45" fmla="*/ 133579 h 240992"/>
                <a:gd name="connsiteX46" fmla="*/ 91154 w 132607"/>
                <a:gd name="connsiteY46" fmla="*/ 123863 h 240992"/>
                <a:gd name="connsiteX47" fmla="*/ 90116 w 132607"/>
                <a:gd name="connsiteY47" fmla="*/ 116519 h 240992"/>
                <a:gd name="connsiteX48" fmla="*/ 85610 w 132607"/>
                <a:gd name="connsiteY48" fmla="*/ 103870 h 240992"/>
                <a:gd name="connsiteX49" fmla="*/ 80763 w 132607"/>
                <a:gd name="connsiteY49" fmla="*/ 83887 h 240992"/>
                <a:gd name="connsiteX50" fmla="*/ 81505 w 132607"/>
                <a:gd name="connsiteY50" fmla="*/ 74552 h 240992"/>
                <a:gd name="connsiteX51" fmla="*/ 78381 w 132607"/>
                <a:gd name="connsiteY51" fmla="*/ 64656 h 240992"/>
                <a:gd name="connsiteX52" fmla="*/ 71438 w 132607"/>
                <a:gd name="connsiteY52" fmla="*/ 60484 h 240992"/>
                <a:gd name="connsiteX53" fmla="*/ 67828 w 132607"/>
                <a:gd name="connsiteY53" fmla="*/ 61474 h 240992"/>
                <a:gd name="connsiteX54" fmla="*/ 50902 w 132607"/>
                <a:gd name="connsiteY54" fmla="*/ 63979 h 240992"/>
                <a:gd name="connsiteX55" fmla="*/ 50340 w 132607"/>
                <a:gd name="connsiteY55" fmla="*/ 66475 h 240992"/>
                <a:gd name="connsiteX56" fmla="*/ 44911 w 132607"/>
                <a:gd name="connsiteY56" fmla="*/ 68332 h 240992"/>
                <a:gd name="connsiteX57" fmla="*/ 38881 w 132607"/>
                <a:gd name="connsiteY57" fmla="*/ 67389 h 240992"/>
                <a:gd name="connsiteX58" fmla="*/ 26308 w 132607"/>
                <a:gd name="connsiteY58" fmla="*/ 57988 h 240992"/>
                <a:gd name="connsiteX59" fmla="*/ 23813 w 132607"/>
                <a:gd name="connsiteY59" fmla="*/ 53140 h 240992"/>
                <a:gd name="connsiteX60" fmla="*/ 19831 w 132607"/>
                <a:gd name="connsiteY60" fmla="*/ 41024 h 240992"/>
                <a:gd name="connsiteX61" fmla="*/ 15726 w 132607"/>
                <a:gd name="connsiteY61" fmla="*/ 22460 h 240992"/>
                <a:gd name="connsiteX62" fmla="*/ 6696 w 132607"/>
                <a:gd name="connsiteY62" fmla="*/ 10030 h 240992"/>
                <a:gd name="connsiteX63" fmla="*/ 0 w 132607"/>
                <a:gd name="connsiteY63" fmla="*/ 1191 h 2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2607" h="240992">
                  <a:moveTo>
                    <a:pt x="0" y="1191"/>
                  </a:moveTo>
                  <a:lnTo>
                    <a:pt x="2305" y="0"/>
                  </a:lnTo>
                  <a:lnTo>
                    <a:pt x="8411" y="9782"/>
                  </a:lnTo>
                  <a:lnTo>
                    <a:pt x="11011" y="12573"/>
                  </a:lnTo>
                  <a:lnTo>
                    <a:pt x="12859" y="16069"/>
                  </a:lnTo>
                  <a:lnTo>
                    <a:pt x="17212" y="21612"/>
                  </a:lnTo>
                  <a:lnTo>
                    <a:pt x="19593" y="31509"/>
                  </a:lnTo>
                  <a:lnTo>
                    <a:pt x="21727" y="41777"/>
                  </a:lnTo>
                  <a:lnTo>
                    <a:pt x="26270" y="54712"/>
                  </a:lnTo>
                  <a:lnTo>
                    <a:pt x="33300" y="61112"/>
                  </a:lnTo>
                  <a:lnTo>
                    <a:pt x="41634" y="65722"/>
                  </a:lnTo>
                  <a:lnTo>
                    <a:pt x="46997" y="66208"/>
                  </a:lnTo>
                  <a:lnTo>
                    <a:pt x="49292" y="62798"/>
                  </a:lnTo>
                  <a:lnTo>
                    <a:pt x="55779" y="61855"/>
                  </a:lnTo>
                  <a:lnTo>
                    <a:pt x="68837" y="60007"/>
                  </a:lnTo>
                  <a:lnTo>
                    <a:pt x="72819" y="60198"/>
                  </a:lnTo>
                  <a:lnTo>
                    <a:pt x="77791" y="63360"/>
                  </a:lnTo>
                  <a:lnTo>
                    <a:pt x="80210" y="65856"/>
                  </a:lnTo>
                  <a:lnTo>
                    <a:pt x="82144" y="72409"/>
                  </a:lnTo>
                  <a:lnTo>
                    <a:pt x="81572" y="82229"/>
                  </a:lnTo>
                  <a:lnTo>
                    <a:pt x="83058" y="88630"/>
                  </a:lnTo>
                  <a:lnTo>
                    <a:pt x="84820" y="96669"/>
                  </a:lnTo>
                  <a:lnTo>
                    <a:pt x="88173" y="106270"/>
                  </a:lnTo>
                  <a:lnTo>
                    <a:pt x="91669" y="115995"/>
                  </a:lnTo>
                  <a:lnTo>
                    <a:pt x="93155" y="124244"/>
                  </a:lnTo>
                  <a:lnTo>
                    <a:pt x="95821" y="138579"/>
                  </a:lnTo>
                  <a:lnTo>
                    <a:pt x="99356" y="146456"/>
                  </a:lnTo>
                  <a:lnTo>
                    <a:pt x="102841" y="156067"/>
                  </a:lnTo>
                  <a:lnTo>
                    <a:pt x="107814" y="165878"/>
                  </a:lnTo>
                  <a:lnTo>
                    <a:pt x="110243" y="173184"/>
                  </a:lnTo>
                  <a:lnTo>
                    <a:pt x="113729" y="179289"/>
                  </a:lnTo>
                  <a:lnTo>
                    <a:pt x="116520" y="187547"/>
                  </a:lnTo>
                  <a:lnTo>
                    <a:pt x="119501" y="206397"/>
                  </a:lnTo>
                  <a:lnTo>
                    <a:pt x="119758" y="214989"/>
                  </a:lnTo>
                  <a:lnTo>
                    <a:pt x="124844" y="226819"/>
                  </a:lnTo>
                  <a:lnTo>
                    <a:pt x="132607" y="239954"/>
                  </a:lnTo>
                  <a:lnTo>
                    <a:pt x="131579" y="240992"/>
                  </a:lnTo>
                  <a:lnTo>
                    <a:pt x="123987" y="227486"/>
                  </a:lnTo>
                  <a:lnTo>
                    <a:pt x="118815" y="215360"/>
                  </a:lnTo>
                  <a:lnTo>
                    <a:pt x="117424" y="205016"/>
                  </a:lnTo>
                  <a:lnTo>
                    <a:pt x="114919" y="188976"/>
                  </a:lnTo>
                  <a:lnTo>
                    <a:pt x="112414" y="179642"/>
                  </a:lnTo>
                  <a:lnTo>
                    <a:pt x="108518" y="174022"/>
                  </a:lnTo>
                  <a:lnTo>
                    <a:pt x="99727" y="152181"/>
                  </a:lnTo>
                  <a:lnTo>
                    <a:pt x="95012" y="140684"/>
                  </a:lnTo>
                  <a:lnTo>
                    <a:pt x="93164" y="133579"/>
                  </a:lnTo>
                  <a:lnTo>
                    <a:pt x="91154" y="123863"/>
                  </a:lnTo>
                  <a:lnTo>
                    <a:pt x="90116" y="116519"/>
                  </a:lnTo>
                  <a:lnTo>
                    <a:pt x="85610" y="103870"/>
                  </a:lnTo>
                  <a:lnTo>
                    <a:pt x="80763" y="83887"/>
                  </a:lnTo>
                  <a:lnTo>
                    <a:pt x="81505" y="74552"/>
                  </a:lnTo>
                  <a:lnTo>
                    <a:pt x="78381" y="64656"/>
                  </a:lnTo>
                  <a:lnTo>
                    <a:pt x="71438" y="60484"/>
                  </a:lnTo>
                  <a:lnTo>
                    <a:pt x="67828" y="61474"/>
                  </a:lnTo>
                  <a:lnTo>
                    <a:pt x="50902" y="63979"/>
                  </a:lnTo>
                  <a:lnTo>
                    <a:pt x="50340" y="66475"/>
                  </a:lnTo>
                  <a:lnTo>
                    <a:pt x="44911" y="68332"/>
                  </a:lnTo>
                  <a:lnTo>
                    <a:pt x="38881" y="67389"/>
                  </a:lnTo>
                  <a:lnTo>
                    <a:pt x="26308" y="57988"/>
                  </a:lnTo>
                  <a:lnTo>
                    <a:pt x="23813" y="53140"/>
                  </a:lnTo>
                  <a:lnTo>
                    <a:pt x="19831" y="41024"/>
                  </a:lnTo>
                  <a:lnTo>
                    <a:pt x="15726" y="22460"/>
                  </a:lnTo>
                  <a:lnTo>
                    <a:pt x="6696" y="10030"/>
                  </a:lnTo>
                  <a:lnTo>
                    <a:pt x="0" y="11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2" name="그래픽 2">
              <a:extLst>
                <a:ext uri="{FF2B5EF4-FFF2-40B4-BE49-F238E27FC236}">
                  <a16:creationId xmlns:a16="http://schemas.microsoft.com/office/drawing/2014/main" id="{922D9D3B-4021-BF1A-4979-B839C326EA43}"/>
                </a:ext>
              </a:extLst>
            </p:cNvPr>
            <p:cNvSpPr/>
            <p:nvPr/>
          </p:nvSpPr>
          <p:spPr>
            <a:xfrm>
              <a:off x="8341147" y="2759011"/>
              <a:ext cx="21345" cy="32442"/>
            </a:xfrm>
            <a:custGeom>
              <a:avLst/>
              <a:gdLst>
                <a:gd name="connsiteX0" fmla="*/ 0 w 21345"/>
                <a:gd name="connsiteY0" fmla="*/ 18193 h 32442"/>
                <a:gd name="connsiteX1" fmla="*/ 991 w 21345"/>
                <a:gd name="connsiteY1" fmla="*/ 9973 h 32442"/>
                <a:gd name="connsiteX2" fmla="*/ 2467 w 21345"/>
                <a:gd name="connsiteY2" fmla="*/ 3238 h 32442"/>
                <a:gd name="connsiteX3" fmla="*/ 3858 w 21345"/>
                <a:gd name="connsiteY3" fmla="*/ 1448 h 32442"/>
                <a:gd name="connsiteX4" fmla="*/ 7468 w 21345"/>
                <a:gd name="connsiteY4" fmla="*/ 0 h 32442"/>
                <a:gd name="connsiteX5" fmla="*/ 10630 w 21345"/>
                <a:gd name="connsiteY5" fmla="*/ 1191 h 32442"/>
                <a:gd name="connsiteX6" fmla="*/ 13507 w 21345"/>
                <a:gd name="connsiteY6" fmla="*/ 5429 h 32442"/>
                <a:gd name="connsiteX7" fmla="*/ 18107 w 21345"/>
                <a:gd name="connsiteY7" fmla="*/ 10439 h 32442"/>
                <a:gd name="connsiteX8" fmla="*/ 21346 w 21345"/>
                <a:gd name="connsiteY8" fmla="*/ 15326 h 32442"/>
                <a:gd name="connsiteX9" fmla="*/ 21269 w 21345"/>
                <a:gd name="connsiteY9" fmla="*/ 24594 h 32442"/>
                <a:gd name="connsiteX10" fmla="*/ 19222 w 21345"/>
                <a:gd name="connsiteY10" fmla="*/ 30880 h 32442"/>
                <a:gd name="connsiteX11" fmla="*/ 17364 w 21345"/>
                <a:gd name="connsiteY11" fmla="*/ 32442 h 32442"/>
                <a:gd name="connsiteX12" fmla="*/ 13507 w 21345"/>
                <a:gd name="connsiteY12" fmla="*/ 30061 h 32442"/>
                <a:gd name="connsiteX13" fmla="*/ 10459 w 21345"/>
                <a:gd name="connsiteY13" fmla="*/ 27565 h 32442"/>
                <a:gd name="connsiteX14" fmla="*/ 4258 w 21345"/>
                <a:gd name="connsiteY14" fmla="*/ 25880 h 32442"/>
                <a:gd name="connsiteX15" fmla="*/ 0 w 21345"/>
                <a:gd name="connsiteY15" fmla="*/ 18193 h 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45" h="32442">
                  <a:moveTo>
                    <a:pt x="0" y="18193"/>
                  </a:moveTo>
                  <a:lnTo>
                    <a:pt x="991" y="9973"/>
                  </a:lnTo>
                  <a:lnTo>
                    <a:pt x="2467" y="3238"/>
                  </a:lnTo>
                  <a:lnTo>
                    <a:pt x="3858" y="1448"/>
                  </a:lnTo>
                  <a:lnTo>
                    <a:pt x="7468" y="0"/>
                  </a:lnTo>
                  <a:lnTo>
                    <a:pt x="10630" y="1191"/>
                  </a:lnTo>
                  <a:lnTo>
                    <a:pt x="13507" y="5429"/>
                  </a:lnTo>
                  <a:lnTo>
                    <a:pt x="18107" y="10439"/>
                  </a:lnTo>
                  <a:lnTo>
                    <a:pt x="21346" y="15326"/>
                  </a:lnTo>
                  <a:lnTo>
                    <a:pt x="21269" y="24594"/>
                  </a:lnTo>
                  <a:lnTo>
                    <a:pt x="19222" y="30880"/>
                  </a:lnTo>
                  <a:lnTo>
                    <a:pt x="17364" y="32442"/>
                  </a:lnTo>
                  <a:lnTo>
                    <a:pt x="13507" y="30061"/>
                  </a:lnTo>
                  <a:lnTo>
                    <a:pt x="10459" y="27565"/>
                  </a:lnTo>
                  <a:lnTo>
                    <a:pt x="4258" y="25880"/>
                  </a:lnTo>
                  <a:lnTo>
                    <a:pt x="0" y="1819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3" name="그래픽 2">
              <a:extLst>
                <a:ext uri="{FF2B5EF4-FFF2-40B4-BE49-F238E27FC236}">
                  <a16:creationId xmlns:a16="http://schemas.microsoft.com/office/drawing/2014/main" id="{1BE1DDBB-57F0-DFAC-8A2E-E2769B7A3006}"/>
                </a:ext>
              </a:extLst>
            </p:cNvPr>
            <p:cNvSpPr/>
            <p:nvPr/>
          </p:nvSpPr>
          <p:spPr>
            <a:xfrm>
              <a:off x="4629483" y="5000082"/>
              <a:ext cx="23498" cy="33509"/>
            </a:xfrm>
            <a:custGeom>
              <a:avLst/>
              <a:gdLst>
                <a:gd name="connsiteX0" fmla="*/ 0 w 23498"/>
                <a:gd name="connsiteY0" fmla="*/ 22574 h 33509"/>
                <a:gd name="connsiteX1" fmla="*/ 3981 w 23498"/>
                <a:gd name="connsiteY1" fmla="*/ 20193 h 33509"/>
                <a:gd name="connsiteX2" fmla="*/ 8153 w 23498"/>
                <a:gd name="connsiteY2" fmla="*/ 18431 h 33509"/>
                <a:gd name="connsiteX3" fmla="*/ 9458 w 23498"/>
                <a:gd name="connsiteY3" fmla="*/ 15926 h 33509"/>
                <a:gd name="connsiteX4" fmla="*/ 6886 w 23498"/>
                <a:gd name="connsiteY4" fmla="*/ 10268 h 33509"/>
                <a:gd name="connsiteX5" fmla="*/ 6963 w 23498"/>
                <a:gd name="connsiteY5" fmla="*/ 8134 h 33509"/>
                <a:gd name="connsiteX6" fmla="*/ 6515 w 23498"/>
                <a:gd name="connsiteY6" fmla="*/ 6372 h 33509"/>
                <a:gd name="connsiteX7" fmla="*/ 7144 w 23498"/>
                <a:gd name="connsiteY7" fmla="*/ 4524 h 33509"/>
                <a:gd name="connsiteX8" fmla="*/ 8449 w 23498"/>
                <a:gd name="connsiteY8" fmla="*/ 3038 h 33509"/>
                <a:gd name="connsiteX9" fmla="*/ 10011 w 23498"/>
                <a:gd name="connsiteY9" fmla="*/ 1934 h 33509"/>
                <a:gd name="connsiteX10" fmla="*/ 11201 w 23498"/>
                <a:gd name="connsiteY10" fmla="*/ 1305 h 33509"/>
                <a:gd name="connsiteX11" fmla="*/ 12802 w 23498"/>
                <a:gd name="connsiteY11" fmla="*/ 410 h 33509"/>
                <a:gd name="connsiteX12" fmla="*/ 15516 w 23498"/>
                <a:gd name="connsiteY12" fmla="*/ 0 h 33509"/>
                <a:gd name="connsiteX13" fmla="*/ 18593 w 23498"/>
                <a:gd name="connsiteY13" fmla="*/ 0 h 33509"/>
                <a:gd name="connsiteX14" fmla="*/ 20650 w 23498"/>
                <a:gd name="connsiteY14" fmla="*/ 657 h 33509"/>
                <a:gd name="connsiteX15" fmla="*/ 22088 w 23498"/>
                <a:gd name="connsiteY15" fmla="*/ 1810 h 33509"/>
                <a:gd name="connsiteX16" fmla="*/ 23089 w 23498"/>
                <a:gd name="connsiteY16" fmla="*/ 3296 h 33509"/>
                <a:gd name="connsiteX17" fmla="*/ 23498 w 23498"/>
                <a:gd name="connsiteY17" fmla="*/ 5182 h 33509"/>
                <a:gd name="connsiteX18" fmla="*/ 20917 w 23498"/>
                <a:gd name="connsiteY18" fmla="*/ 19222 h 33509"/>
                <a:gd name="connsiteX19" fmla="*/ 19812 w 23498"/>
                <a:gd name="connsiteY19" fmla="*/ 19183 h 33509"/>
                <a:gd name="connsiteX20" fmla="*/ 15640 w 23498"/>
                <a:gd name="connsiteY20" fmla="*/ 23041 h 33509"/>
                <a:gd name="connsiteX21" fmla="*/ 17431 w 23498"/>
                <a:gd name="connsiteY21" fmla="*/ 28547 h 33509"/>
                <a:gd name="connsiteX22" fmla="*/ 15497 w 23498"/>
                <a:gd name="connsiteY22" fmla="*/ 31128 h 33509"/>
                <a:gd name="connsiteX23" fmla="*/ 13078 w 23498"/>
                <a:gd name="connsiteY23" fmla="*/ 32604 h 33509"/>
                <a:gd name="connsiteX24" fmla="*/ 9868 w 23498"/>
                <a:gd name="connsiteY24" fmla="*/ 33509 h 33509"/>
                <a:gd name="connsiteX25" fmla="*/ 638 w 23498"/>
                <a:gd name="connsiteY25" fmla="*/ 28661 h 33509"/>
                <a:gd name="connsiteX26" fmla="*/ 0 w 23498"/>
                <a:gd name="connsiteY26" fmla="*/ 22574 h 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498" h="33509">
                  <a:moveTo>
                    <a:pt x="0" y="22574"/>
                  </a:moveTo>
                  <a:lnTo>
                    <a:pt x="3981" y="20193"/>
                  </a:lnTo>
                  <a:lnTo>
                    <a:pt x="8153" y="18431"/>
                  </a:lnTo>
                  <a:lnTo>
                    <a:pt x="9458" y="15926"/>
                  </a:lnTo>
                  <a:lnTo>
                    <a:pt x="6886" y="10268"/>
                  </a:lnTo>
                  <a:lnTo>
                    <a:pt x="6963" y="8134"/>
                  </a:lnTo>
                  <a:lnTo>
                    <a:pt x="6515" y="6372"/>
                  </a:lnTo>
                  <a:lnTo>
                    <a:pt x="7144" y="4524"/>
                  </a:lnTo>
                  <a:lnTo>
                    <a:pt x="8449" y="3038"/>
                  </a:lnTo>
                  <a:lnTo>
                    <a:pt x="10011" y="1934"/>
                  </a:lnTo>
                  <a:lnTo>
                    <a:pt x="11201" y="1305"/>
                  </a:lnTo>
                  <a:lnTo>
                    <a:pt x="12802" y="410"/>
                  </a:lnTo>
                  <a:lnTo>
                    <a:pt x="15516" y="0"/>
                  </a:lnTo>
                  <a:lnTo>
                    <a:pt x="18593" y="0"/>
                  </a:lnTo>
                  <a:lnTo>
                    <a:pt x="20650" y="657"/>
                  </a:lnTo>
                  <a:lnTo>
                    <a:pt x="22088" y="1810"/>
                  </a:lnTo>
                  <a:lnTo>
                    <a:pt x="23089" y="3296"/>
                  </a:lnTo>
                  <a:lnTo>
                    <a:pt x="23498" y="5182"/>
                  </a:lnTo>
                  <a:lnTo>
                    <a:pt x="20917" y="19222"/>
                  </a:lnTo>
                  <a:lnTo>
                    <a:pt x="19812" y="19183"/>
                  </a:lnTo>
                  <a:lnTo>
                    <a:pt x="15640" y="23041"/>
                  </a:lnTo>
                  <a:lnTo>
                    <a:pt x="17431" y="28547"/>
                  </a:lnTo>
                  <a:lnTo>
                    <a:pt x="15497" y="31128"/>
                  </a:lnTo>
                  <a:lnTo>
                    <a:pt x="13078" y="32604"/>
                  </a:lnTo>
                  <a:lnTo>
                    <a:pt x="9868" y="33509"/>
                  </a:lnTo>
                  <a:lnTo>
                    <a:pt x="638" y="28661"/>
                  </a:lnTo>
                  <a:lnTo>
                    <a:pt x="0" y="2257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4" name="그래픽 2">
              <a:extLst>
                <a:ext uri="{FF2B5EF4-FFF2-40B4-BE49-F238E27FC236}">
                  <a16:creationId xmlns:a16="http://schemas.microsoft.com/office/drawing/2014/main" id="{4695ABA2-B5E2-0411-6B89-893B6AE7C85B}"/>
                </a:ext>
              </a:extLst>
            </p:cNvPr>
            <p:cNvSpPr/>
            <p:nvPr/>
          </p:nvSpPr>
          <p:spPr>
            <a:xfrm>
              <a:off x="8223389" y="4334922"/>
              <a:ext cx="33385" cy="36195"/>
            </a:xfrm>
            <a:custGeom>
              <a:avLst/>
              <a:gdLst>
                <a:gd name="connsiteX0" fmla="*/ 0 w 33385"/>
                <a:gd name="connsiteY0" fmla="*/ 21346 h 36195"/>
                <a:gd name="connsiteX1" fmla="*/ 295 w 33385"/>
                <a:gd name="connsiteY1" fmla="*/ 18307 h 36195"/>
                <a:gd name="connsiteX2" fmla="*/ 1238 w 33385"/>
                <a:gd name="connsiteY2" fmla="*/ 16298 h 36195"/>
                <a:gd name="connsiteX3" fmla="*/ 2791 w 33385"/>
                <a:gd name="connsiteY3" fmla="*/ 15183 h 36195"/>
                <a:gd name="connsiteX4" fmla="*/ 5096 w 33385"/>
                <a:gd name="connsiteY4" fmla="*/ 14812 h 36195"/>
                <a:gd name="connsiteX5" fmla="*/ 7687 w 33385"/>
                <a:gd name="connsiteY5" fmla="*/ 13783 h 36195"/>
                <a:gd name="connsiteX6" fmla="*/ 9325 w 33385"/>
                <a:gd name="connsiteY6" fmla="*/ 12716 h 36195"/>
                <a:gd name="connsiteX7" fmla="*/ 10268 w 33385"/>
                <a:gd name="connsiteY7" fmla="*/ 10659 h 36195"/>
                <a:gd name="connsiteX8" fmla="*/ 11496 w 33385"/>
                <a:gd name="connsiteY8" fmla="*/ 9182 h 36195"/>
                <a:gd name="connsiteX9" fmla="*/ 13801 w 33385"/>
                <a:gd name="connsiteY9" fmla="*/ 7792 h 36195"/>
                <a:gd name="connsiteX10" fmla="*/ 15935 w 33385"/>
                <a:gd name="connsiteY10" fmla="*/ 6849 h 36195"/>
                <a:gd name="connsiteX11" fmla="*/ 20698 w 33385"/>
                <a:gd name="connsiteY11" fmla="*/ 5210 h 36195"/>
                <a:gd name="connsiteX12" fmla="*/ 32556 w 33385"/>
                <a:gd name="connsiteY12" fmla="*/ 0 h 36195"/>
                <a:gd name="connsiteX13" fmla="*/ 33385 w 33385"/>
                <a:gd name="connsiteY13" fmla="*/ 2181 h 36195"/>
                <a:gd name="connsiteX14" fmla="*/ 21479 w 33385"/>
                <a:gd name="connsiteY14" fmla="*/ 7563 h 36195"/>
                <a:gd name="connsiteX15" fmla="*/ 21764 w 33385"/>
                <a:gd name="connsiteY15" fmla="*/ 11621 h 36195"/>
                <a:gd name="connsiteX16" fmla="*/ 21650 w 33385"/>
                <a:gd name="connsiteY16" fmla="*/ 16916 h 36195"/>
                <a:gd name="connsiteX17" fmla="*/ 21193 w 33385"/>
                <a:gd name="connsiteY17" fmla="*/ 19421 h 36195"/>
                <a:gd name="connsiteX18" fmla="*/ 20164 w 33385"/>
                <a:gd name="connsiteY18" fmla="*/ 21174 h 36195"/>
                <a:gd name="connsiteX19" fmla="*/ 18402 w 33385"/>
                <a:gd name="connsiteY19" fmla="*/ 22117 h 36195"/>
                <a:gd name="connsiteX20" fmla="*/ 16640 w 33385"/>
                <a:gd name="connsiteY20" fmla="*/ 23803 h 36195"/>
                <a:gd name="connsiteX21" fmla="*/ 15735 w 33385"/>
                <a:gd name="connsiteY21" fmla="*/ 25070 h 36195"/>
                <a:gd name="connsiteX22" fmla="*/ 14621 w 33385"/>
                <a:gd name="connsiteY22" fmla="*/ 25889 h 36195"/>
                <a:gd name="connsiteX23" fmla="*/ 14621 w 33385"/>
                <a:gd name="connsiteY23" fmla="*/ 27747 h 36195"/>
                <a:gd name="connsiteX24" fmla="*/ 15440 w 33385"/>
                <a:gd name="connsiteY24" fmla="*/ 29499 h 36195"/>
                <a:gd name="connsiteX25" fmla="*/ 15935 w 33385"/>
                <a:gd name="connsiteY25" fmla="*/ 31928 h 36195"/>
                <a:gd name="connsiteX26" fmla="*/ 15364 w 33385"/>
                <a:gd name="connsiteY26" fmla="*/ 33690 h 36195"/>
                <a:gd name="connsiteX27" fmla="*/ 14421 w 33385"/>
                <a:gd name="connsiteY27" fmla="*/ 34681 h 36195"/>
                <a:gd name="connsiteX28" fmla="*/ 13849 w 33385"/>
                <a:gd name="connsiteY28" fmla="*/ 34062 h 36195"/>
                <a:gd name="connsiteX29" fmla="*/ 12735 w 33385"/>
                <a:gd name="connsiteY29" fmla="*/ 34062 h 36195"/>
                <a:gd name="connsiteX30" fmla="*/ 11839 w 33385"/>
                <a:gd name="connsiteY30" fmla="*/ 34805 h 36195"/>
                <a:gd name="connsiteX31" fmla="*/ 11639 w 33385"/>
                <a:gd name="connsiteY31" fmla="*/ 36195 h 36195"/>
                <a:gd name="connsiteX32" fmla="*/ 8105 w 33385"/>
                <a:gd name="connsiteY32" fmla="*/ 35252 h 36195"/>
                <a:gd name="connsiteX33" fmla="*/ 3305 w 33385"/>
                <a:gd name="connsiteY33" fmla="*/ 31395 h 36195"/>
                <a:gd name="connsiteX34" fmla="*/ 0 w 33385"/>
                <a:gd name="connsiteY34" fmla="*/ 21346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385" h="36195">
                  <a:moveTo>
                    <a:pt x="0" y="21346"/>
                  </a:moveTo>
                  <a:lnTo>
                    <a:pt x="295" y="18307"/>
                  </a:lnTo>
                  <a:lnTo>
                    <a:pt x="1238" y="16298"/>
                  </a:lnTo>
                  <a:lnTo>
                    <a:pt x="2791" y="15183"/>
                  </a:lnTo>
                  <a:lnTo>
                    <a:pt x="5096" y="14812"/>
                  </a:lnTo>
                  <a:lnTo>
                    <a:pt x="7687" y="13783"/>
                  </a:lnTo>
                  <a:lnTo>
                    <a:pt x="9325" y="12716"/>
                  </a:lnTo>
                  <a:lnTo>
                    <a:pt x="10268" y="10659"/>
                  </a:lnTo>
                  <a:lnTo>
                    <a:pt x="11496" y="9182"/>
                  </a:lnTo>
                  <a:lnTo>
                    <a:pt x="13801" y="7792"/>
                  </a:lnTo>
                  <a:lnTo>
                    <a:pt x="15935" y="6849"/>
                  </a:lnTo>
                  <a:lnTo>
                    <a:pt x="20698" y="5210"/>
                  </a:lnTo>
                  <a:lnTo>
                    <a:pt x="32556" y="0"/>
                  </a:lnTo>
                  <a:lnTo>
                    <a:pt x="33385" y="2181"/>
                  </a:lnTo>
                  <a:lnTo>
                    <a:pt x="21479" y="7563"/>
                  </a:lnTo>
                  <a:lnTo>
                    <a:pt x="21764" y="11621"/>
                  </a:lnTo>
                  <a:lnTo>
                    <a:pt x="21650" y="16916"/>
                  </a:lnTo>
                  <a:lnTo>
                    <a:pt x="21193" y="19421"/>
                  </a:lnTo>
                  <a:lnTo>
                    <a:pt x="20164" y="21174"/>
                  </a:lnTo>
                  <a:lnTo>
                    <a:pt x="18402" y="22117"/>
                  </a:lnTo>
                  <a:lnTo>
                    <a:pt x="16640" y="23803"/>
                  </a:lnTo>
                  <a:lnTo>
                    <a:pt x="15735" y="25070"/>
                  </a:lnTo>
                  <a:lnTo>
                    <a:pt x="14621" y="25889"/>
                  </a:lnTo>
                  <a:lnTo>
                    <a:pt x="14621" y="27747"/>
                  </a:lnTo>
                  <a:lnTo>
                    <a:pt x="15440" y="29499"/>
                  </a:lnTo>
                  <a:lnTo>
                    <a:pt x="15935" y="31928"/>
                  </a:lnTo>
                  <a:lnTo>
                    <a:pt x="15364" y="33690"/>
                  </a:lnTo>
                  <a:lnTo>
                    <a:pt x="14421" y="34681"/>
                  </a:lnTo>
                  <a:lnTo>
                    <a:pt x="13849" y="34062"/>
                  </a:lnTo>
                  <a:lnTo>
                    <a:pt x="12735" y="34062"/>
                  </a:lnTo>
                  <a:lnTo>
                    <a:pt x="11839" y="34805"/>
                  </a:lnTo>
                  <a:lnTo>
                    <a:pt x="11639" y="36195"/>
                  </a:lnTo>
                  <a:lnTo>
                    <a:pt x="8105" y="35252"/>
                  </a:lnTo>
                  <a:lnTo>
                    <a:pt x="3305" y="31395"/>
                  </a:lnTo>
                  <a:lnTo>
                    <a:pt x="0" y="2134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5" name="그래픽 2">
              <a:extLst>
                <a:ext uri="{FF2B5EF4-FFF2-40B4-BE49-F238E27FC236}">
                  <a16:creationId xmlns:a16="http://schemas.microsoft.com/office/drawing/2014/main" id="{227017ED-E0CB-C003-320B-84D36A2B107F}"/>
                </a:ext>
              </a:extLst>
            </p:cNvPr>
            <p:cNvSpPr/>
            <p:nvPr/>
          </p:nvSpPr>
          <p:spPr>
            <a:xfrm>
              <a:off x="3011947" y="5174560"/>
              <a:ext cx="26346" cy="29146"/>
            </a:xfrm>
            <a:custGeom>
              <a:avLst/>
              <a:gdLst>
                <a:gd name="connsiteX0" fmla="*/ 0 w 26346"/>
                <a:gd name="connsiteY0" fmla="*/ 2010 h 29146"/>
                <a:gd name="connsiteX1" fmla="*/ 1305 w 26346"/>
                <a:gd name="connsiteY1" fmla="*/ 371 h 29146"/>
                <a:gd name="connsiteX2" fmla="*/ 4801 w 26346"/>
                <a:gd name="connsiteY2" fmla="*/ 0 h 29146"/>
                <a:gd name="connsiteX3" fmla="*/ 9154 w 26346"/>
                <a:gd name="connsiteY3" fmla="*/ 200 h 29146"/>
                <a:gd name="connsiteX4" fmla="*/ 14440 w 26346"/>
                <a:gd name="connsiteY4" fmla="*/ 819 h 29146"/>
                <a:gd name="connsiteX5" fmla="*/ 22117 w 26346"/>
                <a:gd name="connsiteY5" fmla="*/ 2953 h 29146"/>
                <a:gd name="connsiteX6" fmla="*/ 25641 w 26346"/>
                <a:gd name="connsiteY6" fmla="*/ 4429 h 29146"/>
                <a:gd name="connsiteX7" fmla="*/ 26346 w 26346"/>
                <a:gd name="connsiteY7" fmla="*/ 8420 h 29146"/>
                <a:gd name="connsiteX8" fmla="*/ 25079 w 26346"/>
                <a:gd name="connsiteY8" fmla="*/ 8868 h 29146"/>
                <a:gd name="connsiteX9" fmla="*/ 22031 w 26346"/>
                <a:gd name="connsiteY9" fmla="*/ 10268 h 29146"/>
                <a:gd name="connsiteX10" fmla="*/ 20555 w 26346"/>
                <a:gd name="connsiteY10" fmla="*/ 12202 h 29146"/>
                <a:gd name="connsiteX11" fmla="*/ 20060 w 26346"/>
                <a:gd name="connsiteY11" fmla="*/ 14326 h 29146"/>
                <a:gd name="connsiteX12" fmla="*/ 20260 w 26346"/>
                <a:gd name="connsiteY12" fmla="*/ 16459 h 29146"/>
                <a:gd name="connsiteX13" fmla="*/ 18326 w 26346"/>
                <a:gd name="connsiteY13" fmla="*/ 17859 h 29146"/>
                <a:gd name="connsiteX14" fmla="*/ 16202 w 26346"/>
                <a:gd name="connsiteY14" fmla="*/ 19250 h 29146"/>
                <a:gd name="connsiteX15" fmla="*/ 14811 w 26346"/>
                <a:gd name="connsiteY15" fmla="*/ 20641 h 29146"/>
                <a:gd name="connsiteX16" fmla="*/ 13954 w 26346"/>
                <a:gd name="connsiteY16" fmla="*/ 22774 h 29146"/>
                <a:gd name="connsiteX17" fmla="*/ 13697 w 26346"/>
                <a:gd name="connsiteY17" fmla="*/ 25861 h 29146"/>
                <a:gd name="connsiteX18" fmla="*/ 13697 w 26346"/>
                <a:gd name="connsiteY18" fmla="*/ 28527 h 29146"/>
                <a:gd name="connsiteX19" fmla="*/ 10716 w 26346"/>
                <a:gd name="connsiteY19" fmla="*/ 29146 h 29146"/>
                <a:gd name="connsiteX20" fmla="*/ 9325 w 26346"/>
                <a:gd name="connsiteY20" fmla="*/ 28899 h 29146"/>
                <a:gd name="connsiteX21" fmla="*/ 0 w 26346"/>
                <a:gd name="connsiteY21" fmla="*/ 2010 h 2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346" h="29146">
                  <a:moveTo>
                    <a:pt x="0" y="2010"/>
                  </a:moveTo>
                  <a:lnTo>
                    <a:pt x="1305" y="371"/>
                  </a:lnTo>
                  <a:lnTo>
                    <a:pt x="4801" y="0"/>
                  </a:lnTo>
                  <a:lnTo>
                    <a:pt x="9154" y="200"/>
                  </a:lnTo>
                  <a:lnTo>
                    <a:pt x="14440" y="819"/>
                  </a:lnTo>
                  <a:lnTo>
                    <a:pt x="22117" y="2953"/>
                  </a:lnTo>
                  <a:lnTo>
                    <a:pt x="25641" y="4429"/>
                  </a:lnTo>
                  <a:lnTo>
                    <a:pt x="26346" y="8420"/>
                  </a:lnTo>
                  <a:lnTo>
                    <a:pt x="25079" y="8868"/>
                  </a:lnTo>
                  <a:lnTo>
                    <a:pt x="22031" y="10268"/>
                  </a:lnTo>
                  <a:lnTo>
                    <a:pt x="20555" y="12202"/>
                  </a:lnTo>
                  <a:lnTo>
                    <a:pt x="20060" y="14326"/>
                  </a:lnTo>
                  <a:lnTo>
                    <a:pt x="20260" y="16459"/>
                  </a:lnTo>
                  <a:lnTo>
                    <a:pt x="18326" y="17859"/>
                  </a:lnTo>
                  <a:lnTo>
                    <a:pt x="16202" y="19250"/>
                  </a:lnTo>
                  <a:lnTo>
                    <a:pt x="14811" y="20641"/>
                  </a:lnTo>
                  <a:lnTo>
                    <a:pt x="13954" y="22774"/>
                  </a:lnTo>
                  <a:lnTo>
                    <a:pt x="13697" y="25861"/>
                  </a:lnTo>
                  <a:lnTo>
                    <a:pt x="13697" y="28527"/>
                  </a:lnTo>
                  <a:lnTo>
                    <a:pt x="10716" y="29146"/>
                  </a:lnTo>
                  <a:lnTo>
                    <a:pt x="9325" y="28899"/>
                  </a:lnTo>
                  <a:lnTo>
                    <a:pt x="0" y="20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6" name="그래픽 2">
              <a:extLst>
                <a:ext uri="{FF2B5EF4-FFF2-40B4-BE49-F238E27FC236}">
                  <a16:creationId xmlns:a16="http://schemas.microsoft.com/office/drawing/2014/main" id="{8B119649-F0EF-910B-6E3C-87DCC7EAB865}"/>
                </a:ext>
              </a:extLst>
            </p:cNvPr>
            <p:cNvSpPr/>
            <p:nvPr/>
          </p:nvSpPr>
          <p:spPr>
            <a:xfrm>
              <a:off x="3824144" y="5716133"/>
              <a:ext cx="21707" cy="26241"/>
            </a:xfrm>
            <a:custGeom>
              <a:avLst/>
              <a:gdLst>
                <a:gd name="connsiteX0" fmla="*/ 0 w 21707"/>
                <a:gd name="connsiteY0" fmla="*/ 8353 h 26241"/>
                <a:gd name="connsiteX1" fmla="*/ 1114 w 21707"/>
                <a:gd name="connsiteY1" fmla="*/ 6544 h 26241"/>
                <a:gd name="connsiteX2" fmla="*/ 2343 w 21707"/>
                <a:gd name="connsiteY2" fmla="*/ 5600 h 26241"/>
                <a:gd name="connsiteX3" fmla="*/ 5172 w 21707"/>
                <a:gd name="connsiteY3" fmla="*/ 6715 h 26241"/>
                <a:gd name="connsiteX4" fmla="*/ 5991 w 21707"/>
                <a:gd name="connsiteY4" fmla="*/ 8763 h 26241"/>
                <a:gd name="connsiteX5" fmla="*/ 6991 w 21707"/>
                <a:gd name="connsiteY5" fmla="*/ 10773 h 26241"/>
                <a:gd name="connsiteX6" fmla="*/ 8334 w 21707"/>
                <a:gd name="connsiteY6" fmla="*/ 12592 h 26241"/>
                <a:gd name="connsiteX7" fmla="*/ 9649 w 21707"/>
                <a:gd name="connsiteY7" fmla="*/ 14811 h 26241"/>
                <a:gd name="connsiteX8" fmla="*/ 10754 w 21707"/>
                <a:gd name="connsiteY8" fmla="*/ 16859 h 26241"/>
                <a:gd name="connsiteX9" fmla="*/ 12402 w 21707"/>
                <a:gd name="connsiteY9" fmla="*/ 17849 h 26241"/>
                <a:gd name="connsiteX10" fmla="*/ 13802 w 21707"/>
                <a:gd name="connsiteY10" fmla="*/ 17736 h 26241"/>
                <a:gd name="connsiteX11" fmla="*/ 14288 w 21707"/>
                <a:gd name="connsiteY11" fmla="*/ 16335 h 26241"/>
                <a:gd name="connsiteX12" fmla="*/ 13392 w 21707"/>
                <a:gd name="connsiteY12" fmla="*/ 14611 h 26241"/>
                <a:gd name="connsiteX13" fmla="*/ 11868 w 21707"/>
                <a:gd name="connsiteY13" fmla="*/ 13087 h 26241"/>
                <a:gd name="connsiteX14" fmla="*/ 11049 w 21707"/>
                <a:gd name="connsiteY14" fmla="*/ 10963 h 26241"/>
                <a:gd name="connsiteX15" fmla="*/ 11268 w 21707"/>
                <a:gd name="connsiteY15" fmla="*/ 8791 h 26241"/>
                <a:gd name="connsiteX16" fmla="*/ 10449 w 21707"/>
                <a:gd name="connsiteY16" fmla="*/ 7801 h 26241"/>
                <a:gd name="connsiteX17" fmla="*/ 9039 w 21707"/>
                <a:gd name="connsiteY17" fmla="*/ 5458 h 26241"/>
                <a:gd name="connsiteX18" fmla="*/ 8515 w 21707"/>
                <a:gd name="connsiteY18" fmla="*/ 3648 h 26241"/>
                <a:gd name="connsiteX19" fmla="*/ 7401 w 21707"/>
                <a:gd name="connsiteY19" fmla="*/ 3048 h 26241"/>
                <a:gd name="connsiteX20" fmla="*/ 6877 w 21707"/>
                <a:gd name="connsiteY20" fmla="*/ 2057 h 26241"/>
                <a:gd name="connsiteX21" fmla="*/ 7496 w 21707"/>
                <a:gd name="connsiteY21" fmla="*/ 419 h 26241"/>
                <a:gd name="connsiteX22" fmla="*/ 9430 w 21707"/>
                <a:gd name="connsiteY22" fmla="*/ 0 h 26241"/>
                <a:gd name="connsiteX23" fmla="*/ 10430 w 21707"/>
                <a:gd name="connsiteY23" fmla="*/ 705 h 26241"/>
                <a:gd name="connsiteX24" fmla="*/ 10839 w 21707"/>
                <a:gd name="connsiteY24" fmla="*/ 1524 h 26241"/>
                <a:gd name="connsiteX25" fmla="*/ 11954 w 21707"/>
                <a:gd name="connsiteY25" fmla="*/ 1810 h 26241"/>
                <a:gd name="connsiteX26" fmla="*/ 13964 w 21707"/>
                <a:gd name="connsiteY26" fmla="*/ 3572 h 26241"/>
                <a:gd name="connsiteX27" fmla="*/ 14992 w 21707"/>
                <a:gd name="connsiteY27" fmla="*/ 4563 h 26241"/>
                <a:gd name="connsiteX28" fmla="*/ 16516 w 21707"/>
                <a:gd name="connsiteY28" fmla="*/ 7105 h 26241"/>
                <a:gd name="connsiteX29" fmla="*/ 19755 w 21707"/>
                <a:gd name="connsiteY29" fmla="*/ 11868 h 26241"/>
                <a:gd name="connsiteX30" fmla="*/ 20241 w 21707"/>
                <a:gd name="connsiteY30" fmla="*/ 13801 h 26241"/>
                <a:gd name="connsiteX31" fmla="*/ 20774 w 21707"/>
                <a:gd name="connsiteY31" fmla="*/ 16430 h 26241"/>
                <a:gd name="connsiteX32" fmla="*/ 21708 w 21707"/>
                <a:gd name="connsiteY32" fmla="*/ 19669 h 26241"/>
                <a:gd name="connsiteX33" fmla="*/ 21079 w 21707"/>
                <a:gd name="connsiteY33" fmla="*/ 20784 h 26241"/>
                <a:gd name="connsiteX34" fmla="*/ 19564 w 21707"/>
                <a:gd name="connsiteY34" fmla="*/ 22136 h 26241"/>
                <a:gd name="connsiteX35" fmla="*/ 17021 w 21707"/>
                <a:gd name="connsiteY35" fmla="*/ 24022 h 26241"/>
                <a:gd name="connsiteX36" fmla="*/ 14602 w 21707"/>
                <a:gd name="connsiteY36" fmla="*/ 25546 h 26241"/>
                <a:gd name="connsiteX37" fmla="*/ 13164 w 21707"/>
                <a:gd name="connsiteY37" fmla="*/ 26165 h 26241"/>
                <a:gd name="connsiteX38" fmla="*/ 9334 w 21707"/>
                <a:gd name="connsiteY38" fmla="*/ 26241 h 26241"/>
                <a:gd name="connsiteX39" fmla="*/ 7287 w 21707"/>
                <a:gd name="connsiteY39" fmla="*/ 23822 h 26241"/>
                <a:gd name="connsiteX40" fmla="*/ 4867 w 21707"/>
                <a:gd name="connsiteY40" fmla="*/ 20584 h 26241"/>
                <a:gd name="connsiteX41" fmla="*/ 2524 w 21707"/>
                <a:gd name="connsiteY41" fmla="*/ 17421 h 26241"/>
                <a:gd name="connsiteX42" fmla="*/ 705 w 21707"/>
                <a:gd name="connsiteY42" fmla="*/ 14297 h 26241"/>
                <a:gd name="connsiteX43" fmla="*/ 105 w 21707"/>
                <a:gd name="connsiteY43" fmla="*/ 11668 h 26241"/>
                <a:gd name="connsiteX44" fmla="*/ 0 w 21707"/>
                <a:gd name="connsiteY44" fmla="*/ 8353 h 2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707" h="26241">
                  <a:moveTo>
                    <a:pt x="0" y="8353"/>
                  </a:moveTo>
                  <a:lnTo>
                    <a:pt x="1114" y="6544"/>
                  </a:lnTo>
                  <a:lnTo>
                    <a:pt x="2343" y="5600"/>
                  </a:lnTo>
                  <a:lnTo>
                    <a:pt x="5172" y="6715"/>
                  </a:lnTo>
                  <a:lnTo>
                    <a:pt x="5991" y="8763"/>
                  </a:lnTo>
                  <a:lnTo>
                    <a:pt x="6991" y="10773"/>
                  </a:lnTo>
                  <a:lnTo>
                    <a:pt x="8334" y="12592"/>
                  </a:lnTo>
                  <a:lnTo>
                    <a:pt x="9649" y="14811"/>
                  </a:lnTo>
                  <a:lnTo>
                    <a:pt x="10754" y="16859"/>
                  </a:lnTo>
                  <a:lnTo>
                    <a:pt x="12402" y="17849"/>
                  </a:lnTo>
                  <a:lnTo>
                    <a:pt x="13802" y="17736"/>
                  </a:lnTo>
                  <a:lnTo>
                    <a:pt x="14288" y="16335"/>
                  </a:lnTo>
                  <a:lnTo>
                    <a:pt x="13392" y="14611"/>
                  </a:lnTo>
                  <a:lnTo>
                    <a:pt x="11868" y="13087"/>
                  </a:lnTo>
                  <a:lnTo>
                    <a:pt x="11049" y="10963"/>
                  </a:lnTo>
                  <a:lnTo>
                    <a:pt x="11268" y="8791"/>
                  </a:lnTo>
                  <a:lnTo>
                    <a:pt x="10449" y="7801"/>
                  </a:lnTo>
                  <a:lnTo>
                    <a:pt x="9039" y="5458"/>
                  </a:lnTo>
                  <a:lnTo>
                    <a:pt x="8515" y="3648"/>
                  </a:lnTo>
                  <a:lnTo>
                    <a:pt x="7401" y="3048"/>
                  </a:lnTo>
                  <a:lnTo>
                    <a:pt x="6877" y="2057"/>
                  </a:lnTo>
                  <a:lnTo>
                    <a:pt x="7496" y="419"/>
                  </a:lnTo>
                  <a:lnTo>
                    <a:pt x="9430" y="0"/>
                  </a:lnTo>
                  <a:lnTo>
                    <a:pt x="10430" y="705"/>
                  </a:lnTo>
                  <a:lnTo>
                    <a:pt x="10839" y="1524"/>
                  </a:lnTo>
                  <a:lnTo>
                    <a:pt x="11954" y="1810"/>
                  </a:lnTo>
                  <a:lnTo>
                    <a:pt x="13964" y="3572"/>
                  </a:lnTo>
                  <a:lnTo>
                    <a:pt x="14992" y="4563"/>
                  </a:lnTo>
                  <a:lnTo>
                    <a:pt x="16516" y="7105"/>
                  </a:lnTo>
                  <a:lnTo>
                    <a:pt x="19755" y="11868"/>
                  </a:lnTo>
                  <a:lnTo>
                    <a:pt x="20241" y="13801"/>
                  </a:lnTo>
                  <a:lnTo>
                    <a:pt x="20774" y="16430"/>
                  </a:lnTo>
                  <a:lnTo>
                    <a:pt x="21708" y="19669"/>
                  </a:lnTo>
                  <a:lnTo>
                    <a:pt x="21079" y="20784"/>
                  </a:lnTo>
                  <a:lnTo>
                    <a:pt x="19564" y="22136"/>
                  </a:lnTo>
                  <a:lnTo>
                    <a:pt x="17021" y="24022"/>
                  </a:lnTo>
                  <a:lnTo>
                    <a:pt x="14602" y="25546"/>
                  </a:lnTo>
                  <a:lnTo>
                    <a:pt x="13164" y="26165"/>
                  </a:lnTo>
                  <a:lnTo>
                    <a:pt x="9334" y="26241"/>
                  </a:lnTo>
                  <a:lnTo>
                    <a:pt x="7287" y="23822"/>
                  </a:lnTo>
                  <a:lnTo>
                    <a:pt x="4867" y="20584"/>
                  </a:lnTo>
                  <a:lnTo>
                    <a:pt x="2524" y="17421"/>
                  </a:lnTo>
                  <a:lnTo>
                    <a:pt x="705" y="14297"/>
                  </a:lnTo>
                  <a:lnTo>
                    <a:pt x="105" y="11668"/>
                  </a:lnTo>
                  <a:lnTo>
                    <a:pt x="0" y="8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7" name="그래픽 2">
              <a:extLst>
                <a:ext uri="{FF2B5EF4-FFF2-40B4-BE49-F238E27FC236}">
                  <a16:creationId xmlns:a16="http://schemas.microsoft.com/office/drawing/2014/main" id="{896F555B-C30A-09DC-39C9-996C3FEDFF6A}"/>
                </a:ext>
              </a:extLst>
            </p:cNvPr>
            <p:cNvSpPr/>
            <p:nvPr/>
          </p:nvSpPr>
          <p:spPr>
            <a:xfrm>
              <a:off x="9507255" y="6517366"/>
              <a:ext cx="27069" cy="20145"/>
            </a:xfrm>
            <a:custGeom>
              <a:avLst/>
              <a:gdLst>
                <a:gd name="connsiteX0" fmla="*/ 0 w 27069"/>
                <a:gd name="connsiteY0" fmla="*/ 11754 h 20145"/>
                <a:gd name="connsiteX1" fmla="*/ 85 w 27069"/>
                <a:gd name="connsiteY1" fmla="*/ 10316 h 20145"/>
                <a:gd name="connsiteX2" fmla="*/ 1391 w 27069"/>
                <a:gd name="connsiteY2" fmla="*/ 9411 h 20145"/>
                <a:gd name="connsiteX3" fmla="*/ 2505 w 27069"/>
                <a:gd name="connsiteY3" fmla="*/ 8925 h 20145"/>
                <a:gd name="connsiteX4" fmla="*/ 4591 w 27069"/>
                <a:gd name="connsiteY4" fmla="*/ 8849 h 20145"/>
                <a:gd name="connsiteX5" fmla="*/ 6315 w 27069"/>
                <a:gd name="connsiteY5" fmla="*/ 7868 h 20145"/>
                <a:gd name="connsiteX6" fmla="*/ 6686 w 27069"/>
                <a:gd name="connsiteY6" fmla="*/ 6791 h 20145"/>
                <a:gd name="connsiteX7" fmla="*/ 9144 w 27069"/>
                <a:gd name="connsiteY7" fmla="*/ 6191 h 20145"/>
                <a:gd name="connsiteX8" fmla="*/ 11239 w 27069"/>
                <a:gd name="connsiteY8" fmla="*/ 5449 h 20145"/>
                <a:gd name="connsiteX9" fmla="*/ 14516 w 27069"/>
                <a:gd name="connsiteY9" fmla="*/ 4058 h 20145"/>
                <a:gd name="connsiteX10" fmla="*/ 17354 w 27069"/>
                <a:gd name="connsiteY10" fmla="*/ 2667 h 20145"/>
                <a:gd name="connsiteX11" fmla="*/ 21136 w 27069"/>
                <a:gd name="connsiteY11" fmla="*/ 1438 h 20145"/>
                <a:gd name="connsiteX12" fmla="*/ 23022 w 27069"/>
                <a:gd name="connsiteY12" fmla="*/ 0 h 20145"/>
                <a:gd name="connsiteX13" fmla="*/ 24622 w 27069"/>
                <a:gd name="connsiteY13" fmla="*/ 162 h 20145"/>
                <a:gd name="connsiteX14" fmla="*/ 26060 w 27069"/>
                <a:gd name="connsiteY14" fmla="*/ 1057 h 20145"/>
                <a:gd name="connsiteX15" fmla="*/ 26470 w 27069"/>
                <a:gd name="connsiteY15" fmla="*/ 2086 h 20145"/>
                <a:gd name="connsiteX16" fmla="*/ 27070 w 27069"/>
                <a:gd name="connsiteY16" fmla="*/ 4553 h 20145"/>
                <a:gd name="connsiteX17" fmla="*/ 26089 w 27069"/>
                <a:gd name="connsiteY17" fmla="*/ 8287 h 20145"/>
                <a:gd name="connsiteX18" fmla="*/ 26136 w 27069"/>
                <a:gd name="connsiteY18" fmla="*/ 10002 h 20145"/>
                <a:gd name="connsiteX19" fmla="*/ 25060 w 27069"/>
                <a:gd name="connsiteY19" fmla="*/ 11354 h 20145"/>
                <a:gd name="connsiteX20" fmla="*/ 24203 w 27069"/>
                <a:gd name="connsiteY20" fmla="*/ 13450 h 20145"/>
                <a:gd name="connsiteX21" fmla="*/ 23583 w 27069"/>
                <a:gd name="connsiteY21" fmla="*/ 14107 h 20145"/>
                <a:gd name="connsiteX22" fmla="*/ 21326 w 27069"/>
                <a:gd name="connsiteY22" fmla="*/ 14145 h 20145"/>
                <a:gd name="connsiteX23" fmla="*/ 18726 w 27069"/>
                <a:gd name="connsiteY23" fmla="*/ 13935 h 20145"/>
                <a:gd name="connsiteX24" fmla="*/ 15859 w 27069"/>
                <a:gd name="connsiteY24" fmla="*/ 15373 h 20145"/>
                <a:gd name="connsiteX25" fmla="*/ 13773 w 27069"/>
                <a:gd name="connsiteY25" fmla="*/ 18012 h 20145"/>
                <a:gd name="connsiteX26" fmla="*/ 11306 w 27069"/>
                <a:gd name="connsiteY26" fmla="*/ 19936 h 20145"/>
                <a:gd name="connsiteX27" fmla="*/ 7134 w 27069"/>
                <a:gd name="connsiteY27" fmla="*/ 20146 h 20145"/>
                <a:gd name="connsiteX28" fmla="*/ 4629 w 27069"/>
                <a:gd name="connsiteY28" fmla="*/ 18136 h 20145"/>
                <a:gd name="connsiteX29" fmla="*/ 1628 w 27069"/>
                <a:gd name="connsiteY29" fmla="*/ 14897 h 20145"/>
                <a:gd name="connsiteX30" fmla="*/ 0 w 27069"/>
                <a:gd name="connsiteY30" fmla="*/ 11754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69" h="20145">
                  <a:moveTo>
                    <a:pt x="0" y="11754"/>
                  </a:moveTo>
                  <a:lnTo>
                    <a:pt x="85" y="10316"/>
                  </a:lnTo>
                  <a:lnTo>
                    <a:pt x="1391" y="9411"/>
                  </a:lnTo>
                  <a:lnTo>
                    <a:pt x="2505" y="8925"/>
                  </a:lnTo>
                  <a:lnTo>
                    <a:pt x="4591" y="8849"/>
                  </a:lnTo>
                  <a:lnTo>
                    <a:pt x="6315" y="7868"/>
                  </a:lnTo>
                  <a:lnTo>
                    <a:pt x="6686" y="6791"/>
                  </a:lnTo>
                  <a:lnTo>
                    <a:pt x="9144" y="6191"/>
                  </a:lnTo>
                  <a:lnTo>
                    <a:pt x="11239" y="5449"/>
                  </a:lnTo>
                  <a:lnTo>
                    <a:pt x="14516" y="4058"/>
                  </a:lnTo>
                  <a:lnTo>
                    <a:pt x="17354" y="2667"/>
                  </a:lnTo>
                  <a:lnTo>
                    <a:pt x="21136" y="1438"/>
                  </a:lnTo>
                  <a:lnTo>
                    <a:pt x="23022" y="0"/>
                  </a:lnTo>
                  <a:lnTo>
                    <a:pt x="24622" y="162"/>
                  </a:lnTo>
                  <a:lnTo>
                    <a:pt x="26060" y="1057"/>
                  </a:lnTo>
                  <a:lnTo>
                    <a:pt x="26470" y="2086"/>
                  </a:lnTo>
                  <a:lnTo>
                    <a:pt x="27070" y="4553"/>
                  </a:lnTo>
                  <a:lnTo>
                    <a:pt x="26089" y="8287"/>
                  </a:lnTo>
                  <a:lnTo>
                    <a:pt x="26136" y="10002"/>
                  </a:lnTo>
                  <a:lnTo>
                    <a:pt x="25060" y="11354"/>
                  </a:lnTo>
                  <a:lnTo>
                    <a:pt x="24203" y="13450"/>
                  </a:lnTo>
                  <a:lnTo>
                    <a:pt x="23583" y="14107"/>
                  </a:lnTo>
                  <a:lnTo>
                    <a:pt x="21326" y="14145"/>
                  </a:lnTo>
                  <a:lnTo>
                    <a:pt x="18726" y="13935"/>
                  </a:lnTo>
                  <a:lnTo>
                    <a:pt x="15859" y="15373"/>
                  </a:lnTo>
                  <a:lnTo>
                    <a:pt x="13773" y="18012"/>
                  </a:lnTo>
                  <a:lnTo>
                    <a:pt x="11306" y="19936"/>
                  </a:lnTo>
                  <a:lnTo>
                    <a:pt x="7134" y="20146"/>
                  </a:lnTo>
                  <a:lnTo>
                    <a:pt x="4629" y="18136"/>
                  </a:lnTo>
                  <a:lnTo>
                    <a:pt x="1628" y="14897"/>
                  </a:lnTo>
                  <a:lnTo>
                    <a:pt x="0" y="11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8" name="그래픽 2">
              <a:extLst>
                <a:ext uri="{FF2B5EF4-FFF2-40B4-BE49-F238E27FC236}">
                  <a16:creationId xmlns:a16="http://schemas.microsoft.com/office/drawing/2014/main" id="{0F0338CA-6923-B211-D92D-50C554B519A9}"/>
                </a:ext>
              </a:extLst>
            </p:cNvPr>
            <p:cNvSpPr/>
            <p:nvPr/>
          </p:nvSpPr>
          <p:spPr>
            <a:xfrm>
              <a:off x="4663458" y="371770"/>
              <a:ext cx="21469" cy="26431"/>
            </a:xfrm>
            <a:custGeom>
              <a:avLst/>
              <a:gdLst>
                <a:gd name="connsiteX0" fmla="*/ 0 w 21469"/>
                <a:gd name="connsiteY0" fmla="*/ 20203 h 26431"/>
                <a:gd name="connsiteX1" fmla="*/ 3362 w 21469"/>
                <a:gd name="connsiteY1" fmla="*/ 12687 h 26431"/>
                <a:gd name="connsiteX2" fmla="*/ 4667 w 21469"/>
                <a:gd name="connsiteY2" fmla="*/ 7553 h 26431"/>
                <a:gd name="connsiteX3" fmla="*/ 3924 w 21469"/>
                <a:gd name="connsiteY3" fmla="*/ 4505 h 26431"/>
                <a:gd name="connsiteX4" fmla="*/ 5563 w 21469"/>
                <a:gd name="connsiteY4" fmla="*/ 2496 h 26431"/>
                <a:gd name="connsiteX5" fmla="*/ 8201 w 21469"/>
                <a:gd name="connsiteY5" fmla="*/ 0 h 26431"/>
                <a:gd name="connsiteX6" fmla="*/ 15640 w 21469"/>
                <a:gd name="connsiteY6" fmla="*/ 1934 h 26431"/>
                <a:gd name="connsiteX7" fmla="*/ 21469 w 21469"/>
                <a:gd name="connsiteY7" fmla="*/ 4467 h 26431"/>
                <a:gd name="connsiteX8" fmla="*/ 19660 w 21469"/>
                <a:gd name="connsiteY8" fmla="*/ 12516 h 26431"/>
                <a:gd name="connsiteX9" fmla="*/ 16002 w 21469"/>
                <a:gd name="connsiteY9" fmla="*/ 12392 h 26431"/>
                <a:gd name="connsiteX10" fmla="*/ 13316 w 21469"/>
                <a:gd name="connsiteY10" fmla="*/ 15926 h 26431"/>
                <a:gd name="connsiteX11" fmla="*/ 8106 w 21469"/>
                <a:gd name="connsiteY11" fmla="*/ 18507 h 26431"/>
                <a:gd name="connsiteX12" fmla="*/ 9506 w 21469"/>
                <a:gd name="connsiteY12" fmla="*/ 22450 h 26431"/>
                <a:gd name="connsiteX13" fmla="*/ 9620 w 21469"/>
                <a:gd name="connsiteY13" fmla="*/ 25356 h 26431"/>
                <a:gd name="connsiteX14" fmla="*/ 5896 w 21469"/>
                <a:gd name="connsiteY14" fmla="*/ 26432 h 26431"/>
                <a:gd name="connsiteX15" fmla="*/ 3105 w 21469"/>
                <a:gd name="connsiteY15" fmla="*/ 24708 h 26431"/>
                <a:gd name="connsiteX16" fmla="*/ 0 w 21469"/>
                <a:gd name="connsiteY16" fmla="*/ 20203 h 2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69" h="26431">
                  <a:moveTo>
                    <a:pt x="0" y="20203"/>
                  </a:moveTo>
                  <a:lnTo>
                    <a:pt x="3362" y="12687"/>
                  </a:lnTo>
                  <a:lnTo>
                    <a:pt x="4667" y="7553"/>
                  </a:lnTo>
                  <a:lnTo>
                    <a:pt x="3924" y="4505"/>
                  </a:lnTo>
                  <a:lnTo>
                    <a:pt x="5563" y="2496"/>
                  </a:lnTo>
                  <a:lnTo>
                    <a:pt x="8201" y="0"/>
                  </a:lnTo>
                  <a:lnTo>
                    <a:pt x="15640" y="1934"/>
                  </a:lnTo>
                  <a:lnTo>
                    <a:pt x="21469" y="4467"/>
                  </a:lnTo>
                  <a:lnTo>
                    <a:pt x="19660" y="12516"/>
                  </a:lnTo>
                  <a:lnTo>
                    <a:pt x="16002" y="12392"/>
                  </a:lnTo>
                  <a:lnTo>
                    <a:pt x="13316" y="15926"/>
                  </a:lnTo>
                  <a:lnTo>
                    <a:pt x="8106" y="18507"/>
                  </a:lnTo>
                  <a:lnTo>
                    <a:pt x="9506" y="22450"/>
                  </a:lnTo>
                  <a:lnTo>
                    <a:pt x="9620" y="25356"/>
                  </a:lnTo>
                  <a:lnTo>
                    <a:pt x="5896" y="26432"/>
                  </a:lnTo>
                  <a:lnTo>
                    <a:pt x="3105" y="24708"/>
                  </a:lnTo>
                  <a:lnTo>
                    <a:pt x="0" y="2020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89" name="그래픽 2">
              <a:extLst>
                <a:ext uri="{FF2B5EF4-FFF2-40B4-BE49-F238E27FC236}">
                  <a16:creationId xmlns:a16="http://schemas.microsoft.com/office/drawing/2014/main" id="{8FEF72B4-EFD7-20DC-098E-8B019EB732D2}"/>
                </a:ext>
              </a:extLst>
            </p:cNvPr>
            <p:cNvSpPr/>
            <p:nvPr/>
          </p:nvSpPr>
          <p:spPr>
            <a:xfrm>
              <a:off x="3582000" y="6128403"/>
              <a:ext cx="25298" cy="20450"/>
            </a:xfrm>
            <a:custGeom>
              <a:avLst/>
              <a:gdLst>
                <a:gd name="connsiteX0" fmla="*/ 0 w 25298"/>
                <a:gd name="connsiteY0" fmla="*/ 6401 h 20450"/>
                <a:gd name="connsiteX1" fmla="*/ 5096 w 25298"/>
                <a:gd name="connsiteY1" fmla="*/ 3896 h 20450"/>
                <a:gd name="connsiteX2" fmla="*/ 9649 w 25298"/>
                <a:gd name="connsiteY2" fmla="*/ 0 h 20450"/>
                <a:gd name="connsiteX3" fmla="*/ 13259 w 25298"/>
                <a:gd name="connsiteY3" fmla="*/ 3896 h 20450"/>
                <a:gd name="connsiteX4" fmla="*/ 17316 w 25298"/>
                <a:gd name="connsiteY4" fmla="*/ 4639 h 20450"/>
                <a:gd name="connsiteX5" fmla="*/ 19850 w 25298"/>
                <a:gd name="connsiteY5" fmla="*/ 3334 h 20450"/>
                <a:gd name="connsiteX6" fmla="*/ 22717 w 25298"/>
                <a:gd name="connsiteY6" fmla="*/ 5182 h 20450"/>
                <a:gd name="connsiteX7" fmla="*/ 25298 w 25298"/>
                <a:gd name="connsiteY7" fmla="*/ 13107 h 20450"/>
                <a:gd name="connsiteX8" fmla="*/ 10973 w 25298"/>
                <a:gd name="connsiteY8" fmla="*/ 20450 h 20450"/>
                <a:gd name="connsiteX9" fmla="*/ 0 w 25298"/>
                <a:gd name="connsiteY9" fmla="*/ 6401 h 2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8" h="20450">
                  <a:moveTo>
                    <a:pt x="0" y="6401"/>
                  </a:moveTo>
                  <a:lnTo>
                    <a:pt x="5096" y="3896"/>
                  </a:lnTo>
                  <a:lnTo>
                    <a:pt x="9649" y="0"/>
                  </a:lnTo>
                  <a:lnTo>
                    <a:pt x="13259" y="3896"/>
                  </a:lnTo>
                  <a:lnTo>
                    <a:pt x="17316" y="4639"/>
                  </a:lnTo>
                  <a:lnTo>
                    <a:pt x="19850" y="3334"/>
                  </a:lnTo>
                  <a:lnTo>
                    <a:pt x="22717" y="5182"/>
                  </a:lnTo>
                  <a:lnTo>
                    <a:pt x="25298" y="13107"/>
                  </a:lnTo>
                  <a:lnTo>
                    <a:pt x="10973" y="20450"/>
                  </a:lnTo>
                  <a:lnTo>
                    <a:pt x="0" y="6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0" name="그래픽 2">
              <a:extLst>
                <a:ext uri="{FF2B5EF4-FFF2-40B4-BE49-F238E27FC236}">
                  <a16:creationId xmlns:a16="http://schemas.microsoft.com/office/drawing/2014/main" id="{0B7D8E01-EA66-D8A5-4E5B-73D755C7E116}"/>
                </a:ext>
              </a:extLst>
            </p:cNvPr>
            <p:cNvSpPr/>
            <p:nvPr/>
          </p:nvSpPr>
          <p:spPr>
            <a:xfrm>
              <a:off x="1838029" y="1359941"/>
              <a:ext cx="58845" cy="9477"/>
            </a:xfrm>
            <a:custGeom>
              <a:avLst/>
              <a:gdLst>
                <a:gd name="connsiteX0" fmla="*/ 0 w 58845"/>
                <a:gd name="connsiteY0" fmla="*/ 6601 h 9477"/>
                <a:gd name="connsiteX1" fmla="*/ 819 w 58845"/>
                <a:gd name="connsiteY1" fmla="*/ 1753 h 9477"/>
                <a:gd name="connsiteX2" fmla="*/ 4467 w 58845"/>
                <a:gd name="connsiteY2" fmla="*/ 1381 h 9477"/>
                <a:gd name="connsiteX3" fmla="*/ 5696 w 58845"/>
                <a:gd name="connsiteY3" fmla="*/ 857 h 9477"/>
                <a:gd name="connsiteX4" fmla="*/ 8449 w 58845"/>
                <a:gd name="connsiteY4" fmla="*/ 648 h 9477"/>
                <a:gd name="connsiteX5" fmla="*/ 11030 w 58845"/>
                <a:gd name="connsiteY5" fmla="*/ 838 h 9477"/>
                <a:gd name="connsiteX6" fmla="*/ 14754 w 58845"/>
                <a:gd name="connsiteY6" fmla="*/ 724 h 9477"/>
                <a:gd name="connsiteX7" fmla="*/ 16650 w 58845"/>
                <a:gd name="connsiteY7" fmla="*/ 57 h 9477"/>
                <a:gd name="connsiteX8" fmla="*/ 17469 w 58845"/>
                <a:gd name="connsiteY8" fmla="*/ 1362 h 9477"/>
                <a:gd name="connsiteX9" fmla="*/ 19698 w 58845"/>
                <a:gd name="connsiteY9" fmla="*/ 1172 h 9477"/>
                <a:gd name="connsiteX10" fmla="*/ 23755 w 58845"/>
                <a:gd name="connsiteY10" fmla="*/ 600 h 9477"/>
                <a:gd name="connsiteX11" fmla="*/ 26213 w 58845"/>
                <a:gd name="connsiteY11" fmla="*/ 76 h 9477"/>
                <a:gd name="connsiteX12" fmla="*/ 28785 w 58845"/>
                <a:gd name="connsiteY12" fmla="*/ 0 h 9477"/>
                <a:gd name="connsiteX13" fmla="*/ 31385 w 58845"/>
                <a:gd name="connsiteY13" fmla="*/ 667 h 9477"/>
                <a:gd name="connsiteX14" fmla="*/ 34509 w 58845"/>
                <a:gd name="connsiteY14" fmla="*/ 1657 h 9477"/>
                <a:gd name="connsiteX15" fmla="*/ 34766 w 58845"/>
                <a:gd name="connsiteY15" fmla="*/ 2143 h 9477"/>
                <a:gd name="connsiteX16" fmla="*/ 36986 w 58845"/>
                <a:gd name="connsiteY16" fmla="*/ 3181 h 9477"/>
                <a:gd name="connsiteX17" fmla="*/ 40634 w 58845"/>
                <a:gd name="connsiteY17" fmla="*/ 4667 h 9477"/>
                <a:gd name="connsiteX18" fmla="*/ 44406 w 58845"/>
                <a:gd name="connsiteY18" fmla="*/ 5191 h 9477"/>
                <a:gd name="connsiteX19" fmla="*/ 47977 w 58845"/>
                <a:gd name="connsiteY19" fmla="*/ 5077 h 9477"/>
                <a:gd name="connsiteX20" fmla="*/ 51178 w 58845"/>
                <a:gd name="connsiteY20" fmla="*/ 4410 h 9477"/>
                <a:gd name="connsiteX21" fmla="*/ 54007 w 58845"/>
                <a:gd name="connsiteY21" fmla="*/ 3419 h 9477"/>
                <a:gd name="connsiteX22" fmla="*/ 55312 w 58845"/>
                <a:gd name="connsiteY22" fmla="*/ 2553 h 9477"/>
                <a:gd name="connsiteX23" fmla="*/ 58845 w 58845"/>
                <a:gd name="connsiteY23" fmla="*/ 6620 h 9477"/>
                <a:gd name="connsiteX24" fmla="*/ 55759 w 58845"/>
                <a:gd name="connsiteY24" fmla="*/ 6572 h 9477"/>
                <a:gd name="connsiteX25" fmla="*/ 53302 w 58845"/>
                <a:gd name="connsiteY25" fmla="*/ 6829 h 9477"/>
                <a:gd name="connsiteX26" fmla="*/ 51549 w 58845"/>
                <a:gd name="connsiteY26" fmla="*/ 7429 h 9477"/>
                <a:gd name="connsiteX27" fmla="*/ 49501 w 58845"/>
                <a:gd name="connsiteY27" fmla="*/ 8734 h 9477"/>
                <a:gd name="connsiteX28" fmla="*/ 47406 w 58845"/>
                <a:gd name="connsiteY28" fmla="*/ 9401 h 9477"/>
                <a:gd name="connsiteX29" fmla="*/ 45358 w 58845"/>
                <a:gd name="connsiteY29" fmla="*/ 9477 h 9477"/>
                <a:gd name="connsiteX30" fmla="*/ 41710 w 58845"/>
                <a:gd name="connsiteY30" fmla="*/ 9106 h 9477"/>
                <a:gd name="connsiteX31" fmla="*/ 38662 w 58845"/>
                <a:gd name="connsiteY31" fmla="*/ 8325 h 9477"/>
                <a:gd name="connsiteX32" fmla="*/ 38395 w 58845"/>
                <a:gd name="connsiteY32" fmla="*/ 8049 h 9477"/>
                <a:gd name="connsiteX33" fmla="*/ 36424 w 58845"/>
                <a:gd name="connsiteY33" fmla="*/ 7077 h 9477"/>
                <a:gd name="connsiteX34" fmla="*/ 35938 w 58845"/>
                <a:gd name="connsiteY34" fmla="*/ 8068 h 9477"/>
                <a:gd name="connsiteX35" fmla="*/ 34252 w 58845"/>
                <a:gd name="connsiteY35" fmla="*/ 7953 h 9477"/>
                <a:gd name="connsiteX36" fmla="*/ 30766 w 58845"/>
                <a:gd name="connsiteY36" fmla="*/ 7620 h 9477"/>
                <a:gd name="connsiteX37" fmla="*/ 27441 w 58845"/>
                <a:gd name="connsiteY37" fmla="*/ 6877 h 9477"/>
                <a:gd name="connsiteX38" fmla="*/ 24317 w 58845"/>
                <a:gd name="connsiteY38" fmla="*/ 5944 h 9477"/>
                <a:gd name="connsiteX39" fmla="*/ 24441 w 58845"/>
                <a:gd name="connsiteY39" fmla="*/ 5372 h 9477"/>
                <a:gd name="connsiteX40" fmla="*/ 22546 w 58845"/>
                <a:gd name="connsiteY40" fmla="*/ 4591 h 9477"/>
                <a:gd name="connsiteX41" fmla="*/ 21917 w 58845"/>
                <a:gd name="connsiteY41" fmla="*/ 5867 h 9477"/>
                <a:gd name="connsiteX42" fmla="*/ 20574 w 58845"/>
                <a:gd name="connsiteY42" fmla="*/ 5572 h 9477"/>
                <a:gd name="connsiteX43" fmla="*/ 18859 w 58845"/>
                <a:gd name="connsiteY43" fmla="*/ 5315 h 9477"/>
                <a:gd name="connsiteX44" fmla="*/ 16221 w 58845"/>
                <a:gd name="connsiteY44" fmla="*/ 5277 h 9477"/>
                <a:gd name="connsiteX45" fmla="*/ 13726 w 58845"/>
                <a:gd name="connsiteY45" fmla="*/ 5763 h 9477"/>
                <a:gd name="connsiteX46" fmla="*/ 11535 w 58845"/>
                <a:gd name="connsiteY46" fmla="*/ 6544 h 9477"/>
                <a:gd name="connsiteX47" fmla="*/ 9077 w 58845"/>
                <a:gd name="connsiteY47" fmla="*/ 6877 h 9477"/>
                <a:gd name="connsiteX48" fmla="*/ 6658 w 58845"/>
                <a:gd name="connsiteY48" fmla="*/ 6629 h 9477"/>
                <a:gd name="connsiteX49" fmla="*/ 6439 w 58845"/>
                <a:gd name="connsiteY49" fmla="*/ 6296 h 9477"/>
                <a:gd name="connsiteX50" fmla="*/ 4429 w 58845"/>
                <a:gd name="connsiteY50" fmla="*/ 5353 h 9477"/>
                <a:gd name="connsiteX51" fmla="*/ 3981 w 58845"/>
                <a:gd name="connsiteY51" fmla="*/ 6877 h 9477"/>
                <a:gd name="connsiteX52" fmla="*/ 0 w 58845"/>
                <a:gd name="connsiteY52" fmla="*/ 6601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45" h="9477">
                  <a:moveTo>
                    <a:pt x="0" y="6601"/>
                  </a:moveTo>
                  <a:lnTo>
                    <a:pt x="819" y="1753"/>
                  </a:lnTo>
                  <a:lnTo>
                    <a:pt x="4467" y="1381"/>
                  </a:lnTo>
                  <a:lnTo>
                    <a:pt x="5696" y="857"/>
                  </a:lnTo>
                  <a:lnTo>
                    <a:pt x="8449" y="648"/>
                  </a:lnTo>
                  <a:lnTo>
                    <a:pt x="11030" y="838"/>
                  </a:lnTo>
                  <a:lnTo>
                    <a:pt x="14754" y="724"/>
                  </a:lnTo>
                  <a:lnTo>
                    <a:pt x="16650" y="57"/>
                  </a:lnTo>
                  <a:lnTo>
                    <a:pt x="17469" y="1362"/>
                  </a:lnTo>
                  <a:lnTo>
                    <a:pt x="19698" y="1172"/>
                  </a:lnTo>
                  <a:lnTo>
                    <a:pt x="23755" y="600"/>
                  </a:lnTo>
                  <a:lnTo>
                    <a:pt x="26213" y="76"/>
                  </a:lnTo>
                  <a:lnTo>
                    <a:pt x="28785" y="0"/>
                  </a:lnTo>
                  <a:lnTo>
                    <a:pt x="31385" y="667"/>
                  </a:lnTo>
                  <a:lnTo>
                    <a:pt x="34509" y="1657"/>
                  </a:lnTo>
                  <a:lnTo>
                    <a:pt x="34766" y="2143"/>
                  </a:lnTo>
                  <a:lnTo>
                    <a:pt x="36986" y="3181"/>
                  </a:lnTo>
                  <a:lnTo>
                    <a:pt x="40634" y="4667"/>
                  </a:lnTo>
                  <a:lnTo>
                    <a:pt x="44406" y="5191"/>
                  </a:lnTo>
                  <a:lnTo>
                    <a:pt x="47977" y="5077"/>
                  </a:lnTo>
                  <a:lnTo>
                    <a:pt x="51178" y="4410"/>
                  </a:lnTo>
                  <a:lnTo>
                    <a:pt x="54007" y="3419"/>
                  </a:lnTo>
                  <a:lnTo>
                    <a:pt x="55312" y="2553"/>
                  </a:lnTo>
                  <a:lnTo>
                    <a:pt x="58845" y="6620"/>
                  </a:lnTo>
                  <a:lnTo>
                    <a:pt x="55759" y="6572"/>
                  </a:lnTo>
                  <a:lnTo>
                    <a:pt x="53302" y="6829"/>
                  </a:lnTo>
                  <a:lnTo>
                    <a:pt x="51549" y="7429"/>
                  </a:lnTo>
                  <a:lnTo>
                    <a:pt x="49501" y="8734"/>
                  </a:lnTo>
                  <a:lnTo>
                    <a:pt x="47406" y="9401"/>
                  </a:lnTo>
                  <a:lnTo>
                    <a:pt x="45358" y="9477"/>
                  </a:lnTo>
                  <a:lnTo>
                    <a:pt x="41710" y="9106"/>
                  </a:lnTo>
                  <a:lnTo>
                    <a:pt x="38662" y="8325"/>
                  </a:lnTo>
                  <a:lnTo>
                    <a:pt x="38395" y="8049"/>
                  </a:lnTo>
                  <a:lnTo>
                    <a:pt x="36424" y="7077"/>
                  </a:lnTo>
                  <a:lnTo>
                    <a:pt x="35938" y="8068"/>
                  </a:lnTo>
                  <a:lnTo>
                    <a:pt x="34252" y="7953"/>
                  </a:lnTo>
                  <a:lnTo>
                    <a:pt x="30766" y="7620"/>
                  </a:lnTo>
                  <a:lnTo>
                    <a:pt x="27441" y="6877"/>
                  </a:lnTo>
                  <a:lnTo>
                    <a:pt x="24317" y="5944"/>
                  </a:lnTo>
                  <a:lnTo>
                    <a:pt x="24441" y="5372"/>
                  </a:lnTo>
                  <a:lnTo>
                    <a:pt x="22546" y="4591"/>
                  </a:lnTo>
                  <a:lnTo>
                    <a:pt x="21917" y="5867"/>
                  </a:lnTo>
                  <a:lnTo>
                    <a:pt x="20574" y="5572"/>
                  </a:lnTo>
                  <a:lnTo>
                    <a:pt x="18859" y="5315"/>
                  </a:lnTo>
                  <a:lnTo>
                    <a:pt x="16221" y="5277"/>
                  </a:lnTo>
                  <a:lnTo>
                    <a:pt x="13726" y="5763"/>
                  </a:lnTo>
                  <a:lnTo>
                    <a:pt x="11535" y="6544"/>
                  </a:lnTo>
                  <a:lnTo>
                    <a:pt x="9077" y="6877"/>
                  </a:lnTo>
                  <a:lnTo>
                    <a:pt x="6658" y="6629"/>
                  </a:lnTo>
                  <a:lnTo>
                    <a:pt x="6439" y="6296"/>
                  </a:lnTo>
                  <a:lnTo>
                    <a:pt x="4429" y="5353"/>
                  </a:lnTo>
                  <a:lnTo>
                    <a:pt x="3981" y="6877"/>
                  </a:lnTo>
                  <a:lnTo>
                    <a:pt x="0" y="66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1" name="그래픽 2">
              <a:extLst>
                <a:ext uri="{FF2B5EF4-FFF2-40B4-BE49-F238E27FC236}">
                  <a16:creationId xmlns:a16="http://schemas.microsoft.com/office/drawing/2014/main" id="{2420F5E3-96C9-F3ED-887F-49127B6E38A4}"/>
                </a:ext>
              </a:extLst>
            </p:cNvPr>
            <p:cNvSpPr/>
            <p:nvPr/>
          </p:nvSpPr>
          <p:spPr>
            <a:xfrm>
              <a:off x="10446991" y="1497692"/>
              <a:ext cx="22602" cy="18307"/>
            </a:xfrm>
            <a:custGeom>
              <a:avLst/>
              <a:gdLst>
                <a:gd name="connsiteX0" fmla="*/ 0 w 22602"/>
                <a:gd name="connsiteY0" fmla="*/ 10382 h 18307"/>
                <a:gd name="connsiteX1" fmla="*/ 0 w 22602"/>
                <a:gd name="connsiteY1" fmla="*/ 6477 h 18307"/>
                <a:gd name="connsiteX2" fmla="*/ 571 w 22602"/>
                <a:gd name="connsiteY2" fmla="*/ 5362 h 18307"/>
                <a:gd name="connsiteX3" fmla="*/ 2791 w 22602"/>
                <a:gd name="connsiteY3" fmla="*/ 4629 h 18307"/>
                <a:gd name="connsiteX4" fmla="*/ 5915 w 22602"/>
                <a:gd name="connsiteY4" fmla="*/ 4629 h 18307"/>
                <a:gd name="connsiteX5" fmla="*/ 8334 w 22602"/>
                <a:gd name="connsiteY5" fmla="*/ 4058 h 18307"/>
                <a:gd name="connsiteX6" fmla="*/ 13507 w 22602"/>
                <a:gd name="connsiteY6" fmla="*/ 562 h 18307"/>
                <a:gd name="connsiteX7" fmla="*/ 16488 w 22602"/>
                <a:gd name="connsiteY7" fmla="*/ 0 h 18307"/>
                <a:gd name="connsiteX8" fmla="*/ 19812 w 22602"/>
                <a:gd name="connsiteY8" fmla="*/ 1305 h 18307"/>
                <a:gd name="connsiteX9" fmla="*/ 22231 w 22602"/>
                <a:gd name="connsiteY9" fmla="*/ 3534 h 18307"/>
                <a:gd name="connsiteX10" fmla="*/ 22603 w 22602"/>
                <a:gd name="connsiteY10" fmla="*/ 4972 h 18307"/>
                <a:gd name="connsiteX11" fmla="*/ 21488 w 22602"/>
                <a:gd name="connsiteY11" fmla="*/ 6658 h 18307"/>
                <a:gd name="connsiteX12" fmla="*/ 19269 w 22602"/>
                <a:gd name="connsiteY12" fmla="*/ 9077 h 18307"/>
                <a:gd name="connsiteX13" fmla="*/ 16688 w 22602"/>
                <a:gd name="connsiteY13" fmla="*/ 12944 h 18307"/>
                <a:gd name="connsiteX14" fmla="*/ 14268 w 22602"/>
                <a:gd name="connsiteY14" fmla="*/ 14621 h 18307"/>
                <a:gd name="connsiteX15" fmla="*/ 11678 w 22602"/>
                <a:gd name="connsiteY15" fmla="*/ 15554 h 18307"/>
                <a:gd name="connsiteX16" fmla="*/ 9868 w 22602"/>
                <a:gd name="connsiteY16" fmla="*/ 17040 h 18307"/>
                <a:gd name="connsiteX17" fmla="*/ 7639 w 22602"/>
                <a:gd name="connsiteY17" fmla="*/ 18307 h 18307"/>
                <a:gd name="connsiteX18" fmla="*/ 5420 w 22602"/>
                <a:gd name="connsiteY18" fmla="*/ 18307 h 18307"/>
                <a:gd name="connsiteX19" fmla="*/ 3410 w 22602"/>
                <a:gd name="connsiteY19" fmla="*/ 16488 h 18307"/>
                <a:gd name="connsiteX20" fmla="*/ 0 w 22602"/>
                <a:gd name="connsiteY20" fmla="*/ 10382 h 1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02" h="18307">
                  <a:moveTo>
                    <a:pt x="0" y="10382"/>
                  </a:moveTo>
                  <a:lnTo>
                    <a:pt x="0" y="6477"/>
                  </a:lnTo>
                  <a:lnTo>
                    <a:pt x="571" y="5362"/>
                  </a:lnTo>
                  <a:lnTo>
                    <a:pt x="2791" y="4629"/>
                  </a:lnTo>
                  <a:lnTo>
                    <a:pt x="5915" y="4629"/>
                  </a:lnTo>
                  <a:lnTo>
                    <a:pt x="8334" y="4058"/>
                  </a:lnTo>
                  <a:lnTo>
                    <a:pt x="13507" y="562"/>
                  </a:lnTo>
                  <a:lnTo>
                    <a:pt x="16488" y="0"/>
                  </a:lnTo>
                  <a:lnTo>
                    <a:pt x="19812" y="1305"/>
                  </a:lnTo>
                  <a:lnTo>
                    <a:pt x="22231" y="3534"/>
                  </a:lnTo>
                  <a:lnTo>
                    <a:pt x="22603" y="4972"/>
                  </a:lnTo>
                  <a:lnTo>
                    <a:pt x="21488" y="6658"/>
                  </a:lnTo>
                  <a:lnTo>
                    <a:pt x="19269" y="9077"/>
                  </a:lnTo>
                  <a:lnTo>
                    <a:pt x="16688" y="12944"/>
                  </a:lnTo>
                  <a:lnTo>
                    <a:pt x="14268" y="14621"/>
                  </a:lnTo>
                  <a:lnTo>
                    <a:pt x="11678" y="15554"/>
                  </a:lnTo>
                  <a:lnTo>
                    <a:pt x="9868" y="17040"/>
                  </a:lnTo>
                  <a:lnTo>
                    <a:pt x="7639" y="18307"/>
                  </a:lnTo>
                  <a:lnTo>
                    <a:pt x="5420" y="18307"/>
                  </a:lnTo>
                  <a:lnTo>
                    <a:pt x="3410" y="16488"/>
                  </a:lnTo>
                  <a:lnTo>
                    <a:pt x="0" y="103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2" name="그래픽 2">
              <a:extLst>
                <a:ext uri="{FF2B5EF4-FFF2-40B4-BE49-F238E27FC236}">
                  <a16:creationId xmlns:a16="http://schemas.microsoft.com/office/drawing/2014/main" id="{155B973D-DF41-039A-45A0-E21B2E9E903A}"/>
                </a:ext>
              </a:extLst>
            </p:cNvPr>
            <p:cNvSpPr/>
            <p:nvPr/>
          </p:nvSpPr>
          <p:spPr>
            <a:xfrm>
              <a:off x="4834832" y="4153804"/>
              <a:ext cx="26231" cy="21193"/>
            </a:xfrm>
            <a:custGeom>
              <a:avLst/>
              <a:gdLst>
                <a:gd name="connsiteX0" fmla="*/ 0 w 26231"/>
                <a:gd name="connsiteY0" fmla="*/ 16135 h 21193"/>
                <a:gd name="connsiteX1" fmla="*/ 17269 w 26231"/>
                <a:gd name="connsiteY1" fmla="*/ 0 h 21193"/>
                <a:gd name="connsiteX2" fmla="*/ 26232 w 26231"/>
                <a:gd name="connsiteY2" fmla="*/ 5505 h 21193"/>
                <a:gd name="connsiteX3" fmla="*/ 9192 w 26231"/>
                <a:gd name="connsiteY3" fmla="*/ 21193 h 21193"/>
                <a:gd name="connsiteX4" fmla="*/ 0 w 26231"/>
                <a:gd name="connsiteY4" fmla="*/ 16135 h 2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1" h="21193">
                  <a:moveTo>
                    <a:pt x="0" y="16135"/>
                  </a:moveTo>
                  <a:lnTo>
                    <a:pt x="17269" y="0"/>
                  </a:lnTo>
                  <a:lnTo>
                    <a:pt x="26232" y="5505"/>
                  </a:lnTo>
                  <a:lnTo>
                    <a:pt x="9192" y="21193"/>
                  </a:lnTo>
                  <a:lnTo>
                    <a:pt x="0" y="161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3" name="그래픽 2">
              <a:extLst>
                <a:ext uri="{FF2B5EF4-FFF2-40B4-BE49-F238E27FC236}">
                  <a16:creationId xmlns:a16="http://schemas.microsoft.com/office/drawing/2014/main" id="{1F3137DC-49A6-E4B2-BED7-C011BC7B1D13}"/>
                </a:ext>
              </a:extLst>
            </p:cNvPr>
            <p:cNvSpPr/>
            <p:nvPr/>
          </p:nvSpPr>
          <p:spPr>
            <a:xfrm>
              <a:off x="9291494" y="1800758"/>
              <a:ext cx="17364" cy="19983"/>
            </a:xfrm>
            <a:custGeom>
              <a:avLst/>
              <a:gdLst>
                <a:gd name="connsiteX0" fmla="*/ 0 w 17364"/>
                <a:gd name="connsiteY0" fmla="*/ 9401 h 19983"/>
                <a:gd name="connsiteX1" fmla="*/ 0 w 17364"/>
                <a:gd name="connsiteY1" fmla="*/ 7591 h 19983"/>
                <a:gd name="connsiteX2" fmla="*/ 6277 w 17364"/>
                <a:gd name="connsiteY2" fmla="*/ 371 h 19983"/>
                <a:gd name="connsiteX3" fmla="*/ 7763 w 17364"/>
                <a:gd name="connsiteY3" fmla="*/ 0 h 19983"/>
                <a:gd name="connsiteX4" fmla="*/ 11259 w 17364"/>
                <a:gd name="connsiteY4" fmla="*/ 1105 h 19983"/>
                <a:gd name="connsiteX5" fmla="*/ 14421 w 17364"/>
                <a:gd name="connsiteY5" fmla="*/ 733 h 19983"/>
                <a:gd name="connsiteX6" fmla="*/ 16431 w 17364"/>
                <a:gd name="connsiteY6" fmla="*/ 1105 h 19983"/>
                <a:gd name="connsiteX7" fmla="*/ 17364 w 17364"/>
                <a:gd name="connsiteY7" fmla="*/ 2553 h 19983"/>
                <a:gd name="connsiteX8" fmla="*/ 16993 w 17364"/>
                <a:gd name="connsiteY8" fmla="*/ 5915 h 19983"/>
                <a:gd name="connsiteX9" fmla="*/ 15888 w 17364"/>
                <a:gd name="connsiteY9" fmla="*/ 9230 h 19983"/>
                <a:gd name="connsiteX10" fmla="*/ 14431 w 17364"/>
                <a:gd name="connsiteY10" fmla="*/ 14983 h 19983"/>
                <a:gd name="connsiteX11" fmla="*/ 11830 w 17364"/>
                <a:gd name="connsiteY11" fmla="*/ 18307 h 19983"/>
                <a:gd name="connsiteX12" fmla="*/ 9240 w 17364"/>
                <a:gd name="connsiteY12" fmla="*/ 19984 h 19983"/>
                <a:gd name="connsiteX13" fmla="*/ 7801 w 17364"/>
                <a:gd name="connsiteY13" fmla="*/ 19783 h 19983"/>
                <a:gd name="connsiteX14" fmla="*/ 0 w 17364"/>
                <a:gd name="connsiteY14" fmla="*/ 9401 h 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64" h="19983">
                  <a:moveTo>
                    <a:pt x="0" y="9401"/>
                  </a:moveTo>
                  <a:lnTo>
                    <a:pt x="0" y="7591"/>
                  </a:lnTo>
                  <a:lnTo>
                    <a:pt x="6277" y="371"/>
                  </a:lnTo>
                  <a:lnTo>
                    <a:pt x="7763" y="0"/>
                  </a:lnTo>
                  <a:lnTo>
                    <a:pt x="11259" y="1105"/>
                  </a:lnTo>
                  <a:lnTo>
                    <a:pt x="14421" y="733"/>
                  </a:lnTo>
                  <a:lnTo>
                    <a:pt x="16431" y="1105"/>
                  </a:lnTo>
                  <a:lnTo>
                    <a:pt x="17364" y="2553"/>
                  </a:lnTo>
                  <a:lnTo>
                    <a:pt x="16993" y="5915"/>
                  </a:lnTo>
                  <a:lnTo>
                    <a:pt x="15888" y="9230"/>
                  </a:lnTo>
                  <a:lnTo>
                    <a:pt x="14431" y="14983"/>
                  </a:lnTo>
                  <a:lnTo>
                    <a:pt x="11830" y="18307"/>
                  </a:lnTo>
                  <a:lnTo>
                    <a:pt x="9240" y="19984"/>
                  </a:lnTo>
                  <a:lnTo>
                    <a:pt x="7801" y="19783"/>
                  </a:lnTo>
                  <a:lnTo>
                    <a:pt x="0" y="9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4" name="그래픽 2">
              <a:extLst>
                <a:ext uri="{FF2B5EF4-FFF2-40B4-BE49-F238E27FC236}">
                  <a16:creationId xmlns:a16="http://schemas.microsoft.com/office/drawing/2014/main" id="{F9A3A1C0-12E2-C167-72B6-4A6B975F216A}"/>
                </a:ext>
              </a:extLst>
            </p:cNvPr>
            <p:cNvSpPr/>
            <p:nvPr/>
          </p:nvSpPr>
          <p:spPr>
            <a:xfrm>
              <a:off x="7775791" y="1751123"/>
              <a:ext cx="16982" cy="15516"/>
            </a:xfrm>
            <a:custGeom>
              <a:avLst/>
              <a:gdLst>
                <a:gd name="connsiteX0" fmla="*/ 0 w 16982"/>
                <a:gd name="connsiteY0" fmla="*/ 12821 h 15516"/>
                <a:gd name="connsiteX1" fmla="*/ 2829 w 16982"/>
                <a:gd name="connsiteY1" fmla="*/ 7353 h 15516"/>
                <a:gd name="connsiteX2" fmla="*/ 1428 w 16982"/>
                <a:gd name="connsiteY2" fmla="*/ 2295 h 15516"/>
                <a:gd name="connsiteX3" fmla="*/ 7591 w 16982"/>
                <a:gd name="connsiteY3" fmla="*/ 486 h 15516"/>
                <a:gd name="connsiteX4" fmla="*/ 15592 w 16982"/>
                <a:gd name="connsiteY4" fmla="*/ 0 h 15516"/>
                <a:gd name="connsiteX5" fmla="*/ 16983 w 16982"/>
                <a:gd name="connsiteY5" fmla="*/ 8487 h 15516"/>
                <a:gd name="connsiteX6" fmla="*/ 8029 w 16982"/>
                <a:gd name="connsiteY6" fmla="*/ 15516 h 15516"/>
                <a:gd name="connsiteX7" fmla="*/ 3429 w 16982"/>
                <a:gd name="connsiteY7" fmla="*/ 15069 h 15516"/>
                <a:gd name="connsiteX8" fmla="*/ 0 w 16982"/>
                <a:gd name="connsiteY8" fmla="*/ 1282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" h="15516">
                  <a:moveTo>
                    <a:pt x="0" y="12821"/>
                  </a:moveTo>
                  <a:lnTo>
                    <a:pt x="2829" y="7353"/>
                  </a:lnTo>
                  <a:lnTo>
                    <a:pt x="1428" y="2295"/>
                  </a:lnTo>
                  <a:lnTo>
                    <a:pt x="7591" y="486"/>
                  </a:lnTo>
                  <a:lnTo>
                    <a:pt x="15592" y="0"/>
                  </a:lnTo>
                  <a:lnTo>
                    <a:pt x="16983" y="8487"/>
                  </a:lnTo>
                  <a:lnTo>
                    <a:pt x="8029" y="15516"/>
                  </a:lnTo>
                  <a:lnTo>
                    <a:pt x="3429" y="15069"/>
                  </a:lnTo>
                  <a:lnTo>
                    <a:pt x="0" y="1282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5" name="그래픽 2">
              <a:extLst>
                <a:ext uri="{FF2B5EF4-FFF2-40B4-BE49-F238E27FC236}">
                  <a16:creationId xmlns:a16="http://schemas.microsoft.com/office/drawing/2014/main" id="{3AA61E83-2CD5-2B36-6383-34705EA7F943}"/>
                </a:ext>
              </a:extLst>
            </p:cNvPr>
            <p:cNvSpPr/>
            <p:nvPr/>
          </p:nvSpPr>
          <p:spPr>
            <a:xfrm>
              <a:off x="8544601" y="1699536"/>
              <a:ext cx="17050" cy="13773"/>
            </a:xfrm>
            <a:custGeom>
              <a:avLst/>
              <a:gdLst>
                <a:gd name="connsiteX0" fmla="*/ 0 w 17050"/>
                <a:gd name="connsiteY0" fmla="*/ 13440 h 13773"/>
                <a:gd name="connsiteX1" fmla="*/ 371 w 17050"/>
                <a:gd name="connsiteY1" fmla="*/ 1905 h 13773"/>
                <a:gd name="connsiteX2" fmla="*/ 4563 w 17050"/>
                <a:gd name="connsiteY2" fmla="*/ 972 h 13773"/>
                <a:gd name="connsiteX3" fmla="*/ 14707 w 17050"/>
                <a:gd name="connsiteY3" fmla="*/ 0 h 13773"/>
                <a:gd name="connsiteX4" fmla="*/ 15936 w 17050"/>
                <a:gd name="connsiteY4" fmla="*/ 619 h 13773"/>
                <a:gd name="connsiteX5" fmla="*/ 17050 w 17050"/>
                <a:gd name="connsiteY5" fmla="*/ 2810 h 13773"/>
                <a:gd name="connsiteX6" fmla="*/ 16193 w 17050"/>
                <a:gd name="connsiteY6" fmla="*/ 6944 h 13773"/>
                <a:gd name="connsiteX7" fmla="*/ 14669 w 17050"/>
                <a:gd name="connsiteY7" fmla="*/ 8763 h 13773"/>
                <a:gd name="connsiteX8" fmla="*/ 12697 w 17050"/>
                <a:gd name="connsiteY8" fmla="*/ 10163 h 13773"/>
                <a:gd name="connsiteX9" fmla="*/ 5477 w 17050"/>
                <a:gd name="connsiteY9" fmla="*/ 13773 h 13773"/>
                <a:gd name="connsiteX10" fmla="*/ 3753 w 17050"/>
                <a:gd name="connsiteY10" fmla="*/ 13773 h 13773"/>
                <a:gd name="connsiteX11" fmla="*/ 0 w 17050"/>
                <a:gd name="connsiteY11" fmla="*/ 13440 h 1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50" h="13773">
                  <a:moveTo>
                    <a:pt x="0" y="13440"/>
                  </a:moveTo>
                  <a:lnTo>
                    <a:pt x="371" y="1905"/>
                  </a:lnTo>
                  <a:lnTo>
                    <a:pt x="4563" y="972"/>
                  </a:lnTo>
                  <a:lnTo>
                    <a:pt x="14707" y="0"/>
                  </a:lnTo>
                  <a:lnTo>
                    <a:pt x="15936" y="619"/>
                  </a:lnTo>
                  <a:lnTo>
                    <a:pt x="17050" y="2810"/>
                  </a:lnTo>
                  <a:lnTo>
                    <a:pt x="16193" y="6944"/>
                  </a:lnTo>
                  <a:lnTo>
                    <a:pt x="14669" y="8763"/>
                  </a:lnTo>
                  <a:lnTo>
                    <a:pt x="12697" y="10163"/>
                  </a:lnTo>
                  <a:lnTo>
                    <a:pt x="5477" y="13773"/>
                  </a:lnTo>
                  <a:lnTo>
                    <a:pt x="3753" y="13773"/>
                  </a:lnTo>
                  <a:lnTo>
                    <a:pt x="0" y="134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6" name="그래픽 2">
              <a:extLst>
                <a:ext uri="{FF2B5EF4-FFF2-40B4-BE49-F238E27FC236}">
                  <a16:creationId xmlns:a16="http://schemas.microsoft.com/office/drawing/2014/main" id="{9F76E3B2-875D-9B29-2F96-9C4B26CA0D07}"/>
                </a:ext>
              </a:extLst>
            </p:cNvPr>
            <p:cNvSpPr/>
            <p:nvPr/>
          </p:nvSpPr>
          <p:spPr>
            <a:xfrm>
              <a:off x="10193578" y="1400336"/>
              <a:ext cx="83115" cy="98621"/>
            </a:xfrm>
            <a:custGeom>
              <a:avLst/>
              <a:gdLst>
                <a:gd name="connsiteX0" fmla="*/ 0 w 83115"/>
                <a:gd name="connsiteY0" fmla="*/ 98622 h 98621"/>
                <a:gd name="connsiteX1" fmla="*/ 20441 w 83115"/>
                <a:gd name="connsiteY1" fmla="*/ 70714 h 98621"/>
                <a:gd name="connsiteX2" fmla="*/ 23679 w 83115"/>
                <a:gd name="connsiteY2" fmla="*/ 67399 h 98621"/>
                <a:gd name="connsiteX3" fmla="*/ 27451 w 83115"/>
                <a:gd name="connsiteY3" fmla="*/ 62922 h 98621"/>
                <a:gd name="connsiteX4" fmla="*/ 27613 w 83115"/>
                <a:gd name="connsiteY4" fmla="*/ 60579 h 98621"/>
                <a:gd name="connsiteX5" fmla="*/ 31518 w 83115"/>
                <a:gd name="connsiteY5" fmla="*/ 56559 h 98621"/>
                <a:gd name="connsiteX6" fmla="*/ 31318 w 83115"/>
                <a:gd name="connsiteY6" fmla="*/ 55159 h 98621"/>
                <a:gd name="connsiteX7" fmla="*/ 34680 w 83115"/>
                <a:gd name="connsiteY7" fmla="*/ 50921 h 98621"/>
                <a:gd name="connsiteX8" fmla="*/ 36023 w 83115"/>
                <a:gd name="connsiteY8" fmla="*/ 49397 h 98621"/>
                <a:gd name="connsiteX9" fmla="*/ 37176 w 83115"/>
                <a:gd name="connsiteY9" fmla="*/ 48987 h 98621"/>
                <a:gd name="connsiteX10" fmla="*/ 37547 w 83115"/>
                <a:gd name="connsiteY10" fmla="*/ 47682 h 98621"/>
                <a:gd name="connsiteX11" fmla="*/ 38814 w 83115"/>
                <a:gd name="connsiteY11" fmla="*/ 45968 h 98621"/>
                <a:gd name="connsiteX12" fmla="*/ 40377 w 83115"/>
                <a:gd name="connsiteY12" fmla="*/ 43463 h 98621"/>
                <a:gd name="connsiteX13" fmla="*/ 42596 w 83115"/>
                <a:gd name="connsiteY13" fmla="*/ 40672 h 98621"/>
                <a:gd name="connsiteX14" fmla="*/ 49701 w 83115"/>
                <a:gd name="connsiteY14" fmla="*/ 33414 h 98621"/>
                <a:gd name="connsiteX15" fmla="*/ 52683 w 83115"/>
                <a:gd name="connsiteY15" fmla="*/ 30813 h 98621"/>
                <a:gd name="connsiteX16" fmla="*/ 53873 w 83115"/>
                <a:gd name="connsiteY16" fmla="*/ 30118 h 98621"/>
                <a:gd name="connsiteX17" fmla="*/ 54988 w 83115"/>
                <a:gd name="connsiteY17" fmla="*/ 28518 h 98621"/>
                <a:gd name="connsiteX18" fmla="*/ 58474 w 83115"/>
                <a:gd name="connsiteY18" fmla="*/ 25232 h 98621"/>
                <a:gd name="connsiteX19" fmla="*/ 60407 w 83115"/>
                <a:gd name="connsiteY19" fmla="*/ 23070 h 98621"/>
                <a:gd name="connsiteX20" fmla="*/ 65741 w 83115"/>
                <a:gd name="connsiteY20" fmla="*/ 17488 h 98621"/>
                <a:gd name="connsiteX21" fmla="*/ 73133 w 83115"/>
                <a:gd name="connsiteY21" fmla="*/ 9449 h 98621"/>
                <a:gd name="connsiteX22" fmla="*/ 75972 w 83115"/>
                <a:gd name="connsiteY22" fmla="*/ 7182 h 98621"/>
                <a:gd name="connsiteX23" fmla="*/ 79010 w 83115"/>
                <a:gd name="connsiteY23" fmla="*/ 4763 h 98621"/>
                <a:gd name="connsiteX24" fmla="*/ 82744 w 83115"/>
                <a:gd name="connsiteY24" fmla="*/ 0 h 98621"/>
                <a:gd name="connsiteX25" fmla="*/ 83115 w 83115"/>
                <a:gd name="connsiteY25" fmla="*/ 1638 h 98621"/>
                <a:gd name="connsiteX26" fmla="*/ 80315 w 83115"/>
                <a:gd name="connsiteY26" fmla="*/ 5401 h 98621"/>
                <a:gd name="connsiteX27" fmla="*/ 77000 w 83115"/>
                <a:gd name="connsiteY27" fmla="*/ 8115 h 98621"/>
                <a:gd name="connsiteX28" fmla="*/ 74533 w 83115"/>
                <a:gd name="connsiteY28" fmla="*/ 9716 h 98621"/>
                <a:gd name="connsiteX29" fmla="*/ 72190 w 83115"/>
                <a:gd name="connsiteY29" fmla="*/ 11611 h 98621"/>
                <a:gd name="connsiteX30" fmla="*/ 66161 w 83115"/>
                <a:gd name="connsiteY30" fmla="*/ 18012 h 98621"/>
                <a:gd name="connsiteX31" fmla="*/ 61646 w 83115"/>
                <a:gd name="connsiteY31" fmla="*/ 22698 h 98621"/>
                <a:gd name="connsiteX32" fmla="*/ 59055 w 83115"/>
                <a:gd name="connsiteY32" fmla="*/ 25489 h 98621"/>
                <a:gd name="connsiteX33" fmla="*/ 54169 w 83115"/>
                <a:gd name="connsiteY33" fmla="*/ 30328 h 98621"/>
                <a:gd name="connsiteX34" fmla="*/ 49863 w 83115"/>
                <a:gd name="connsiteY34" fmla="*/ 35014 h 98621"/>
                <a:gd name="connsiteX35" fmla="*/ 46882 w 83115"/>
                <a:gd name="connsiteY35" fmla="*/ 38291 h 98621"/>
                <a:gd name="connsiteX36" fmla="*/ 42643 w 83115"/>
                <a:gd name="connsiteY36" fmla="*/ 42024 h 98621"/>
                <a:gd name="connsiteX37" fmla="*/ 39033 w 83115"/>
                <a:gd name="connsiteY37" fmla="*/ 48759 h 98621"/>
                <a:gd name="connsiteX38" fmla="*/ 36033 w 83115"/>
                <a:gd name="connsiteY38" fmla="*/ 51349 h 98621"/>
                <a:gd name="connsiteX39" fmla="*/ 32423 w 83115"/>
                <a:gd name="connsiteY39" fmla="*/ 56636 h 98621"/>
                <a:gd name="connsiteX40" fmla="*/ 27061 w 83115"/>
                <a:gd name="connsiteY40" fmla="*/ 65132 h 98621"/>
                <a:gd name="connsiteX41" fmla="*/ 22822 w 83115"/>
                <a:gd name="connsiteY41" fmla="*/ 70923 h 98621"/>
                <a:gd name="connsiteX42" fmla="*/ 2581 w 83115"/>
                <a:gd name="connsiteY42" fmla="*/ 98527 h 98621"/>
                <a:gd name="connsiteX43" fmla="*/ 1352 w 83115"/>
                <a:gd name="connsiteY43" fmla="*/ 98565 h 98621"/>
                <a:gd name="connsiteX44" fmla="*/ 0 w 83115"/>
                <a:gd name="connsiteY44" fmla="*/ 98622 h 9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115" h="98621">
                  <a:moveTo>
                    <a:pt x="0" y="98622"/>
                  </a:moveTo>
                  <a:lnTo>
                    <a:pt x="20441" y="70714"/>
                  </a:lnTo>
                  <a:lnTo>
                    <a:pt x="23679" y="67399"/>
                  </a:lnTo>
                  <a:lnTo>
                    <a:pt x="27451" y="62922"/>
                  </a:lnTo>
                  <a:lnTo>
                    <a:pt x="27613" y="60579"/>
                  </a:lnTo>
                  <a:lnTo>
                    <a:pt x="31518" y="56559"/>
                  </a:lnTo>
                  <a:lnTo>
                    <a:pt x="31318" y="55159"/>
                  </a:lnTo>
                  <a:lnTo>
                    <a:pt x="34680" y="50921"/>
                  </a:lnTo>
                  <a:lnTo>
                    <a:pt x="36023" y="49397"/>
                  </a:lnTo>
                  <a:lnTo>
                    <a:pt x="37176" y="48987"/>
                  </a:lnTo>
                  <a:lnTo>
                    <a:pt x="37547" y="47682"/>
                  </a:lnTo>
                  <a:lnTo>
                    <a:pt x="38814" y="45968"/>
                  </a:lnTo>
                  <a:lnTo>
                    <a:pt x="40377" y="43463"/>
                  </a:lnTo>
                  <a:lnTo>
                    <a:pt x="42596" y="40672"/>
                  </a:lnTo>
                  <a:lnTo>
                    <a:pt x="49701" y="33414"/>
                  </a:lnTo>
                  <a:lnTo>
                    <a:pt x="52683" y="30813"/>
                  </a:lnTo>
                  <a:lnTo>
                    <a:pt x="53873" y="30118"/>
                  </a:lnTo>
                  <a:lnTo>
                    <a:pt x="54988" y="28518"/>
                  </a:lnTo>
                  <a:lnTo>
                    <a:pt x="58474" y="25232"/>
                  </a:lnTo>
                  <a:lnTo>
                    <a:pt x="60407" y="23070"/>
                  </a:lnTo>
                  <a:lnTo>
                    <a:pt x="65741" y="17488"/>
                  </a:lnTo>
                  <a:lnTo>
                    <a:pt x="73133" y="9449"/>
                  </a:lnTo>
                  <a:lnTo>
                    <a:pt x="75972" y="7182"/>
                  </a:lnTo>
                  <a:lnTo>
                    <a:pt x="79010" y="4763"/>
                  </a:lnTo>
                  <a:lnTo>
                    <a:pt x="82744" y="0"/>
                  </a:lnTo>
                  <a:lnTo>
                    <a:pt x="83115" y="1638"/>
                  </a:lnTo>
                  <a:lnTo>
                    <a:pt x="80315" y="5401"/>
                  </a:lnTo>
                  <a:lnTo>
                    <a:pt x="77000" y="8115"/>
                  </a:lnTo>
                  <a:lnTo>
                    <a:pt x="74533" y="9716"/>
                  </a:lnTo>
                  <a:lnTo>
                    <a:pt x="72190" y="11611"/>
                  </a:lnTo>
                  <a:lnTo>
                    <a:pt x="66161" y="18012"/>
                  </a:lnTo>
                  <a:lnTo>
                    <a:pt x="61646" y="22698"/>
                  </a:lnTo>
                  <a:lnTo>
                    <a:pt x="59055" y="25489"/>
                  </a:lnTo>
                  <a:lnTo>
                    <a:pt x="54169" y="30328"/>
                  </a:lnTo>
                  <a:lnTo>
                    <a:pt x="49863" y="35014"/>
                  </a:lnTo>
                  <a:lnTo>
                    <a:pt x="46882" y="38291"/>
                  </a:lnTo>
                  <a:lnTo>
                    <a:pt x="42643" y="42024"/>
                  </a:lnTo>
                  <a:lnTo>
                    <a:pt x="39033" y="48759"/>
                  </a:lnTo>
                  <a:lnTo>
                    <a:pt x="36033" y="51349"/>
                  </a:lnTo>
                  <a:lnTo>
                    <a:pt x="32423" y="56636"/>
                  </a:lnTo>
                  <a:lnTo>
                    <a:pt x="27061" y="65132"/>
                  </a:lnTo>
                  <a:lnTo>
                    <a:pt x="22822" y="70923"/>
                  </a:lnTo>
                  <a:lnTo>
                    <a:pt x="2581" y="98527"/>
                  </a:lnTo>
                  <a:lnTo>
                    <a:pt x="1352" y="98565"/>
                  </a:lnTo>
                  <a:lnTo>
                    <a:pt x="0" y="9862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7" name="그래픽 2">
              <a:extLst>
                <a:ext uri="{FF2B5EF4-FFF2-40B4-BE49-F238E27FC236}">
                  <a16:creationId xmlns:a16="http://schemas.microsoft.com/office/drawing/2014/main" id="{3060135F-5573-0A2C-BA47-F5BF8EBBE48A}"/>
                </a:ext>
              </a:extLst>
            </p:cNvPr>
            <p:cNvSpPr/>
            <p:nvPr/>
          </p:nvSpPr>
          <p:spPr>
            <a:xfrm>
              <a:off x="6488906" y="6231083"/>
              <a:ext cx="16468" cy="13020"/>
            </a:xfrm>
            <a:custGeom>
              <a:avLst/>
              <a:gdLst>
                <a:gd name="connsiteX0" fmla="*/ 0 w 16468"/>
                <a:gd name="connsiteY0" fmla="*/ 4363 h 13020"/>
                <a:gd name="connsiteX1" fmla="*/ 410 w 16468"/>
                <a:gd name="connsiteY1" fmla="*/ 3705 h 13020"/>
                <a:gd name="connsiteX2" fmla="*/ 6439 w 16468"/>
                <a:gd name="connsiteY2" fmla="*/ 295 h 13020"/>
                <a:gd name="connsiteX3" fmla="*/ 9068 w 16468"/>
                <a:gd name="connsiteY3" fmla="*/ 0 h 13020"/>
                <a:gd name="connsiteX4" fmla="*/ 11335 w 16468"/>
                <a:gd name="connsiteY4" fmla="*/ 819 h 13020"/>
                <a:gd name="connsiteX5" fmla="*/ 14983 w 16468"/>
                <a:gd name="connsiteY5" fmla="*/ 6039 h 13020"/>
                <a:gd name="connsiteX6" fmla="*/ 16469 w 16468"/>
                <a:gd name="connsiteY6" fmla="*/ 8296 h 13020"/>
                <a:gd name="connsiteX7" fmla="*/ 3934 w 16468"/>
                <a:gd name="connsiteY7" fmla="*/ 13021 h 13020"/>
                <a:gd name="connsiteX8" fmla="*/ 152 w 16468"/>
                <a:gd name="connsiteY8" fmla="*/ 5419 h 13020"/>
                <a:gd name="connsiteX9" fmla="*/ 0 w 16468"/>
                <a:gd name="connsiteY9" fmla="*/ 4363 h 1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68" h="13020">
                  <a:moveTo>
                    <a:pt x="0" y="4363"/>
                  </a:moveTo>
                  <a:lnTo>
                    <a:pt x="410" y="3705"/>
                  </a:lnTo>
                  <a:lnTo>
                    <a:pt x="6439" y="295"/>
                  </a:lnTo>
                  <a:lnTo>
                    <a:pt x="9068" y="0"/>
                  </a:lnTo>
                  <a:lnTo>
                    <a:pt x="11335" y="819"/>
                  </a:lnTo>
                  <a:lnTo>
                    <a:pt x="14983" y="6039"/>
                  </a:lnTo>
                  <a:lnTo>
                    <a:pt x="16469" y="8296"/>
                  </a:lnTo>
                  <a:lnTo>
                    <a:pt x="3934" y="13021"/>
                  </a:lnTo>
                  <a:lnTo>
                    <a:pt x="152" y="5419"/>
                  </a:lnTo>
                  <a:lnTo>
                    <a:pt x="0" y="4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8" name="그래픽 2">
              <a:extLst>
                <a:ext uri="{FF2B5EF4-FFF2-40B4-BE49-F238E27FC236}">
                  <a16:creationId xmlns:a16="http://schemas.microsoft.com/office/drawing/2014/main" id="{9D79E5DC-30AF-A613-5D5D-1DA6A36930B4}"/>
                </a:ext>
              </a:extLst>
            </p:cNvPr>
            <p:cNvSpPr/>
            <p:nvPr/>
          </p:nvSpPr>
          <p:spPr>
            <a:xfrm>
              <a:off x="1897265" y="1358169"/>
              <a:ext cx="22021" cy="11458"/>
            </a:xfrm>
            <a:custGeom>
              <a:avLst/>
              <a:gdLst>
                <a:gd name="connsiteX0" fmla="*/ 0 w 22021"/>
                <a:gd name="connsiteY0" fmla="*/ 1972 h 11458"/>
                <a:gd name="connsiteX1" fmla="*/ 1600 w 22021"/>
                <a:gd name="connsiteY1" fmla="*/ 1038 h 11458"/>
                <a:gd name="connsiteX2" fmla="*/ 4391 w 22021"/>
                <a:gd name="connsiteY2" fmla="*/ 0 h 11458"/>
                <a:gd name="connsiteX3" fmla="*/ 6563 w 22021"/>
                <a:gd name="connsiteY3" fmla="*/ 495 h 11458"/>
                <a:gd name="connsiteX4" fmla="*/ 6363 w 22021"/>
                <a:gd name="connsiteY4" fmla="*/ 2096 h 11458"/>
                <a:gd name="connsiteX5" fmla="*/ 6286 w 22021"/>
                <a:gd name="connsiteY5" fmla="*/ 3620 h 11458"/>
                <a:gd name="connsiteX6" fmla="*/ 8668 w 22021"/>
                <a:gd name="connsiteY6" fmla="*/ 2581 h 11458"/>
                <a:gd name="connsiteX7" fmla="*/ 10458 w 22021"/>
                <a:gd name="connsiteY7" fmla="*/ 2658 h 11458"/>
                <a:gd name="connsiteX8" fmla="*/ 10373 w 22021"/>
                <a:gd name="connsiteY8" fmla="*/ 3696 h 11458"/>
                <a:gd name="connsiteX9" fmla="*/ 10868 w 22021"/>
                <a:gd name="connsiteY9" fmla="*/ 5039 h 11458"/>
                <a:gd name="connsiteX10" fmla="*/ 12021 w 22021"/>
                <a:gd name="connsiteY10" fmla="*/ 4477 h 11458"/>
                <a:gd name="connsiteX11" fmla="*/ 14649 w 22021"/>
                <a:gd name="connsiteY11" fmla="*/ 4182 h 11458"/>
                <a:gd name="connsiteX12" fmla="*/ 15021 w 22021"/>
                <a:gd name="connsiteY12" fmla="*/ 6563 h 11458"/>
                <a:gd name="connsiteX13" fmla="*/ 16954 w 22021"/>
                <a:gd name="connsiteY13" fmla="*/ 5153 h 11458"/>
                <a:gd name="connsiteX14" fmla="*/ 19040 w 22021"/>
                <a:gd name="connsiteY14" fmla="*/ 4496 h 11458"/>
                <a:gd name="connsiteX15" fmla="*/ 19641 w 22021"/>
                <a:gd name="connsiteY15" fmla="*/ 4124 h 11458"/>
                <a:gd name="connsiteX16" fmla="*/ 20755 w 22021"/>
                <a:gd name="connsiteY16" fmla="*/ 6210 h 11458"/>
                <a:gd name="connsiteX17" fmla="*/ 21688 w 22021"/>
                <a:gd name="connsiteY17" fmla="*/ 8668 h 11458"/>
                <a:gd name="connsiteX18" fmla="*/ 22022 w 22021"/>
                <a:gd name="connsiteY18" fmla="*/ 10716 h 11458"/>
                <a:gd name="connsiteX19" fmla="*/ 18564 w 22021"/>
                <a:gd name="connsiteY19" fmla="*/ 11459 h 11458"/>
                <a:gd name="connsiteX20" fmla="*/ 14773 w 22021"/>
                <a:gd name="connsiteY20" fmla="*/ 10897 h 11458"/>
                <a:gd name="connsiteX21" fmla="*/ 11249 w 22021"/>
                <a:gd name="connsiteY21" fmla="*/ 9039 h 11458"/>
                <a:gd name="connsiteX22" fmla="*/ 8458 w 22021"/>
                <a:gd name="connsiteY22" fmla="*/ 6401 h 11458"/>
                <a:gd name="connsiteX23" fmla="*/ 7220 w 22021"/>
                <a:gd name="connsiteY23" fmla="*/ 7677 h 11458"/>
                <a:gd name="connsiteX24" fmla="*/ 5410 w 22021"/>
                <a:gd name="connsiteY24" fmla="*/ 8982 h 11458"/>
                <a:gd name="connsiteX25" fmla="*/ 2953 w 22021"/>
                <a:gd name="connsiteY25" fmla="*/ 5667 h 11458"/>
                <a:gd name="connsiteX26" fmla="*/ 0 w 22021"/>
                <a:gd name="connsiteY26" fmla="*/ 1972 h 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21" h="11458">
                  <a:moveTo>
                    <a:pt x="0" y="1972"/>
                  </a:moveTo>
                  <a:lnTo>
                    <a:pt x="1600" y="1038"/>
                  </a:lnTo>
                  <a:lnTo>
                    <a:pt x="4391" y="0"/>
                  </a:lnTo>
                  <a:lnTo>
                    <a:pt x="6563" y="495"/>
                  </a:lnTo>
                  <a:lnTo>
                    <a:pt x="6363" y="2096"/>
                  </a:lnTo>
                  <a:lnTo>
                    <a:pt x="6286" y="3620"/>
                  </a:lnTo>
                  <a:lnTo>
                    <a:pt x="8668" y="2581"/>
                  </a:lnTo>
                  <a:lnTo>
                    <a:pt x="10458" y="2658"/>
                  </a:lnTo>
                  <a:lnTo>
                    <a:pt x="10373" y="3696"/>
                  </a:lnTo>
                  <a:lnTo>
                    <a:pt x="10868" y="5039"/>
                  </a:lnTo>
                  <a:lnTo>
                    <a:pt x="12021" y="4477"/>
                  </a:lnTo>
                  <a:lnTo>
                    <a:pt x="14649" y="4182"/>
                  </a:lnTo>
                  <a:lnTo>
                    <a:pt x="15021" y="6563"/>
                  </a:lnTo>
                  <a:lnTo>
                    <a:pt x="16954" y="5153"/>
                  </a:lnTo>
                  <a:lnTo>
                    <a:pt x="19040" y="4496"/>
                  </a:lnTo>
                  <a:lnTo>
                    <a:pt x="19641" y="4124"/>
                  </a:lnTo>
                  <a:lnTo>
                    <a:pt x="20755" y="6210"/>
                  </a:lnTo>
                  <a:lnTo>
                    <a:pt x="21688" y="8668"/>
                  </a:lnTo>
                  <a:lnTo>
                    <a:pt x="22022" y="10716"/>
                  </a:lnTo>
                  <a:lnTo>
                    <a:pt x="18564" y="11459"/>
                  </a:lnTo>
                  <a:lnTo>
                    <a:pt x="14773" y="10897"/>
                  </a:lnTo>
                  <a:lnTo>
                    <a:pt x="11249" y="9039"/>
                  </a:lnTo>
                  <a:lnTo>
                    <a:pt x="8458" y="6401"/>
                  </a:lnTo>
                  <a:lnTo>
                    <a:pt x="7220" y="7677"/>
                  </a:lnTo>
                  <a:lnTo>
                    <a:pt x="5410" y="8982"/>
                  </a:lnTo>
                  <a:lnTo>
                    <a:pt x="2953" y="5667"/>
                  </a:lnTo>
                  <a:lnTo>
                    <a:pt x="0" y="19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299" name="그래픽 2">
              <a:extLst>
                <a:ext uri="{FF2B5EF4-FFF2-40B4-BE49-F238E27FC236}">
                  <a16:creationId xmlns:a16="http://schemas.microsoft.com/office/drawing/2014/main" id="{47002DA7-0484-286E-04EE-DB43320431E4}"/>
                </a:ext>
              </a:extLst>
            </p:cNvPr>
            <p:cNvSpPr/>
            <p:nvPr/>
          </p:nvSpPr>
          <p:spPr>
            <a:xfrm>
              <a:off x="1809711" y="1356340"/>
              <a:ext cx="25469" cy="8953"/>
            </a:xfrm>
            <a:custGeom>
              <a:avLst/>
              <a:gdLst>
                <a:gd name="connsiteX0" fmla="*/ 0 w 25469"/>
                <a:gd name="connsiteY0" fmla="*/ 4915 h 8953"/>
                <a:gd name="connsiteX1" fmla="*/ 2981 w 25469"/>
                <a:gd name="connsiteY1" fmla="*/ 2753 h 8953"/>
                <a:gd name="connsiteX2" fmla="*/ 7125 w 25469"/>
                <a:gd name="connsiteY2" fmla="*/ 1076 h 8953"/>
                <a:gd name="connsiteX3" fmla="*/ 10287 w 25469"/>
                <a:gd name="connsiteY3" fmla="*/ 248 h 8953"/>
                <a:gd name="connsiteX4" fmla="*/ 11478 w 25469"/>
                <a:gd name="connsiteY4" fmla="*/ 0 h 8953"/>
                <a:gd name="connsiteX5" fmla="*/ 15983 w 25469"/>
                <a:gd name="connsiteY5" fmla="*/ 371 h 8953"/>
                <a:gd name="connsiteX6" fmla="*/ 19260 w 25469"/>
                <a:gd name="connsiteY6" fmla="*/ 1486 h 8953"/>
                <a:gd name="connsiteX7" fmla="*/ 22679 w 25469"/>
                <a:gd name="connsiteY7" fmla="*/ 3277 h 8953"/>
                <a:gd name="connsiteX8" fmla="*/ 25308 w 25469"/>
                <a:gd name="connsiteY8" fmla="*/ 4581 h 8953"/>
                <a:gd name="connsiteX9" fmla="*/ 25470 w 25469"/>
                <a:gd name="connsiteY9" fmla="*/ 6772 h 8953"/>
                <a:gd name="connsiteX10" fmla="*/ 25098 w 25469"/>
                <a:gd name="connsiteY10" fmla="*/ 8953 h 8953"/>
                <a:gd name="connsiteX11" fmla="*/ 22870 w 25469"/>
                <a:gd name="connsiteY11" fmla="*/ 7925 h 8953"/>
                <a:gd name="connsiteX12" fmla="*/ 20336 w 25469"/>
                <a:gd name="connsiteY12" fmla="*/ 6477 h 8953"/>
                <a:gd name="connsiteX13" fmla="*/ 17059 w 25469"/>
                <a:gd name="connsiteY13" fmla="*/ 4801 h 8953"/>
                <a:gd name="connsiteX14" fmla="*/ 13935 w 25469"/>
                <a:gd name="connsiteY14" fmla="*/ 3610 h 8953"/>
                <a:gd name="connsiteX15" fmla="*/ 10811 w 25469"/>
                <a:gd name="connsiteY15" fmla="*/ 4020 h 8953"/>
                <a:gd name="connsiteX16" fmla="*/ 7763 w 25469"/>
                <a:gd name="connsiteY16" fmla="*/ 5134 h 8953"/>
                <a:gd name="connsiteX17" fmla="*/ 5544 w 25469"/>
                <a:gd name="connsiteY17" fmla="*/ 6572 h 8953"/>
                <a:gd name="connsiteX18" fmla="*/ 0 w 25469"/>
                <a:gd name="connsiteY18" fmla="*/ 4915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69" h="8953">
                  <a:moveTo>
                    <a:pt x="0" y="4915"/>
                  </a:moveTo>
                  <a:lnTo>
                    <a:pt x="2981" y="2753"/>
                  </a:lnTo>
                  <a:lnTo>
                    <a:pt x="7125" y="1076"/>
                  </a:lnTo>
                  <a:lnTo>
                    <a:pt x="10287" y="248"/>
                  </a:lnTo>
                  <a:lnTo>
                    <a:pt x="11478" y="0"/>
                  </a:lnTo>
                  <a:lnTo>
                    <a:pt x="15983" y="371"/>
                  </a:lnTo>
                  <a:lnTo>
                    <a:pt x="19260" y="1486"/>
                  </a:lnTo>
                  <a:lnTo>
                    <a:pt x="22679" y="3277"/>
                  </a:lnTo>
                  <a:lnTo>
                    <a:pt x="25308" y="4581"/>
                  </a:lnTo>
                  <a:lnTo>
                    <a:pt x="25470" y="6772"/>
                  </a:lnTo>
                  <a:lnTo>
                    <a:pt x="25098" y="8953"/>
                  </a:lnTo>
                  <a:lnTo>
                    <a:pt x="22870" y="7925"/>
                  </a:lnTo>
                  <a:lnTo>
                    <a:pt x="20336" y="6477"/>
                  </a:lnTo>
                  <a:lnTo>
                    <a:pt x="17059" y="4801"/>
                  </a:lnTo>
                  <a:lnTo>
                    <a:pt x="13935" y="3610"/>
                  </a:lnTo>
                  <a:lnTo>
                    <a:pt x="10811" y="4020"/>
                  </a:lnTo>
                  <a:lnTo>
                    <a:pt x="7763" y="5134"/>
                  </a:lnTo>
                  <a:lnTo>
                    <a:pt x="5544" y="6572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0" name="그래픽 2">
              <a:extLst>
                <a:ext uri="{FF2B5EF4-FFF2-40B4-BE49-F238E27FC236}">
                  <a16:creationId xmlns:a16="http://schemas.microsoft.com/office/drawing/2014/main" id="{15471877-5F09-7861-AA61-633C080156D6}"/>
                </a:ext>
              </a:extLst>
            </p:cNvPr>
            <p:cNvSpPr/>
            <p:nvPr/>
          </p:nvSpPr>
          <p:spPr>
            <a:xfrm>
              <a:off x="9690725" y="6599967"/>
              <a:ext cx="12430" cy="18240"/>
            </a:xfrm>
            <a:custGeom>
              <a:avLst/>
              <a:gdLst>
                <a:gd name="connsiteX0" fmla="*/ 0 w 12430"/>
                <a:gd name="connsiteY0" fmla="*/ 3124 h 18240"/>
                <a:gd name="connsiteX1" fmla="*/ 1305 w 12430"/>
                <a:gd name="connsiteY1" fmla="*/ 991 h 18240"/>
                <a:gd name="connsiteX2" fmla="*/ 3486 w 12430"/>
                <a:gd name="connsiteY2" fmla="*/ 0 h 18240"/>
                <a:gd name="connsiteX3" fmla="*/ 5620 w 12430"/>
                <a:gd name="connsiteY3" fmla="*/ 667 h 18240"/>
                <a:gd name="connsiteX4" fmla="*/ 6848 w 12430"/>
                <a:gd name="connsiteY4" fmla="*/ 2420 h 18240"/>
                <a:gd name="connsiteX5" fmla="*/ 7344 w 12430"/>
                <a:gd name="connsiteY5" fmla="*/ 5468 h 18240"/>
                <a:gd name="connsiteX6" fmla="*/ 8077 w 12430"/>
                <a:gd name="connsiteY6" fmla="*/ 8468 h 18240"/>
                <a:gd name="connsiteX7" fmla="*/ 10268 w 12430"/>
                <a:gd name="connsiteY7" fmla="*/ 11668 h 18240"/>
                <a:gd name="connsiteX8" fmla="*/ 11497 w 12430"/>
                <a:gd name="connsiteY8" fmla="*/ 13716 h 18240"/>
                <a:gd name="connsiteX9" fmla="*/ 11611 w 12430"/>
                <a:gd name="connsiteY9" fmla="*/ 15736 h 18240"/>
                <a:gd name="connsiteX10" fmla="*/ 12430 w 12430"/>
                <a:gd name="connsiteY10" fmla="*/ 17174 h 18240"/>
                <a:gd name="connsiteX11" fmla="*/ 12021 w 12430"/>
                <a:gd name="connsiteY11" fmla="*/ 18241 h 18240"/>
                <a:gd name="connsiteX12" fmla="*/ 10630 w 12430"/>
                <a:gd name="connsiteY12" fmla="*/ 17917 h 18240"/>
                <a:gd name="connsiteX13" fmla="*/ 9773 w 12430"/>
                <a:gd name="connsiteY13" fmla="*/ 17050 h 18240"/>
                <a:gd name="connsiteX14" fmla="*/ 8792 w 12430"/>
                <a:gd name="connsiteY14" fmla="*/ 16602 h 18240"/>
                <a:gd name="connsiteX15" fmla="*/ 6706 w 12430"/>
                <a:gd name="connsiteY15" fmla="*/ 14097 h 18240"/>
                <a:gd name="connsiteX16" fmla="*/ 4915 w 12430"/>
                <a:gd name="connsiteY16" fmla="*/ 11345 h 18240"/>
                <a:gd name="connsiteX17" fmla="*/ 3515 w 12430"/>
                <a:gd name="connsiteY17" fmla="*/ 8811 h 18240"/>
                <a:gd name="connsiteX18" fmla="*/ 1505 w 12430"/>
                <a:gd name="connsiteY18" fmla="*/ 7325 h 18240"/>
                <a:gd name="connsiteX19" fmla="*/ 200 w 12430"/>
                <a:gd name="connsiteY19" fmla="*/ 5192 h 18240"/>
                <a:gd name="connsiteX20" fmla="*/ 0 w 12430"/>
                <a:gd name="connsiteY20" fmla="*/ 3124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30" h="18240">
                  <a:moveTo>
                    <a:pt x="0" y="3124"/>
                  </a:moveTo>
                  <a:lnTo>
                    <a:pt x="1305" y="991"/>
                  </a:lnTo>
                  <a:lnTo>
                    <a:pt x="3486" y="0"/>
                  </a:lnTo>
                  <a:lnTo>
                    <a:pt x="5620" y="667"/>
                  </a:lnTo>
                  <a:lnTo>
                    <a:pt x="6848" y="2420"/>
                  </a:lnTo>
                  <a:lnTo>
                    <a:pt x="7344" y="5468"/>
                  </a:lnTo>
                  <a:lnTo>
                    <a:pt x="8077" y="8468"/>
                  </a:lnTo>
                  <a:lnTo>
                    <a:pt x="10268" y="11668"/>
                  </a:lnTo>
                  <a:lnTo>
                    <a:pt x="11497" y="13716"/>
                  </a:lnTo>
                  <a:lnTo>
                    <a:pt x="11611" y="15736"/>
                  </a:lnTo>
                  <a:lnTo>
                    <a:pt x="12430" y="17174"/>
                  </a:lnTo>
                  <a:lnTo>
                    <a:pt x="12021" y="18241"/>
                  </a:lnTo>
                  <a:lnTo>
                    <a:pt x="10630" y="17917"/>
                  </a:lnTo>
                  <a:lnTo>
                    <a:pt x="9773" y="17050"/>
                  </a:lnTo>
                  <a:lnTo>
                    <a:pt x="8792" y="16602"/>
                  </a:lnTo>
                  <a:lnTo>
                    <a:pt x="6706" y="14097"/>
                  </a:lnTo>
                  <a:lnTo>
                    <a:pt x="4915" y="11345"/>
                  </a:lnTo>
                  <a:lnTo>
                    <a:pt x="3515" y="8811"/>
                  </a:lnTo>
                  <a:lnTo>
                    <a:pt x="1505" y="7325"/>
                  </a:lnTo>
                  <a:lnTo>
                    <a:pt x="200" y="5192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1" name="그래픽 2">
              <a:extLst>
                <a:ext uri="{FF2B5EF4-FFF2-40B4-BE49-F238E27FC236}">
                  <a16:creationId xmlns:a16="http://schemas.microsoft.com/office/drawing/2014/main" id="{52E8A9AA-3560-3B7A-E285-55F359CCF89A}"/>
                </a:ext>
              </a:extLst>
            </p:cNvPr>
            <p:cNvSpPr/>
            <p:nvPr/>
          </p:nvSpPr>
          <p:spPr>
            <a:xfrm>
              <a:off x="9647634" y="6374120"/>
              <a:ext cx="16535" cy="11287"/>
            </a:xfrm>
            <a:custGeom>
              <a:avLst/>
              <a:gdLst>
                <a:gd name="connsiteX0" fmla="*/ 0 w 16535"/>
                <a:gd name="connsiteY0" fmla="*/ 781 h 11287"/>
                <a:gd name="connsiteX1" fmla="*/ 934 w 16535"/>
                <a:gd name="connsiteY1" fmla="*/ 0 h 11287"/>
                <a:gd name="connsiteX2" fmla="*/ 3200 w 16535"/>
                <a:gd name="connsiteY2" fmla="*/ 162 h 11287"/>
                <a:gd name="connsiteX3" fmla="*/ 7801 w 16535"/>
                <a:gd name="connsiteY3" fmla="*/ 1229 h 11287"/>
                <a:gd name="connsiteX4" fmla="*/ 11163 w 16535"/>
                <a:gd name="connsiteY4" fmla="*/ 2791 h 11287"/>
                <a:gd name="connsiteX5" fmla="*/ 14440 w 16535"/>
                <a:gd name="connsiteY5" fmla="*/ 4601 h 11287"/>
                <a:gd name="connsiteX6" fmla="*/ 16536 w 16535"/>
                <a:gd name="connsiteY6" fmla="*/ 7191 h 11287"/>
                <a:gd name="connsiteX7" fmla="*/ 16373 w 16535"/>
                <a:gd name="connsiteY7" fmla="*/ 8840 h 11287"/>
                <a:gd name="connsiteX8" fmla="*/ 14974 w 16535"/>
                <a:gd name="connsiteY8" fmla="*/ 10630 h 11287"/>
                <a:gd name="connsiteX9" fmla="*/ 13449 w 16535"/>
                <a:gd name="connsiteY9" fmla="*/ 11287 h 11287"/>
                <a:gd name="connsiteX10" fmla="*/ 11687 w 16535"/>
                <a:gd name="connsiteY10" fmla="*/ 10059 h 11287"/>
                <a:gd name="connsiteX11" fmla="*/ 9230 w 16535"/>
                <a:gd name="connsiteY11" fmla="*/ 7677 h 11287"/>
                <a:gd name="connsiteX12" fmla="*/ 5858 w 16535"/>
                <a:gd name="connsiteY12" fmla="*/ 6277 h 11287"/>
                <a:gd name="connsiteX13" fmla="*/ 3029 w 16535"/>
                <a:gd name="connsiteY13" fmla="*/ 3772 h 11287"/>
                <a:gd name="connsiteX14" fmla="*/ 1267 w 16535"/>
                <a:gd name="connsiteY14" fmla="*/ 2877 h 11287"/>
                <a:gd name="connsiteX15" fmla="*/ 0 w 16535"/>
                <a:gd name="connsiteY15" fmla="*/ 781 h 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5" h="11287">
                  <a:moveTo>
                    <a:pt x="0" y="781"/>
                  </a:moveTo>
                  <a:lnTo>
                    <a:pt x="934" y="0"/>
                  </a:lnTo>
                  <a:lnTo>
                    <a:pt x="3200" y="162"/>
                  </a:lnTo>
                  <a:lnTo>
                    <a:pt x="7801" y="1229"/>
                  </a:lnTo>
                  <a:lnTo>
                    <a:pt x="11163" y="2791"/>
                  </a:lnTo>
                  <a:lnTo>
                    <a:pt x="14440" y="4601"/>
                  </a:lnTo>
                  <a:lnTo>
                    <a:pt x="16536" y="7191"/>
                  </a:lnTo>
                  <a:lnTo>
                    <a:pt x="16373" y="8840"/>
                  </a:lnTo>
                  <a:lnTo>
                    <a:pt x="14974" y="10630"/>
                  </a:lnTo>
                  <a:lnTo>
                    <a:pt x="13449" y="11287"/>
                  </a:lnTo>
                  <a:lnTo>
                    <a:pt x="11687" y="10059"/>
                  </a:lnTo>
                  <a:lnTo>
                    <a:pt x="9230" y="7677"/>
                  </a:lnTo>
                  <a:lnTo>
                    <a:pt x="5858" y="6277"/>
                  </a:lnTo>
                  <a:lnTo>
                    <a:pt x="3029" y="3772"/>
                  </a:lnTo>
                  <a:lnTo>
                    <a:pt x="1267" y="2877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2" name="그래픽 2">
              <a:extLst>
                <a:ext uri="{FF2B5EF4-FFF2-40B4-BE49-F238E27FC236}">
                  <a16:creationId xmlns:a16="http://schemas.microsoft.com/office/drawing/2014/main" id="{FA7FC212-BDD5-A888-AEDD-B51DC07B96A5}"/>
                </a:ext>
              </a:extLst>
            </p:cNvPr>
            <p:cNvSpPr/>
            <p:nvPr/>
          </p:nvSpPr>
          <p:spPr>
            <a:xfrm>
              <a:off x="7639088" y="6186116"/>
              <a:ext cx="12582" cy="10601"/>
            </a:xfrm>
            <a:custGeom>
              <a:avLst/>
              <a:gdLst>
                <a:gd name="connsiteX0" fmla="*/ 0 w 12582"/>
                <a:gd name="connsiteY0" fmla="*/ 2057 h 10601"/>
                <a:gd name="connsiteX1" fmla="*/ 571 w 12582"/>
                <a:gd name="connsiteY1" fmla="*/ 619 h 10601"/>
                <a:gd name="connsiteX2" fmla="*/ 2171 w 12582"/>
                <a:gd name="connsiteY2" fmla="*/ 0 h 10601"/>
                <a:gd name="connsiteX3" fmla="*/ 4057 w 12582"/>
                <a:gd name="connsiteY3" fmla="*/ 524 h 10601"/>
                <a:gd name="connsiteX4" fmla="*/ 6562 w 12582"/>
                <a:gd name="connsiteY4" fmla="*/ 448 h 10601"/>
                <a:gd name="connsiteX5" fmla="*/ 8277 w 12582"/>
                <a:gd name="connsiteY5" fmla="*/ 371 h 10601"/>
                <a:gd name="connsiteX6" fmla="*/ 11192 w 12582"/>
                <a:gd name="connsiteY6" fmla="*/ 1810 h 10601"/>
                <a:gd name="connsiteX7" fmla="*/ 12582 w 12582"/>
                <a:gd name="connsiteY7" fmla="*/ 2591 h 10601"/>
                <a:gd name="connsiteX8" fmla="*/ 12296 w 12582"/>
                <a:gd name="connsiteY8" fmla="*/ 4191 h 10601"/>
                <a:gd name="connsiteX9" fmla="*/ 11477 w 12582"/>
                <a:gd name="connsiteY9" fmla="*/ 6077 h 10601"/>
                <a:gd name="connsiteX10" fmla="*/ 9915 w 12582"/>
                <a:gd name="connsiteY10" fmla="*/ 8011 h 10601"/>
                <a:gd name="connsiteX11" fmla="*/ 7448 w 12582"/>
                <a:gd name="connsiteY11" fmla="*/ 9982 h 10601"/>
                <a:gd name="connsiteX12" fmla="*/ 5696 w 12582"/>
                <a:gd name="connsiteY12" fmla="*/ 10601 h 10601"/>
                <a:gd name="connsiteX13" fmla="*/ 4829 w 12582"/>
                <a:gd name="connsiteY13" fmla="*/ 9744 h 10601"/>
                <a:gd name="connsiteX14" fmla="*/ 3267 w 12582"/>
                <a:gd name="connsiteY14" fmla="*/ 7734 h 10601"/>
                <a:gd name="connsiteX15" fmla="*/ 2238 w 12582"/>
                <a:gd name="connsiteY15" fmla="*/ 4353 h 10601"/>
                <a:gd name="connsiteX16" fmla="*/ 0 w 12582"/>
                <a:gd name="connsiteY16" fmla="*/ 2057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" h="10601">
                  <a:moveTo>
                    <a:pt x="0" y="2057"/>
                  </a:moveTo>
                  <a:lnTo>
                    <a:pt x="571" y="619"/>
                  </a:lnTo>
                  <a:lnTo>
                    <a:pt x="2171" y="0"/>
                  </a:lnTo>
                  <a:lnTo>
                    <a:pt x="4057" y="524"/>
                  </a:lnTo>
                  <a:lnTo>
                    <a:pt x="6562" y="448"/>
                  </a:lnTo>
                  <a:lnTo>
                    <a:pt x="8277" y="371"/>
                  </a:lnTo>
                  <a:lnTo>
                    <a:pt x="11192" y="1810"/>
                  </a:lnTo>
                  <a:lnTo>
                    <a:pt x="12582" y="2591"/>
                  </a:lnTo>
                  <a:lnTo>
                    <a:pt x="12296" y="4191"/>
                  </a:lnTo>
                  <a:lnTo>
                    <a:pt x="11477" y="6077"/>
                  </a:lnTo>
                  <a:lnTo>
                    <a:pt x="9915" y="8011"/>
                  </a:lnTo>
                  <a:lnTo>
                    <a:pt x="7448" y="9982"/>
                  </a:lnTo>
                  <a:lnTo>
                    <a:pt x="5696" y="10601"/>
                  </a:lnTo>
                  <a:lnTo>
                    <a:pt x="4829" y="9744"/>
                  </a:lnTo>
                  <a:lnTo>
                    <a:pt x="3267" y="7734"/>
                  </a:lnTo>
                  <a:lnTo>
                    <a:pt x="2238" y="4353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3" name="그래픽 2">
              <a:extLst>
                <a:ext uri="{FF2B5EF4-FFF2-40B4-BE49-F238E27FC236}">
                  <a16:creationId xmlns:a16="http://schemas.microsoft.com/office/drawing/2014/main" id="{DB315485-3710-1A7D-84C6-EB3147A0FCFA}"/>
                </a:ext>
              </a:extLst>
            </p:cNvPr>
            <p:cNvSpPr/>
            <p:nvPr/>
          </p:nvSpPr>
          <p:spPr>
            <a:xfrm>
              <a:off x="6410963" y="6350346"/>
              <a:ext cx="11782" cy="12810"/>
            </a:xfrm>
            <a:custGeom>
              <a:avLst/>
              <a:gdLst>
                <a:gd name="connsiteX0" fmla="*/ 0 w 11782"/>
                <a:gd name="connsiteY0" fmla="*/ 4239 h 12810"/>
                <a:gd name="connsiteX1" fmla="*/ 10220 w 11782"/>
                <a:gd name="connsiteY1" fmla="*/ 0 h 12810"/>
                <a:gd name="connsiteX2" fmla="*/ 11782 w 11782"/>
                <a:gd name="connsiteY2" fmla="*/ 4886 h 12810"/>
                <a:gd name="connsiteX3" fmla="*/ 2848 w 11782"/>
                <a:gd name="connsiteY3" fmla="*/ 12811 h 12810"/>
                <a:gd name="connsiteX4" fmla="*/ 0 w 11782"/>
                <a:gd name="connsiteY4" fmla="*/ 4239 h 1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2" h="12810">
                  <a:moveTo>
                    <a:pt x="0" y="4239"/>
                  </a:moveTo>
                  <a:lnTo>
                    <a:pt x="10220" y="0"/>
                  </a:lnTo>
                  <a:lnTo>
                    <a:pt x="11782" y="4886"/>
                  </a:lnTo>
                  <a:lnTo>
                    <a:pt x="2848" y="12811"/>
                  </a:lnTo>
                  <a:lnTo>
                    <a:pt x="0" y="42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4" name="그래픽 2">
              <a:extLst>
                <a:ext uri="{FF2B5EF4-FFF2-40B4-BE49-F238E27FC236}">
                  <a16:creationId xmlns:a16="http://schemas.microsoft.com/office/drawing/2014/main" id="{C967E726-F71C-8F56-F06D-A2DE3A2DF5A0}"/>
                </a:ext>
              </a:extLst>
            </p:cNvPr>
            <p:cNvSpPr/>
            <p:nvPr/>
          </p:nvSpPr>
          <p:spPr>
            <a:xfrm>
              <a:off x="4854444" y="4146461"/>
              <a:ext cx="14325" cy="10344"/>
            </a:xfrm>
            <a:custGeom>
              <a:avLst/>
              <a:gdLst>
                <a:gd name="connsiteX0" fmla="*/ 0 w 14325"/>
                <a:gd name="connsiteY0" fmla="*/ 5058 h 10344"/>
                <a:gd name="connsiteX1" fmla="*/ 5467 w 14325"/>
                <a:gd name="connsiteY1" fmla="*/ 0 h 10344"/>
                <a:gd name="connsiteX2" fmla="*/ 14326 w 14325"/>
                <a:gd name="connsiteY2" fmla="*/ 5210 h 10344"/>
                <a:gd name="connsiteX3" fmla="*/ 8591 w 14325"/>
                <a:gd name="connsiteY3" fmla="*/ 10344 h 10344"/>
                <a:gd name="connsiteX4" fmla="*/ 0 w 14325"/>
                <a:gd name="connsiteY4" fmla="*/ 5058 h 1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5" h="10344">
                  <a:moveTo>
                    <a:pt x="0" y="5058"/>
                  </a:moveTo>
                  <a:lnTo>
                    <a:pt x="5467" y="0"/>
                  </a:lnTo>
                  <a:lnTo>
                    <a:pt x="14326" y="5210"/>
                  </a:lnTo>
                  <a:lnTo>
                    <a:pt x="8591" y="10344"/>
                  </a:lnTo>
                  <a:lnTo>
                    <a:pt x="0" y="505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5" name="그래픽 2">
              <a:extLst>
                <a:ext uri="{FF2B5EF4-FFF2-40B4-BE49-F238E27FC236}">
                  <a16:creationId xmlns:a16="http://schemas.microsoft.com/office/drawing/2014/main" id="{390DE925-46BC-5EF8-D79B-B8D1BAECFE8F}"/>
                </a:ext>
              </a:extLst>
            </p:cNvPr>
            <p:cNvSpPr/>
            <p:nvPr/>
          </p:nvSpPr>
          <p:spPr>
            <a:xfrm>
              <a:off x="9713718" y="6363547"/>
              <a:ext cx="10554" cy="11163"/>
            </a:xfrm>
            <a:custGeom>
              <a:avLst/>
              <a:gdLst>
                <a:gd name="connsiteX0" fmla="*/ 0 w 10554"/>
                <a:gd name="connsiteY0" fmla="*/ 9230 h 11163"/>
                <a:gd name="connsiteX1" fmla="*/ 600 w 10554"/>
                <a:gd name="connsiteY1" fmla="*/ 6696 h 11163"/>
                <a:gd name="connsiteX2" fmla="*/ 1638 w 10554"/>
                <a:gd name="connsiteY2" fmla="*/ 5792 h 11163"/>
                <a:gd name="connsiteX3" fmla="*/ 2867 w 10554"/>
                <a:gd name="connsiteY3" fmla="*/ 4315 h 11163"/>
                <a:gd name="connsiteX4" fmla="*/ 3353 w 10554"/>
                <a:gd name="connsiteY4" fmla="*/ 1677 h 11163"/>
                <a:gd name="connsiteX5" fmla="*/ 4353 w 10554"/>
                <a:gd name="connsiteY5" fmla="*/ 943 h 11163"/>
                <a:gd name="connsiteX6" fmla="*/ 6239 w 10554"/>
                <a:gd name="connsiteY6" fmla="*/ 0 h 11163"/>
                <a:gd name="connsiteX7" fmla="*/ 8620 w 10554"/>
                <a:gd name="connsiteY7" fmla="*/ 200 h 11163"/>
                <a:gd name="connsiteX8" fmla="*/ 10554 w 10554"/>
                <a:gd name="connsiteY8" fmla="*/ 2324 h 11163"/>
                <a:gd name="connsiteX9" fmla="*/ 10106 w 10554"/>
                <a:gd name="connsiteY9" fmla="*/ 3734 h 11163"/>
                <a:gd name="connsiteX10" fmla="*/ 8211 w 10554"/>
                <a:gd name="connsiteY10" fmla="*/ 5705 h 11163"/>
                <a:gd name="connsiteX11" fmla="*/ 5953 w 10554"/>
                <a:gd name="connsiteY11" fmla="*/ 8497 h 11163"/>
                <a:gd name="connsiteX12" fmla="*/ 4677 w 10554"/>
                <a:gd name="connsiteY12" fmla="*/ 10306 h 11163"/>
                <a:gd name="connsiteX13" fmla="*/ 3039 w 10554"/>
                <a:gd name="connsiteY13" fmla="*/ 11163 h 11163"/>
                <a:gd name="connsiteX14" fmla="*/ 1229 w 10554"/>
                <a:gd name="connsiteY14" fmla="*/ 10963 h 11163"/>
                <a:gd name="connsiteX15" fmla="*/ 0 w 10554"/>
                <a:gd name="connsiteY15" fmla="*/ 9230 h 1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54" h="11163">
                  <a:moveTo>
                    <a:pt x="0" y="9230"/>
                  </a:moveTo>
                  <a:lnTo>
                    <a:pt x="600" y="6696"/>
                  </a:lnTo>
                  <a:lnTo>
                    <a:pt x="1638" y="5792"/>
                  </a:lnTo>
                  <a:lnTo>
                    <a:pt x="2867" y="4315"/>
                  </a:lnTo>
                  <a:lnTo>
                    <a:pt x="3353" y="1677"/>
                  </a:lnTo>
                  <a:lnTo>
                    <a:pt x="4353" y="943"/>
                  </a:lnTo>
                  <a:lnTo>
                    <a:pt x="6239" y="0"/>
                  </a:lnTo>
                  <a:lnTo>
                    <a:pt x="8620" y="200"/>
                  </a:lnTo>
                  <a:lnTo>
                    <a:pt x="10554" y="2324"/>
                  </a:lnTo>
                  <a:lnTo>
                    <a:pt x="10106" y="3734"/>
                  </a:lnTo>
                  <a:lnTo>
                    <a:pt x="8211" y="5705"/>
                  </a:lnTo>
                  <a:lnTo>
                    <a:pt x="5953" y="8497"/>
                  </a:lnTo>
                  <a:lnTo>
                    <a:pt x="4677" y="10306"/>
                  </a:lnTo>
                  <a:lnTo>
                    <a:pt x="3039" y="11163"/>
                  </a:lnTo>
                  <a:lnTo>
                    <a:pt x="1229" y="10963"/>
                  </a:lnTo>
                  <a:lnTo>
                    <a:pt x="0" y="9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6" name="그래픽 2">
              <a:extLst>
                <a:ext uri="{FF2B5EF4-FFF2-40B4-BE49-F238E27FC236}">
                  <a16:creationId xmlns:a16="http://schemas.microsoft.com/office/drawing/2014/main" id="{8EF5579A-7703-15BD-DA28-CA1E15DE2738}"/>
                </a:ext>
              </a:extLst>
            </p:cNvPr>
            <p:cNvSpPr/>
            <p:nvPr/>
          </p:nvSpPr>
          <p:spPr>
            <a:xfrm>
              <a:off x="9712375" y="6603739"/>
              <a:ext cx="5372" cy="12677"/>
            </a:xfrm>
            <a:custGeom>
              <a:avLst/>
              <a:gdLst>
                <a:gd name="connsiteX0" fmla="*/ 0 w 5372"/>
                <a:gd name="connsiteY0" fmla="*/ 5057 h 12677"/>
                <a:gd name="connsiteX1" fmla="*/ 743 w 5372"/>
                <a:gd name="connsiteY1" fmla="*/ 1695 h 12677"/>
                <a:gd name="connsiteX2" fmla="*/ 1714 w 5372"/>
                <a:gd name="connsiteY2" fmla="*/ 990 h 12677"/>
                <a:gd name="connsiteX3" fmla="*/ 2905 w 5372"/>
                <a:gd name="connsiteY3" fmla="*/ 0 h 12677"/>
                <a:gd name="connsiteX4" fmla="*/ 4258 w 5372"/>
                <a:gd name="connsiteY4" fmla="*/ 123 h 12677"/>
                <a:gd name="connsiteX5" fmla="*/ 4962 w 5372"/>
                <a:gd name="connsiteY5" fmla="*/ 943 h 12677"/>
                <a:gd name="connsiteX6" fmla="*/ 5372 w 5372"/>
                <a:gd name="connsiteY6" fmla="*/ 2829 h 12677"/>
                <a:gd name="connsiteX7" fmla="*/ 5001 w 5372"/>
                <a:gd name="connsiteY7" fmla="*/ 4220 h 12677"/>
                <a:gd name="connsiteX8" fmla="*/ 4629 w 5372"/>
                <a:gd name="connsiteY8" fmla="*/ 5658 h 12677"/>
                <a:gd name="connsiteX9" fmla="*/ 5372 w 5372"/>
                <a:gd name="connsiteY9" fmla="*/ 9144 h 12677"/>
                <a:gd name="connsiteX10" fmla="*/ 4220 w 5372"/>
                <a:gd name="connsiteY10" fmla="*/ 12144 h 12677"/>
                <a:gd name="connsiteX11" fmla="*/ 2620 w 5372"/>
                <a:gd name="connsiteY11" fmla="*/ 12678 h 12677"/>
                <a:gd name="connsiteX12" fmla="*/ 1505 w 5372"/>
                <a:gd name="connsiteY12" fmla="*/ 12478 h 12677"/>
                <a:gd name="connsiteX13" fmla="*/ 905 w 5372"/>
                <a:gd name="connsiteY13" fmla="*/ 10716 h 12677"/>
                <a:gd name="connsiteX14" fmla="*/ 286 w 5372"/>
                <a:gd name="connsiteY14" fmla="*/ 7344 h 12677"/>
                <a:gd name="connsiteX15" fmla="*/ 0 w 5372"/>
                <a:gd name="connsiteY15" fmla="*/ 5057 h 1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2" h="12677">
                  <a:moveTo>
                    <a:pt x="0" y="5057"/>
                  </a:moveTo>
                  <a:lnTo>
                    <a:pt x="743" y="1695"/>
                  </a:lnTo>
                  <a:lnTo>
                    <a:pt x="1714" y="990"/>
                  </a:lnTo>
                  <a:lnTo>
                    <a:pt x="2905" y="0"/>
                  </a:lnTo>
                  <a:lnTo>
                    <a:pt x="4258" y="123"/>
                  </a:lnTo>
                  <a:lnTo>
                    <a:pt x="4962" y="943"/>
                  </a:lnTo>
                  <a:lnTo>
                    <a:pt x="5372" y="2829"/>
                  </a:lnTo>
                  <a:lnTo>
                    <a:pt x="5001" y="4220"/>
                  </a:lnTo>
                  <a:lnTo>
                    <a:pt x="4629" y="5658"/>
                  </a:lnTo>
                  <a:lnTo>
                    <a:pt x="5372" y="9144"/>
                  </a:lnTo>
                  <a:lnTo>
                    <a:pt x="4220" y="12144"/>
                  </a:lnTo>
                  <a:lnTo>
                    <a:pt x="2620" y="12678"/>
                  </a:lnTo>
                  <a:lnTo>
                    <a:pt x="1505" y="12478"/>
                  </a:lnTo>
                  <a:lnTo>
                    <a:pt x="905" y="10716"/>
                  </a:lnTo>
                  <a:lnTo>
                    <a:pt x="286" y="7344"/>
                  </a:lnTo>
                  <a:lnTo>
                    <a:pt x="0" y="5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7" name="그래픽 2">
              <a:extLst>
                <a:ext uri="{FF2B5EF4-FFF2-40B4-BE49-F238E27FC236}">
                  <a16:creationId xmlns:a16="http://schemas.microsoft.com/office/drawing/2014/main" id="{D6ADBED9-8A4B-9773-E269-7846E3D76201}"/>
                </a:ext>
              </a:extLst>
            </p:cNvPr>
            <p:cNvSpPr/>
            <p:nvPr/>
          </p:nvSpPr>
          <p:spPr>
            <a:xfrm>
              <a:off x="10276284" y="1360312"/>
              <a:ext cx="54606" cy="41690"/>
            </a:xfrm>
            <a:custGeom>
              <a:avLst/>
              <a:gdLst>
                <a:gd name="connsiteX0" fmla="*/ 0 w 54606"/>
                <a:gd name="connsiteY0" fmla="*/ 40043 h 41690"/>
                <a:gd name="connsiteX1" fmla="*/ 3239 w 54606"/>
                <a:gd name="connsiteY1" fmla="*/ 37700 h 41690"/>
                <a:gd name="connsiteX2" fmla="*/ 5049 w 54606"/>
                <a:gd name="connsiteY2" fmla="*/ 35652 h 41690"/>
                <a:gd name="connsiteX3" fmla="*/ 8172 w 54606"/>
                <a:gd name="connsiteY3" fmla="*/ 32118 h 41690"/>
                <a:gd name="connsiteX4" fmla="*/ 11868 w 54606"/>
                <a:gd name="connsiteY4" fmla="*/ 27946 h 41690"/>
                <a:gd name="connsiteX5" fmla="*/ 15593 w 54606"/>
                <a:gd name="connsiteY5" fmla="*/ 24374 h 41690"/>
                <a:gd name="connsiteX6" fmla="*/ 17602 w 54606"/>
                <a:gd name="connsiteY6" fmla="*/ 22527 h 41690"/>
                <a:gd name="connsiteX7" fmla="*/ 20584 w 54606"/>
                <a:gd name="connsiteY7" fmla="*/ 20336 h 41690"/>
                <a:gd name="connsiteX8" fmla="*/ 22107 w 54606"/>
                <a:gd name="connsiteY8" fmla="*/ 18174 h 41690"/>
                <a:gd name="connsiteX9" fmla="*/ 25879 w 54606"/>
                <a:gd name="connsiteY9" fmla="*/ 16078 h 41690"/>
                <a:gd name="connsiteX10" fmla="*/ 29861 w 54606"/>
                <a:gd name="connsiteY10" fmla="*/ 13897 h 41690"/>
                <a:gd name="connsiteX11" fmla="*/ 33757 w 54606"/>
                <a:gd name="connsiteY11" fmla="*/ 12592 h 41690"/>
                <a:gd name="connsiteX12" fmla="*/ 36138 w 54606"/>
                <a:gd name="connsiteY12" fmla="*/ 11649 h 41690"/>
                <a:gd name="connsiteX13" fmla="*/ 39186 w 54606"/>
                <a:gd name="connsiteY13" fmla="*/ 10087 h 41690"/>
                <a:gd name="connsiteX14" fmla="*/ 39786 w 54606"/>
                <a:gd name="connsiteY14" fmla="*/ 10125 h 41690"/>
                <a:gd name="connsiteX15" fmla="*/ 40319 w 54606"/>
                <a:gd name="connsiteY15" fmla="*/ 9506 h 41690"/>
                <a:gd name="connsiteX16" fmla="*/ 41177 w 54606"/>
                <a:gd name="connsiteY16" fmla="*/ 9134 h 41690"/>
                <a:gd name="connsiteX17" fmla="*/ 42206 w 54606"/>
                <a:gd name="connsiteY17" fmla="*/ 8839 h 41690"/>
                <a:gd name="connsiteX18" fmla="*/ 44053 w 54606"/>
                <a:gd name="connsiteY18" fmla="*/ 7610 h 41690"/>
                <a:gd name="connsiteX19" fmla="*/ 46282 w 54606"/>
                <a:gd name="connsiteY19" fmla="*/ 6715 h 41690"/>
                <a:gd name="connsiteX20" fmla="*/ 48863 w 54606"/>
                <a:gd name="connsiteY20" fmla="*/ 5734 h 41690"/>
                <a:gd name="connsiteX21" fmla="*/ 51816 w 54606"/>
                <a:gd name="connsiteY21" fmla="*/ 3648 h 41690"/>
                <a:gd name="connsiteX22" fmla="*/ 53130 w 54606"/>
                <a:gd name="connsiteY22" fmla="*/ 667 h 41690"/>
                <a:gd name="connsiteX23" fmla="*/ 53454 w 54606"/>
                <a:gd name="connsiteY23" fmla="*/ 0 h 41690"/>
                <a:gd name="connsiteX24" fmla="*/ 54607 w 54606"/>
                <a:gd name="connsiteY24" fmla="*/ 248 h 41690"/>
                <a:gd name="connsiteX25" fmla="*/ 52759 w 54606"/>
                <a:gd name="connsiteY25" fmla="*/ 4039 h 41690"/>
                <a:gd name="connsiteX26" fmla="*/ 49263 w 54606"/>
                <a:gd name="connsiteY26" fmla="*/ 6267 h 41690"/>
                <a:gd name="connsiteX27" fmla="*/ 47091 w 54606"/>
                <a:gd name="connsiteY27" fmla="*/ 6867 h 41690"/>
                <a:gd name="connsiteX28" fmla="*/ 42901 w 54606"/>
                <a:gd name="connsiteY28" fmla="*/ 9001 h 41690"/>
                <a:gd name="connsiteX29" fmla="*/ 40186 w 54606"/>
                <a:gd name="connsiteY29" fmla="*/ 10382 h 41690"/>
                <a:gd name="connsiteX30" fmla="*/ 39405 w 54606"/>
                <a:gd name="connsiteY30" fmla="*/ 10535 h 41690"/>
                <a:gd name="connsiteX31" fmla="*/ 35423 w 54606"/>
                <a:gd name="connsiteY31" fmla="*/ 12630 h 41690"/>
                <a:gd name="connsiteX32" fmla="*/ 32061 w 54606"/>
                <a:gd name="connsiteY32" fmla="*/ 13697 h 41690"/>
                <a:gd name="connsiteX33" fmla="*/ 26318 w 54606"/>
                <a:gd name="connsiteY33" fmla="*/ 16650 h 41690"/>
                <a:gd name="connsiteX34" fmla="*/ 22631 w 54606"/>
                <a:gd name="connsiteY34" fmla="*/ 18364 h 41690"/>
                <a:gd name="connsiteX35" fmla="*/ 22136 w 54606"/>
                <a:gd name="connsiteY35" fmla="*/ 19593 h 41690"/>
                <a:gd name="connsiteX36" fmla="*/ 20412 w 54606"/>
                <a:gd name="connsiteY36" fmla="*/ 21155 h 41690"/>
                <a:gd name="connsiteX37" fmla="*/ 17297 w 54606"/>
                <a:gd name="connsiteY37" fmla="*/ 23574 h 41690"/>
                <a:gd name="connsiteX38" fmla="*/ 13925 w 54606"/>
                <a:gd name="connsiteY38" fmla="*/ 26813 h 41690"/>
                <a:gd name="connsiteX39" fmla="*/ 11049 w 54606"/>
                <a:gd name="connsiteY39" fmla="*/ 29689 h 41690"/>
                <a:gd name="connsiteX40" fmla="*/ 9944 w 54606"/>
                <a:gd name="connsiteY40" fmla="*/ 31090 h 41690"/>
                <a:gd name="connsiteX41" fmla="*/ 7029 w 54606"/>
                <a:gd name="connsiteY41" fmla="*/ 33880 h 41690"/>
                <a:gd name="connsiteX42" fmla="*/ 4239 w 54606"/>
                <a:gd name="connsiteY42" fmla="*/ 37709 h 41690"/>
                <a:gd name="connsiteX43" fmla="*/ 371 w 54606"/>
                <a:gd name="connsiteY43" fmla="*/ 41691 h 41690"/>
                <a:gd name="connsiteX44" fmla="*/ 0 w 54606"/>
                <a:gd name="connsiteY44" fmla="*/ 40043 h 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4606" h="41690">
                  <a:moveTo>
                    <a:pt x="0" y="40043"/>
                  </a:moveTo>
                  <a:lnTo>
                    <a:pt x="3239" y="37700"/>
                  </a:lnTo>
                  <a:lnTo>
                    <a:pt x="5049" y="35652"/>
                  </a:lnTo>
                  <a:lnTo>
                    <a:pt x="8172" y="32118"/>
                  </a:lnTo>
                  <a:lnTo>
                    <a:pt x="11868" y="27946"/>
                  </a:lnTo>
                  <a:lnTo>
                    <a:pt x="15593" y="24374"/>
                  </a:lnTo>
                  <a:lnTo>
                    <a:pt x="17602" y="22527"/>
                  </a:lnTo>
                  <a:lnTo>
                    <a:pt x="20584" y="20336"/>
                  </a:lnTo>
                  <a:lnTo>
                    <a:pt x="22107" y="18174"/>
                  </a:lnTo>
                  <a:lnTo>
                    <a:pt x="25879" y="16078"/>
                  </a:lnTo>
                  <a:lnTo>
                    <a:pt x="29861" y="13897"/>
                  </a:lnTo>
                  <a:lnTo>
                    <a:pt x="33757" y="12592"/>
                  </a:lnTo>
                  <a:lnTo>
                    <a:pt x="36138" y="11649"/>
                  </a:lnTo>
                  <a:lnTo>
                    <a:pt x="39186" y="10087"/>
                  </a:lnTo>
                  <a:lnTo>
                    <a:pt x="39786" y="10125"/>
                  </a:lnTo>
                  <a:lnTo>
                    <a:pt x="40319" y="9506"/>
                  </a:lnTo>
                  <a:lnTo>
                    <a:pt x="41177" y="9134"/>
                  </a:lnTo>
                  <a:lnTo>
                    <a:pt x="42206" y="8839"/>
                  </a:lnTo>
                  <a:lnTo>
                    <a:pt x="44053" y="7610"/>
                  </a:lnTo>
                  <a:lnTo>
                    <a:pt x="46282" y="6715"/>
                  </a:lnTo>
                  <a:lnTo>
                    <a:pt x="48863" y="5734"/>
                  </a:lnTo>
                  <a:lnTo>
                    <a:pt x="51816" y="3648"/>
                  </a:lnTo>
                  <a:lnTo>
                    <a:pt x="53130" y="667"/>
                  </a:lnTo>
                  <a:lnTo>
                    <a:pt x="53454" y="0"/>
                  </a:lnTo>
                  <a:lnTo>
                    <a:pt x="54607" y="248"/>
                  </a:lnTo>
                  <a:lnTo>
                    <a:pt x="52759" y="4039"/>
                  </a:lnTo>
                  <a:lnTo>
                    <a:pt x="49263" y="6267"/>
                  </a:lnTo>
                  <a:lnTo>
                    <a:pt x="47091" y="6867"/>
                  </a:lnTo>
                  <a:lnTo>
                    <a:pt x="42901" y="9001"/>
                  </a:lnTo>
                  <a:lnTo>
                    <a:pt x="40186" y="10382"/>
                  </a:lnTo>
                  <a:lnTo>
                    <a:pt x="39405" y="10535"/>
                  </a:lnTo>
                  <a:lnTo>
                    <a:pt x="35423" y="12630"/>
                  </a:lnTo>
                  <a:lnTo>
                    <a:pt x="32061" y="13697"/>
                  </a:lnTo>
                  <a:lnTo>
                    <a:pt x="26318" y="16650"/>
                  </a:lnTo>
                  <a:lnTo>
                    <a:pt x="22631" y="18364"/>
                  </a:lnTo>
                  <a:lnTo>
                    <a:pt x="22136" y="19593"/>
                  </a:lnTo>
                  <a:lnTo>
                    <a:pt x="20412" y="21155"/>
                  </a:lnTo>
                  <a:lnTo>
                    <a:pt x="17297" y="23574"/>
                  </a:lnTo>
                  <a:lnTo>
                    <a:pt x="13925" y="26813"/>
                  </a:lnTo>
                  <a:lnTo>
                    <a:pt x="11049" y="29689"/>
                  </a:lnTo>
                  <a:lnTo>
                    <a:pt x="9944" y="31090"/>
                  </a:lnTo>
                  <a:lnTo>
                    <a:pt x="7029" y="33880"/>
                  </a:lnTo>
                  <a:lnTo>
                    <a:pt x="4239" y="37709"/>
                  </a:lnTo>
                  <a:lnTo>
                    <a:pt x="371" y="41691"/>
                  </a:lnTo>
                  <a:lnTo>
                    <a:pt x="0" y="400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8" name="그래픽 2">
              <a:extLst>
                <a:ext uri="{FF2B5EF4-FFF2-40B4-BE49-F238E27FC236}">
                  <a16:creationId xmlns:a16="http://schemas.microsoft.com/office/drawing/2014/main" id="{9B509506-FD71-146D-43D6-7E73580415BC}"/>
                </a:ext>
              </a:extLst>
            </p:cNvPr>
            <p:cNvSpPr/>
            <p:nvPr/>
          </p:nvSpPr>
          <p:spPr>
            <a:xfrm>
              <a:off x="9864108" y="6378730"/>
              <a:ext cx="8553" cy="6848"/>
            </a:xfrm>
            <a:custGeom>
              <a:avLst/>
              <a:gdLst>
                <a:gd name="connsiteX0" fmla="*/ 0 w 8553"/>
                <a:gd name="connsiteY0" fmla="*/ 2343 h 6848"/>
                <a:gd name="connsiteX1" fmla="*/ 743 w 8553"/>
                <a:gd name="connsiteY1" fmla="*/ 1448 h 6848"/>
                <a:gd name="connsiteX2" fmla="*/ 953 w 8553"/>
                <a:gd name="connsiteY2" fmla="*/ 667 h 6848"/>
                <a:gd name="connsiteX3" fmla="*/ 2305 w 8553"/>
                <a:gd name="connsiteY3" fmla="*/ 0 h 6848"/>
                <a:gd name="connsiteX4" fmla="*/ 4525 w 8553"/>
                <a:gd name="connsiteY4" fmla="*/ 334 h 6848"/>
                <a:gd name="connsiteX5" fmla="*/ 6582 w 8553"/>
                <a:gd name="connsiteY5" fmla="*/ 210 h 6848"/>
                <a:gd name="connsiteX6" fmla="*/ 7982 w 8553"/>
                <a:gd name="connsiteY6" fmla="*/ 505 h 6848"/>
                <a:gd name="connsiteX7" fmla="*/ 8554 w 8553"/>
                <a:gd name="connsiteY7" fmla="*/ 3296 h 6848"/>
                <a:gd name="connsiteX8" fmla="*/ 7887 w 8553"/>
                <a:gd name="connsiteY8" fmla="*/ 4610 h 6848"/>
                <a:gd name="connsiteX9" fmla="*/ 7030 w 8553"/>
                <a:gd name="connsiteY9" fmla="*/ 6248 h 6848"/>
                <a:gd name="connsiteX10" fmla="*/ 6172 w 8553"/>
                <a:gd name="connsiteY10" fmla="*/ 6848 h 6848"/>
                <a:gd name="connsiteX11" fmla="*/ 4763 w 8553"/>
                <a:gd name="connsiteY11" fmla="*/ 6601 h 6848"/>
                <a:gd name="connsiteX12" fmla="*/ 2972 w 8553"/>
                <a:gd name="connsiteY12" fmla="*/ 5982 h 6848"/>
                <a:gd name="connsiteX13" fmla="*/ 1696 w 8553"/>
                <a:gd name="connsiteY13" fmla="*/ 5153 h 6848"/>
                <a:gd name="connsiteX14" fmla="*/ 343 w 8553"/>
                <a:gd name="connsiteY14" fmla="*/ 3477 h 6848"/>
                <a:gd name="connsiteX15" fmla="*/ 0 w 8553"/>
                <a:gd name="connsiteY15" fmla="*/ 2343 h 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3" h="6848">
                  <a:moveTo>
                    <a:pt x="0" y="2343"/>
                  </a:moveTo>
                  <a:lnTo>
                    <a:pt x="743" y="1448"/>
                  </a:lnTo>
                  <a:lnTo>
                    <a:pt x="953" y="667"/>
                  </a:lnTo>
                  <a:lnTo>
                    <a:pt x="2305" y="0"/>
                  </a:lnTo>
                  <a:lnTo>
                    <a:pt x="4525" y="334"/>
                  </a:lnTo>
                  <a:lnTo>
                    <a:pt x="6582" y="210"/>
                  </a:lnTo>
                  <a:lnTo>
                    <a:pt x="7982" y="505"/>
                  </a:lnTo>
                  <a:lnTo>
                    <a:pt x="8554" y="3296"/>
                  </a:lnTo>
                  <a:lnTo>
                    <a:pt x="7887" y="4610"/>
                  </a:lnTo>
                  <a:lnTo>
                    <a:pt x="7030" y="6248"/>
                  </a:lnTo>
                  <a:lnTo>
                    <a:pt x="6172" y="6848"/>
                  </a:lnTo>
                  <a:lnTo>
                    <a:pt x="4763" y="6601"/>
                  </a:lnTo>
                  <a:lnTo>
                    <a:pt x="2972" y="5982"/>
                  </a:lnTo>
                  <a:lnTo>
                    <a:pt x="1696" y="5153"/>
                  </a:lnTo>
                  <a:lnTo>
                    <a:pt x="343" y="3477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09" name="그래픽 2">
              <a:extLst>
                <a:ext uri="{FF2B5EF4-FFF2-40B4-BE49-F238E27FC236}">
                  <a16:creationId xmlns:a16="http://schemas.microsoft.com/office/drawing/2014/main" id="{81E88DDC-8338-C4CA-E0D4-939779D12780}"/>
                </a:ext>
              </a:extLst>
            </p:cNvPr>
            <p:cNvSpPr/>
            <p:nvPr/>
          </p:nvSpPr>
          <p:spPr>
            <a:xfrm>
              <a:off x="7690885" y="6669442"/>
              <a:ext cx="6190" cy="8477"/>
            </a:xfrm>
            <a:custGeom>
              <a:avLst/>
              <a:gdLst>
                <a:gd name="connsiteX0" fmla="*/ 0 w 6190"/>
                <a:gd name="connsiteY0" fmla="*/ 2781 h 8477"/>
                <a:gd name="connsiteX1" fmla="*/ 38 w 6190"/>
                <a:gd name="connsiteY1" fmla="*/ 991 h 8477"/>
                <a:gd name="connsiteX2" fmla="*/ 857 w 6190"/>
                <a:gd name="connsiteY2" fmla="*/ 295 h 8477"/>
                <a:gd name="connsiteX3" fmla="*/ 2124 w 6190"/>
                <a:gd name="connsiteY3" fmla="*/ 0 h 8477"/>
                <a:gd name="connsiteX4" fmla="*/ 3162 w 6190"/>
                <a:gd name="connsiteY4" fmla="*/ 667 h 8477"/>
                <a:gd name="connsiteX5" fmla="*/ 3943 w 6190"/>
                <a:gd name="connsiteY5" fmla="*/ 1972 h 8477"/>
                <a:gd name="connsiteX6" fmla="*/ 4876 w 6190"/>
                <a:gd name="connsiteY6" fmla="*/ 3572 h 8477"/>
                <a:gd name="connsiteX7" fmla="*/ 5619 w 6190"/>
                <a:gd name="connsiteY7" fmla="*/ 4982 h 8477"/>
                <a:gd name="connsiteX8" fmla="*/ 6191 w 6190"/>
                <a:gd name="connsiteY8" fmla="*/ 6420 h 8477"/>
                <a:gd name="connsiteX9" fmla="*/ 6029 w 6190"/>
                <a:gd name="connsiteY9" fmla="*/ 7858 h 8477"/>
                <a:gd name="connsiteX10" fmla="*/ 5000 w 6190"/>
                <a:gd name="connsiteY10" fmla="*/ 8477 h 8477"/>
                <a:gd name="connsiteX11" fmla="*/ 3238 w 6190"/>
                <a:gd name="connsiteY11" fmla="*/ 8316 h 8477"/>
                <a:gd name="connsiteX12" fmla="*/ 1638 w 6190"/>
                <a:gd name="connsiteY12" fmla="*/ 7620 h 8477"/>
                <a:gd name="connsiteX13" fmla="*/ 819 w 6190"/>
                <a:gd name="connsiteY13" fmla="*/ 6544 h 8477"/>
                <a:gd name="connsiteX14" fmla="*/ 200 w 6190"/>
                <a:gd name="connsiteY14" fmla="*/ 4753 h 8477"/>
                <a:gd name="connsiteX15" fmla="*/ 0 w 6190"/>
                <a:gd name="connsiteY15" fmla="*/ 2781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90" h="8477">
                  <a:moveTo>
                    <a:pt x="0" y="2781"/>
                  </a:moveTo>
                  <a:lnTo>
                    <a:pt x="38" y="991"/>
                  </a:lnTo>
                  <a:lnTo>
                    <a:pt x="857" y="295"/>
                  </a:lnTo>
                  <a:lnTo>
                    <a:pt x="2124" y="0"/>
                  </a:lnTo>
                  <a:lnTo>
                    <a:pt x="3162" y="667"/>
                  </a:lnTo>
                  <a:lnTo>
                    <a:pt x="3943" y="1972"/>
                  </a:lnTo>
                  <a:lnTo>
                    <a:pt x="4876" y="3572"/>
                  </a:lnTo>
                  <a:lnTo>
                    <a:pt x="5619" y="4982"/>
                  </a:lnTo>
                  <a:lnTo>
                    <a:pt x="6191" y="6420"/>
                  </a:lnTo>
                  <a:lnTo>
                    <a:pt x="6029" y="7858"/>
                  </a:lnTo>
                  <a:lnTo>
                    <a:pt x="5000" y="8477"/>
                  </a:lnTo>
                  <a:lnTo>
                    <a:pt x="3238" y="8316"/>
                  </a:lnTo>
                  <a:lnTo>
                    <a:pt x="1638" y="7620"/>
                  </a:lnTo>
                  <a:lnTo>
                    <a:pt x="819" y="6544"/>
                  </a:lnTo>
                  <a:lnTo>
                    <a:pt x="200" y="4753"/>
                  </a:lnTo>
                  <a:lnTo>
                    <a:pt x="0" y="2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0" name="그래픽 2">
              <a:extLst>
                <a:ext uri="{FF2B5EF4-FFF2-40B4-BE49-F238E27FC236}">
                  <a16:creationId xmlns:a16="http://schemas.microsoft.com/office/drawing/2014/main" id="{DAED8FF2-6320-228F-92D8-DADDB19F3407}"/>
                </a:ext>
              </a:extLst>
            </p:cNvPr>
            <p:cNvSpPr/>
            <p:nvPr/>
          </p:nvSpPr>
          <p:spPr>
            <a:xfrm>
              <a:off x="5256609" y="5834338"/>
              <a:ext cx="11810" cy="4810"/>
            </a:xfrm>
            <a:custGeom>
              <a:avLst/>
              <a:gdLst>
                <a:gd name="connsiteX0" fmla="*/ 0 w 11810"/>
                <a:gd name="connsiteY0" fmla="*/ 1467 h 4810"/>
                <a:gd name="connsiteX1" fmla="*/ 1067 w 11810"/>
                <a:gd name="connsiteY1" fmla="*/ 1267 h 4810"/>
                <a:gd name="connsiteX2" fmla="*/ 5420 w 11810"/>
                <a:gd name="connsiteY2" fmla="*/ 819 h 4810"/>
                <a:gd name="connsiteX3" fmla="*/ 7725 w 11810"/>
                <a:gd name="connsiteY3" fmla="*/ 371 h 4810"/>
                <a:gd name="connsiteX4" fmla="*/ 8620 w 11810"/>
                <a:gd name="connsiteY4" fmla="*/ 695 h 4810"/>
                <a:gd name="connsiteX5" fmla="*/ 10030 w 11810"/>
                <a:gd name="connsiteY5" fmla="*/ 0 h 4810"/>
                <a:gd name="connsiteX6" fmla="*/ 11030 w 11810"/>
                <a:gd name="connsiteY6" fmla="*/ 210 h 4810"/>
                <a:gd name="connsiteX7" fmla="*/ 11316 w 11810"/>
                <a:gd name="connsiteY7" fmla="*/ 658 h 4810"/>
                <a:gd name="connsiteX8" fmla="*/ 11811 w 11810"/>
                <a:gd name="connsiteY8" fmla="*/ 1686 h 4810"/>
                <a:gd name="connsiteX9" fmla="*/ 10868 w 11810"/>
                <a:gd name="connsiteY9" fmla="*/ 2839 h 4810"/>
                <a:gd name="connsiteX10" fmla="*/ 10620 w 11810"/>
                <a:gd name="connsiteY10" fmla="*/ 3743 h 4810"/>
                <a:gd name="connsiteX11" fmla="*/ 10020 w 11810"/>
                <a:gd name="connsiteY11" fmla="*/ 4401 h 4810"/>
                <a:gd name="connsiteX12" fmla="*/ 9315 w 11810"/>
                <a:gd name="connsiteY12" fmla="*/ 4810 h 4810"/>
                <a:gd name="connsiteX13" fmla="*/ 5001 w 11810"/>
                <a:gd name="connsiteY13" fmla="*/ 4210 h 4810"/>
                <a:gd name="connsiteX14" fmla="*/ 1962 w 11810"/>
                <a:gd name="connsiteY14" fmla="*/ 2905 h 4810"/>
                <a:gd name="connsiteX15" fmla="*/ 238 w 11810"/>
                <a:gd name="connsiteY15" fmla="*/ 2124 h 4810"/>
                <a:gd name="connsiteX16" fmla="*/ 0 w 11810"/>
                <a:gd name="connsiteY16" fmla="*/ 1467 h 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0" h="4810">
                  <a:moveTo>
                    <a:pt x="0" y="1467"/>
                  </a:moveTo>
                  <a:lnTo>
                    <a:pt x="1067" y="1267"/>
                  </a:lnTo>
                  <a:lnTo>
                    <a:pt x="5420" y="819"/>
                  </a:lnTo>
                  <a:lnTo>
                    <a:pt x="7725" y="371"/>
                  </a:lnTo>
                  <a:lnTo>
                    <a:pt x="8620" y="695"/>
                  </a:lnTo>
                  <a:lnTo>
                    <a:pt x="10030" y="0"/>
                  </a:lnTo>
                  <a:lnTo>
                    <a:pt x="11030" y="210"/>
                  </a:lnTo>
                  <a:lnTo>
                    <a:pt x="11316" y="658"/>
                  </a:lnTo>
                  <a:lnTo>
                    <a:pt x="11811" y="1686"/>
                  </a:lnTo>
                  <a:lnTo>
                    <a:pt x="10868" y="2839"/>
                  </a:lnTo>
                  <a:lnTo>
                    <a:pt x="10620" y="3743"/>
                  </a:lnTo>
                  <a:lnTo>
                    <a:pt x="10020" y="4401"/>
                  </a:lnTo>
                  <a:lnTo>
                    <a:pt x="9315" y="4810"/>
                  </a:lnTo>
                  <a:lnTo>
                    <a:pt x="5001" y="4210"/>
                  </a:lnTo>
                  <a:lnTo>
                    <a:pt x="1962" y="2905"/>
                  </a:lnTo>
                  <a:lnTo>
                    <a:pt x="238" y="2124"/>
                  </a:lnTo>
                  <a:lnTo>
                    <a:pt x="0" y="1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1" name="그래픽 2">
              <a:extLst>
                <a:ext uri="{FF2B5EF4-FFF2-40B4-BE49-F238E27FC236}">
                  <a16:creationId xmlns:a16="http://schemas.microsoft.com/office/drawing/2014/main" id="{3881149A-B17B-B79F-F8DA-4B5FFD2AF928}"/>
                </a:ext>
              </a:extLst>
            </p:cNvPr>
            <p:cNvSpPr/>
            <p:nvPr/>
          </p:nvSpPr>
          <p:spPr>
            <a:xfrm>
              <a:off x="10329719" y="1311640"/>
              <a:ext cx="21345" cy="48929"/>
            </a:xfrm>
            <a:custGeom>
              <a:avLst/>
              <a:gdLst>
                <a:gd name="connsiteX0" fmla="*/ 0 w 21345"/>
                <a:gd name="connsiteY0" fmla="*/ 48682 h 48929"/>
                <a:gd name="connsiteX1" fmla="*/ 1400 w 21345"/>
                <a:gd name="connsiteY1" fmla="*/ 46453 h 48929"/>
                <a:gd name="connsiteX2" fmla="*/ 2963 w 21345"/>
                <a:gd name="connsiteY2" fmla="*/ 43043 h 48929"/>
                <a:gd name="connsiteX3" fmla="*/ 6325 w 21345"/>
                <a:gd name="connsiteY3" fmla="*/ 35081 h 48929"/>
                <a:gd name="connsiteX4" fmla="*/ 9563 w 21345"/>
                <a:gd name="connsiteY4" fmla="*/ 26289 h 48929"/>
                <a:gd name="connsiteX5" fmla="*/ 12725 w 21345"/>
                <a:gd name="connsiteY5" fmla="*/ 20183 h 48929"/>
                <a:gd name="connsiteX6" fmla="*/ 16259 w 21345"/>
                <a:gd name="connsiteY6" fmla="*/ 11697 h 48929"/>
                <a:gd name="connsiteX7" fmla="*/ 20450 w 21345"/>
                <a:gd name="connsiteY7" fmla="*/ 0 h 48929"/>
                <a:gd name="connsiteX8" fmla="*/ 21346 w 21345"/>
                <a:gd name="connsiteY8" fmla="*/ 0 h 48929"/>
                <a:gd name="connsiteX9" fmla="*/ 16916 w 21345"/>
                <a:gd name="connsiteY9" fmla="*/ 11611 h 48929"/>
                <a:gd name="connsiteX10" fmla="*/ 15516 w 21345"/>
                <a:gd name="connsiteY10" fmla="*/ 15183 h 48929"/>
                <a:gd name="connsiteX11" fmla="*/ 13173 w 21345"/>
                <a:gd name="connsiteY11" fmla="*/ 20364 h 48929"/>
                <a:gd name="connsiteX12" fmla="*/ 10668 w 21345"/>
                <a:gd name="connsiteY12" fmla="*/ 25451 h 48929"/>
                <a:gd name="connsiteX13" fmla="*/ 8001 w 21345"/>
                <a:gd name="connsiteY13" fmla="*/ 32004 h 48929"/>
                <a:gd name="connsiteX14" fmla="*/ 6315 w 21345"/>
                <a:gd name="connsiteY14" fmla="*/ 36605 h 48929"/>
                <a:gd name="connsiteX15" fmla="*/ 2905 w 21345"/>
                <a:gd name="connsiteY15" fmla="*/ 44939 h 48929"/>
                <a:gd name="connsiteX16" fmla="*/ 1143 w 21345"/>
                <a:gd name="connsiteY16" fmla="*/ 48930 h 48929"/>
                <a:gd name="connsiteX17" fmla="*/ 0 w 21345"/>
                <a:gd name="connsiteY17" fmla="*/ 48682 h 4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45" h="48929">
                  <a:moveTo>
                    <a:pt x="0" y="48682"/>
                  </a:moveTo>
                  <a:lnTo>
                    <a:pt x="1400" y="46453"/>
                  </a:lnTo>
                  <a:lnTo>
                    <a:pt x="2963" y="43043"/>
                  </a:lnTo>
                  <a:lnTo>
                    <a:pt x="6325" y="35081"/>
                  </a:lnTo>
                  <a:lnTo>
                    <a:pt x="9563" y="26289"/>
                  </a:lnTo>
                  <a:lnTo>
                    <a:pt x="12725" y="20183"/>
                  </a:lnTo>
                  <a:lnTo>
                    <a:pt x="16259" y="11697"/>
                  </a:lnTo>
                  <a:lnTo>
                    <a:pt x="20450" y="0"/>
                  </a:lnTo>
                  <a:lnTo>
                    <a:pt x="21346" y="0"/>
                  </a:lnTo>
                  <a:lnTo>
                    <a:pt x="16916" y="11611"/>
                  </a:lnTo>
                  <a:lnTo>
                    <a:pt x="15516" y="15183"/>
                  </a:lnTo>
                  <a:lnTo>
                    <a:pt x="13173" y="20364"/>
                  </a:lnTo>
                  <a:lnTo>
                    <a:pt x="10668" y="25451"/>
                  </a:lnTo>
                  <a:lnTo>
                    <a:pt x="8001" y="32004"/>
                  </a:lnTo>
                  <a:lnTo>
                    <a:pt x="6315" y="36605"/>
                  </a:lnTo>
                  <a:lnTo>
                    <a:pt x="2905" y="44939"/>
                  </a:lnTo>
                  <a:lnTo>
                    <a:pt x="1143" y="48930"/>
                  </a:lnTo>
                  <a:lnTo>
                    <a:pt x="0" y="486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2" name="그래픽 2">
              <a:extLst>
                <a:ext uri="{FF2B5EF4-FFF2-40B4-BE49-F238E27FC236}">
                  <a16:creationId xmlns:a16="http://schemas.microsoft.com/office/drawing/2014/main" id="{2DAD3076-E437-73E4-BC4E-D46C4566C45C}"/>
                </a:ext>
              </a:extLst>
            </p:cNvPr>
            <p:cNvSpPr/>
            <p:nvPr/>
          </p:nvSpPr>
          <p:spPr>
            <a:xfrm>
              <a:off x="5243998" y="5682196"/>
              <a:ext cx="7962" cy="6733"/>
            </a:xfrm>
            <a:custGeom>
              <a:avLst/>
              <a:gdLst>
                <a:gd name="connsiteX0" fmla="*/ 0 w 7962"/>
                <a:gd name="connsiteY0" fmla="*/ 2591 h 6733"/>
                <a:gd name="connsiteX1" fmla="*/ 1972 w 7962"/>
                <a:gd name="connsiteY1" fmla="*/ 0 h 6733"/>
                <a:gd name="connsiteX2" fmla="*/ 7963 w 7962"/>
                <a:gd name="connsiteY2" fmla="*/ 4276 h 6733"/>
                <a:gd name="connsiteX3" fmla="*/ 6439 w 7962"/>
                <a:gd name="connsiteY3" fmla="*/ 6734 h 6733"/>
                <a:gd name="connsiteX4" fmla="*/ 2343 w 7962"/>
                <a:gd name="connsiteY4" fmla="*/ 5257 h 6733"/>
                <a:gd name="connsiteX5" fmla="*/ 0 w 7962"/>
                <a:gd name="connsiteY5" fmla="*/ 2591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2" h="6733">
                  <a:moveTo>
                    <a:pt x="0" y="2591"/>
                  </a:moveTo>
                  <a:lnTo>
                    <a:pt x="1972" y="0"/>
                  </a:lnTo>
                  <a:lnTo>
                    <a:pt x="7963" y="4276"/>
                  </a:lnTo>
                  <a:lnTo>
                    <a:pt x="6439" y="6734"/>
                  </a:lnTo>
                  <a:lnTo>
                    <a:pt x="2343" y="5257"/>
                  </a:lnTo>
                  <a:lnTo>
                    <a:pt x="0" y="25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3" name="그래픽 2">
              <a:extLst>
                <a:ext uri="{FF2B5EF4-FFF2-40B4-BE49-F238E27FC236}">
                  <a16:creationId xmlns:a16="http://schemas.microsoft.com/office/drawing/2014/main" id="{FB06F4C9-6A2D-5672-7880-8C92C5295C85}"/>
                </a:ext>
              </a:extLst>
            </p:cNvPr>
            <p:cNvSpPr/>
            <p:nvPr/>
          </p:nvSpPr>
          <p:spPr>
            <a:xfrm>
              <a:off x="6856476" y="5975966"/>
              <a:ext cx="6524" cy="5124"/>
            </a:xfrm>
            <a:custGeom>
              <a:avLst/>
              <a:gdLst>
                <a:gd name="connsiteX0" fmla="*/ 0 w 6524"/>
                <a:gd name="connsiteY0" fmla="*/ 2267 h 5124"/>
                <a:gd name="connsiteX1" fmla="*/ 76 w 6524"/>
                <a:gd name="connsiteY1" fmla="*/ 1276 h 5124"/>
                <a:gd name="connsiteX2" fmla="*/ 609 w 6524"/>
                <a:gd name="connsiteY2" fmla="*/ 285 h 5124"/>
                <a:gd name="connsiteX3" fmla="*/ 2134 w 6524"/>
                <a:gd name="connsiteY3" fmla="*/ 0 h 5124"/>
                <a:gd name="connsiteX4" fmla="*/ 4296 w 6524"/>
                <a:gd name="connsiteY4" fmla="*/ 209 h 5124"/>
                <a:gd name="connsiteX5" fmla="*/ 6115 w 6524"/>
                <a:gd name="connsiteY5" fmla="*/ 905 h 5124"/>
                <a:gd name="connsiteX6" fmla="*/ 6525 w 6524"/>
                <a:gd name="connsiteY6" fmla="*/ 2171 h 5124"/>
                <a:gd name="connsiteX7" fmla="*/ 6267 w 6524"/>
                <a:gd name="connsiteY7" fmla="*/ 3248 h 5124"/>
                <a:gd name="connsiteX8" fmla="*/ 5200 w 6524"/>
                <a:gd name="connsiteY8" fmla="*/ 4600 h 5124"/>
                <a:gd name="connsiteX9" fmla="*/ 4010 w 6524"/>
                <a:gd name="connsiteY9" fmla="*/ 5124 h 5124"/>
                <a:gd name="connsiteX10" fmla="*/ 2248 w 6524"/>
                <a:gd name="connsiteY10" fmla="*/ 4763 h 5124"/>
                <a:gd name="connsiteX11" fmla="*/ 809 w 6524"/>
                <a:gd name="connsiteY11" fmla="*/ 3486 h 5124"/>
                <a:gd name="connsiteX12" fmla="*/ 0 w 6524"/>
                <a:gd name="connsiteY12" fmla="*/ 2267 h 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4" h="5124">
                  <a:moveTo>
                    <a:pt x="0" y="2267"/>
                  </a:moveTo>
                  <a:lnTo>
                    <a:pt x="76" y="1276"/>
                  </a:lnTo>
                  <a:lnTo>
                    <a:pt x="609" y="285"/>
                  </a:lnTo>
                  <a:lnTo>
                    <a:pt x="2134" y="0"/>
                  </a:lnTo>
                  <a:lnTo>
                    <a:pt x="4296" y="209"/>
                  </a:lnTo>
                  <a:lnTo>
                    <a:pt x="6115" y="905"/>
                  </a:lnTo>
                  <a:lnTo>
                    <a:pt x="6525" y="2171"/>
                  </a:lnTo>
                  <a:lnTo>
                    <a:pt x="6267" y="3248"/>
                  </a:lnTo>
                  <a:lnTo>
                    <a:pt x="5200" y="4600"/>
                  </a:lnTo>
                  <a:lnTo>
                    <a:pt x="4010" y="5124"/>
                  </a:lnTo>
                  <a:lnTo>
                    <a:pt x="2248" y="4763"/>
                  </a:lnTo>
                  <a:lnTo>
                    <a:pt x="809" y="3486"/>
                  </a:lnTo>
                  <a:lnTo>
                    <a:pt x="0" y="2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4" name="그래픽 2">
              <a:extLst>
                <a:ext uri="{FF2B5EF4-FFF2-40B4-BE49-F238E27FC236}">
                  <a16:creationId xmlns:a16="http://schemas.microsoft.com/office/drawing/2014/main" id="{E97B5698-CCAA-F4C2-09B8-6210DF8A050D}"/>
                </a:ext>
              </a:extLst>
            </p:cNvPr>
            <p:cNvSpPr/>
            <p:nvPr/>
          </p:nvSpPr>
          <p:spPr>
            <a:xfrm>
              <a:off x="1684886" y="4766176"/>
              <a:ext cx="6657" cy="12296"/>
            </a:xfrm>
            <a:custGeom>
              <a:avLst/>
              <a:gdLst>
                <a:gd name="connsiteX0" fmla="*/ 0 w 6657"/>
                <a:gd name="connsiteY0" fmla="*/ 6448 h 12296"/>
                <a:gd name="connsiteX1" fmla="*/ 333 w 6657"/>
                <a:gd name="connsiteY1" fmla="*/ 4553 h 12296"/>
                <a:gd name="connsiteX2" fmla="*/ 1524 w 6657"/>
                <a:gd name="connsiteY2" fmla="*/ 4763 h 12296"/>
                <a:gd name="connsiteX3" fmla="*/ 2010 w 6657"/>
                <a:gd name="connsiteY3" fmla="*/ 4839 h 12296"/>
                <a:gd name="connsiteX4" fmla="*/ 2229 w 6657"/>
                <a:gd name="connsiteY4" fmla="*/ 4886 h 12296"/>
                <a:gd name="connsiteX5" fmla="*/ 2886 w 6657"/>
                <a:gd name="connsiteY5" fmla="*/ 0 h 12296"/>
                <a:gd name="connsiteX6" fmla="*/ 3048 w 6657"/>
                <a:gd name="connsiteY6" fmla="*/ 371 h 12296"/>
                <a:gd name="connsiteX7" fmla="*/ 3648 w 6657"/>
                <a:gd name="connsiteY7" fmla="*/ 1600 h 12296"/>
                <a:gd name="connsiteX8" fmla="*/ 4143 w 6657"/>
                <a:gd name="connsiteY8" fmla="*/ 3162 h 12296"/>
                <a:gd name="connsiteX9" fmla="*/ 4258 w 6657"/>
                <a:gd name="connsiteY9" fmla="*/ 4191 h 12296"/>
                <a:gd name="connsiteX10" fmla="*/ 4410 w 6657"/>
                <a:gd name="connsiteY10" fmla="*/ 5544 h 12296"/>
                <a:gd name="connsiteX11" fmla="*/ 4448 w 6657"/>
                <a:gd name="connsiteY11" fmla="*/ 6658 h 12296"/>
                <a:gd name="connsiteX12" fmla="*/ 4534 w 6657"/>
                <a:gd name="connsiteY12" fmla="*/ 7258 h 12296"/>
                <a:gd name="connsiteX13" fmla="*/ 4686 w 6657"/>
                <a:gd name="connsiteY13" fmla="*/ 8115 h 12296"/>
                <a:gd name="connsiteX14" fmla="*/ 4896 w 6657"/>
                <a:gd name="connsiteY14" fmla="*/ 8935 h 12296"/>
                <a:gd name="connsiteX15" fmla="*/ 5229 w 6657"/>
                <a:gd name="connsiteY15" fmla="*/ 9840 h 12296"/>
                <a:gd name="connsiteX16" fmla="*/ 5601 w 6657"/>
                <a:gd name="connsiteY16" fmla="*/ 10611 h 12296"/>
                <a:gd name="connsiteX17" fmla="*/ 6086 w 6657"/>
                <a:gd name="connsiteY17" fmla="*/ 11106 h 12296"/>
                <a:gd name="connsiteX18" fmla="*/ 6658 w 6657"/>
                <a:gd name="connsiteY18" fmla="*/ 11802 h 12296"/>
                <a:gd name="connsiteX19" fmla="*/ 5677 w 6657"/>
                <a:gd name="connsiteY19" fmla="*/ 12297 h 12296"/>
                <a:gd name="connsiteX20" fmla="*/ 3048 w 6657"/>
                <a:gd name="connsiteY20" fmla="*/ 12011 h 12296"/>
                <a:gd name="connsiteX21" fmla="*/ 3867 w 6657"/>
                <a:gd name="connsiteY21" fmla="*/ 6172 h 12296"/>
                <a:gd name="connsiteX22" fmla="*/ 1934 w 6657"/>
                <a:gd name="connsiteY22" fmla="*/ 5839 h 12296"/>
                <a:gd name="connsiteX23" fmla="*/ 1448 w 6657"/>
                <a:gd name="connsiteY23" fmla="*/ 5763 h 12296"/>
                <a:gd name="connsiteX24" fmla="*/ 1000 w 6657"/>
                <a:gd name="connsiteY24" fmla="*/ 5687 h 12296"/>
                <a:gd name="connsiteX25" fmla="*/ 876 w 6657"/>
                <a:gd name="connsiteY25" fmla="*/ 6658 h 12296"/>
                <a:gd name="connsiteX26" fmla="*/ 0 w 6657"/>
                <a:gd name="connsiteY26" fmla="*/ 6448 h 1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57" h="12296">
                  <a:moveTo>
                    <a:pt x="0" y="6448"/>
                  </a:moveTo>
                  <a:lnTo>
                    <a:pt x="333" y="4553"/>
                  </a:lnTo>
                  <a:lnTo>
                    <a:pt x="1524" y="4763"/>
                  </a:lnTo>
                  <a:lnTo>
                    <a:pt x="2010" y="4839"/>
                  </a:lnTo>
                  <a:lnTo>
                    <a:pt x="2229" y="4886"/>
                  </a:lnTo>
                  <a:lnTo>
                    <a:pt x="2886" y="0"/>
                  </a:lnTo>
                  <a:lnTo>
                    <a:pt x="3048" y="371"/>
                  </a:lnTo>
                  <a:lnTo>
                    <a:pt x="3648" y="1600"/>
                  </a:lnTo>
                  <a:lnTo>
                    <a:pt x="4143" y="3162"/>
                  </a:lnTo>
                  <a:lnTo>
                    <a:pt x="4258" y="4191"/>
                  </a:lnTo>
                  <a:lnTo>
                    <a:pt x="4410" y="5544"/>
                  </a:lnTo>
                  <a:lnTo>
                    <a:pt x="4448" y="6658"/>
                  </a:lnTo>
                  <a:lnTo>
                    <a:pt x="4534" y="7258"/>
                  </a:lnTo>
                  <a:lnTo>
                    <a:pt x="4686" y="8115"/>
                  </a:lnTo>
                  <a:lnTo>
                    <a:pt x="4896" y="8935"/>
                  </a:lnTo>
                  <a:lnTo>
                    <a:pt x="5229" y="9840"/>
                  </a:lnTo>
                  <a:lnTo>
                    <a:pt x="5601" y="10611"/>
                  </a:lnTo>
                  <a:lnTo>
                    <a:pt x="6086" y="11106"/>
                  </a:lnTo>
                  <a:lnTo>
                    <a:pt x="6658" y="11802"/>
                  </a:lnTo>
                  <a:lnTo>
                    <a:pt x="5677" y="12297"/>
                  </a:lnTo>
                  <a:lnTo>
                    <a:pt x="3048" y="12011"/>
                  </a:lnTo>
                  <a:lnTo>
                    <a:pt x="3867" y="6172"/>
                  </a:lnTo>
                  <a:lnTo>
                    <a:pt x="1934" y="5839"/>
                  </a:lnTo>
                  <a:lnTo>
                    <a:pt x="1448" y="5763"/>
                  </a:lnTo>
                  <a:lnTo>
                    <a:pt x="1000" y="5687"/>
                  </a:lnTo>
                  <a:lnTo>
                    <a:pt x="876" y="6658"/>
                  </a:lnTo>
                  <a:lnTo>
                    <a:pt x="0" y="64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5" name="그래픽 2">
              <a:extLst>
                <a:ext uri="{FF2B5EF4-FFF2-40B4-BE49-F238E27FC236}">
                  <a16:creationId xmlns:a16="http://schemas.microsoft.com/office/drawing/2014/main" id="{89671954-7832-159E-9677-7829B60189C9}"/>
                </a:ext>
              </a:extLst>
            </p:cNvPr>
            <p:cNvSpPr/>
            <p:nvPr/>
          </p:nvSpPr>
          <p:spPr>
            <a:xfrm>
              <a:off x="4728867" y="5009216"/>
              <a:ext cx="4981" cy="5867"/>
            </a:xfrm>
            <a:custGeom>
              <a:avLst/>
              <a:gdLst>
                <a:gd name="connsiteX0" fmla="*/ 0 w 4981"/>
                <a:gd name="connsiteY0" fmla="*/ 2829 h 5867"/>
                <a:gd name="connsiteX1" fmla="*/ 991 w 4981"/>
                <a:gd name="connsiteY1" fmla="*/ 0 h 5867"/>
                <a:gd name="connsiteX2" fmla="*/ 4153 w 4981"/>
                <a:gd name="connsiteY2" fmla="*/ 410 h 5867"/>
                <a:gd name="connsiteX3" fmla="*/ 4982 w 4981"/>
                <a:gd name="connsiteY3" fmla="*/ 2381 h 5867"/>
                <a:gd name="connsiteX4" fmla="*/ 4610 w 4981"/>
                <a:gd name="connsiteY4" fmla="*/ 4724 h 5867"/>
                <a:gd name="connsiteX5" fmla="*/ 3258 w 4981"/>
                <a:gd name="connsiteY5" fmla="*/ 5867 h 5867"/>
                <a:gd name="connsiteX6" fmla="*/ 543 w 4981"/>
                <a:gd name="connsiteY6" fmla="*/ 4639 h 5867"/>
                <a:gd name="connsiteX7" fmla="*/ 0 w 4981"/>
                <a:gd name="connsiteY7" fmla="*/ 2829 h 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1" h="5867">
                  <a:moveTo>
                    <a:pt x="0" y="2829"/>
                  </a:moveTo>
                  <a:lnTo>
                    <a:pt x="991" y="0"/>
                  </a:lnTo>
                  <a:lnTo>
                    <a:pt x="4153" y="410"/>
                  </a:lnTo>
                  <a:lnTo>
                    <a:pt x="4982" y="2381"/>
                  </a:lnTo>
                  <a:lnTo>
                    <a:pt x="4610" y="4724"/>
                  </a:lnTo>
                  <a:lnTo>
                    <a:pt x="3258" y="5867"/>
                  </a:lnTo>
                  <a:lnTo>
                    <a:pt x="543" y="4639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6" name="그래픽 2">
              <a:extLst>
                <a:ext uri="{FF2B5EF4-FFF2-40B4-BE49-F238E27FC236}">
                  <a16:creationId xmlns:a16="http://schemas.microsoft.com/office/drawing/2014/main" id="{F9E352B9-7C5D-5FB1-0470-4975A374648F}"/>
                </a:ext>
              </a:extLst>
            </p:cNvPr>
            <p:cNvSpPr/>
            <p:nvPr/>
          </p:nvSpPr>
          <p:spPr>
            <a:xfrm>
              <a:off x="6424317" y="6345297"/>
              <a:ext cx="6600" cy="6943"/>
            </a:xfrm>
            <a:custGeom>
              <a:avLst/>
              <a:gdLst>
                <a:gd name="connsiteX0" fmla="*/ 0 w 6600"/>
                <a:gd name="connsiteY0" fmla="*/ 2629 h 6943"/>
                <a:gd name="connsiteX1" fmla="*/ 5668 w 6600"/>
                <a:gd name="connsiteY1" fmla="*/ 0 h 6943"/>
                <a:gd name="connsiteX2" fmla="*/ 6601 w 6600"/>
                <a:gd name="connsiteY2" fmla="*/ 1848 h 6943"/>
                <a:gd name="connsiteX3" fmla="*/ 1724 w 6600"/>
                <a:gd name="connsiteY3" fmla="*/ 6944 h 6943"/>
                <a:gd name="connsiteX4" fmla="*/ 0 w 6600"/>
                <a:gd name="connsiteY4" fmla="*/ 2629 h 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" h="6943">
                  <a:moveTo>
                    <a:pt x="0" y="2629"/>
                  </a:moveTo>
                  <a:lnTo>
                    <a:pt x="5668" y="0"/>
                  </a:lnTo>
                  <a:lnTo>
                    <a:pt x="6601" y="1848"/>
                  </a:lnTo>
                  <a:lnTo>
                    <a:pt x="1724" y="6944"/>
                  </a:lnTo>
                  <a:lnTo>
                    <a:pt x="0" y="26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7" name="그래픽 2">
              <a:extLst>
                <a:ext uri="{FF2B5EF4-FFF2-40B4-BE49-F238E27FC236}">
                  <a16:creationId xmlns:a16="http://schemas.microsoft.com/office/drawing/2014/main" id="{0B86E95C-57BC-10AA-3DFC-DC1EF162320D}"/>
                </a:ext>
              </a:extLst>
            </p:cNvPr>
            <p:cNvSpPr/>
            <p:nvPr/>
          </p:nvSpPr>
          <p:spPr>
            <a:xfrm>
              <a:off x="9723282" y="6588604"/>
              <a:ext cx="6276" cy="5029"/>
            </a:xfrm>
            <a:custGeom>
              <a:avLst/>
              <a:gdLst>
                <a:gd name="connsiteX0" fmla="*/ 0 w 6276"/>
                <a:gd name="connsiteY0" fmla="*/ 3810 h 5029"/>
                <a:gd name="connsiteX1" fmla="*/ 409 w 6276"/>
                <a:gd name="connsiteY1" fmla="*/ 2172 h 5029"/>
                <a:gd name="connsiteX2" fmla="*/ 1305 w 6276"/>
                <a:gd name="connsiteY2" fmla="*/ 1267 h 5029"/>
                <a:gd name="connsiteX3" fmla="*/ 2343 w 6276"/>
                <a:gd name="connsiteY3" fmla="*/ 200 h 5029"/>
                <a:gd name="connsiteX4" fmla="*/ 3648 w 6276"/>
                <a:gd name="connsiteY4" fmla="*/ 0 h 5029"/>
                <a:gd name="connsiteX5" fmla="*/ 4763 w 6276"/>
                <a:gd name="connsiteY5" fmla="*/ 1267 h 5029"/>
                <a:gd name="connsiteX6" fmla="*/ 5696 w 6276"/>
                <a:gd name="connsiteY6" fmla="*/ 1524 h 5029"/>
                <a:gd name="connsiteX7" fmla="*/ 6277 w 6276"/>
                <a:gd name="connsiteY7" fmla="*/ 2829 h 5029"/>
                <a:gd name="connsiteX8" fmla="*/ 4629 w 6276"/>
                <a:gd name="connsiteY8" fmla="*/ 4620 h 5029"/>
                <a:gd name="connsiteX9" fmla="*/ 2705 w 6276"/>
                <a:gd name="connsiteY9" fmla="*/ 5029 h 5029"/>
                <a:gd name="connsiteX10" fmla="*/ 1391 w 6276"/>
                <a:gd name="connsiteY10" fmla="*/ 4829 h 5029"/>
                <a:gd name="connsiteX11" fmla="*/ 0 w 6276"/>
                <a:gd name="connsiteY11" fmla="*/ 381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6" h="5029">
                  <a:moveTo>
                    <a:pt x="0" y="3810"/>
                  </a:moveTo>
                  <a:lnTo>
                    <a:pt x="409" y="2172"/>
                  </a:lnTo>
                  <a:lnTo>
                    <a:pt x="1305" y="1267"/>
                  </a:lnTo>
                  <a:lnTo>
                    <a:pt x="2343" y="200"/>
                  </a:lnTo>
                  <a:lnTo>
                    <a:pt x="3648" y="0"/>
                  </a:lnTo>
                  <a:lnTo>
                    <a:pt x="4763" y="1267"/>
                  </a:lnTo>
                  <a:lnTo>
                    <a:pt x="5696" y="1524"/>
                  </a:lnTo>
                  <a:lnTo>
                    <a:pt x="6277" y="2829"/>
                  </a:lnTo>
                  <a:lnTo>
                    <a:pt x="4629" y="4620"/>
                  </a:lnTo>
                  <a:lnTo>
                    <a:pt x="2705" y="5029"/>
                  </a:lnTo>
                  <a:lnTo>
                    <a:pt x="1391" y="4829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8" name="그래픽 2">
              <a:extLst>
                <a:ext uri="{FF2B5EF4-FFF2-40B4-BE49-F238E27FC236}">
                  <a16:creationId xmlns:a16="http://schemas.microsoft.com/office/drawing/2014/main" id="{3DF70581-8B65-63CE-5C04-4CF05EDBCECF}"/>
                </a:ext>
              </a:extLst>
            </p:cNvPr>
            <p:cNvSpPr/>
            <p:nvPr/>
          </p:nvSpPr>
          <p:spPr>
            <a:xfrm>
              <a:off x="9719767" y="6591319"/>
              <a:ext cx="3486" cy="5571"/>
            </a:xfrm>
            <a:custGeom>
              <a:avLst/>
              <a:gdLst>
                <a:gd name="connsiteX0" fmla="*/ 0 w 3486"/>
                <a:gd name="connsiteY0" fmla="*/ 1391 h 5571"/>
                <a:gd name="connsiteX1" fmla="*/ 658 w 3486"/>
                <a:gd name="connsiteY1" fmla="*/ 0 h 5571"/>
                <a:gd name="connsiteX2" fmla="*/ 1638 w 3486"/>
                <a:gd name="connsiteY2" fmla="*/ 38 h 5571"/>
                <a:gd name="connsiteX3" fmla="*/ 2915 w 3486"/>
                <a:gd name="connsiteY3" fmla="*/ 638 h 5571"/>
                <a:gd name="connsiteX4" fmla="*/ 3486 w 3486"/>
                <a:gd name="connsiteY4" fmla="*/ 1991 h 5571"/>
                <a:gd name="connsiteX5" fmla="*/ 3267 w 3486"/>
                <a:gd name="connsiteY5" fmla="*/ 3429 h 5571"/>
                <a:gd name="connsiteX6" fmla="*/ 2000 w 3486"/>
                <a:gd name="connsiteY6" fmla="*/ 4953 h 5571"/>
                <a:gd name="connsiteX7" fmla="*/ 924 w 3486"/>
                <a:gd name="connsiteY7" fmla="*/ 5572 h 5571"/>
                <a:gd name="connsiteX8" fmla="*/ 152 w 3486"/>
                <a:gd name="connsiteY8" fmla="*/ 4906 h 5571"/>
                <a:gd name="connsiteX9" fmla="*/ 152 w 3486"/>
                <a:gd name="connsiteY9" fmla="*/ 3114 h 5571"/>
                <a:gd name="connsiteX10" fmla="*/ 0 w 3486"/>
                <a:gd name="connsiteY10" fmla="*/ 1391 h 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" h="5571">
                  <a:moveTo>
                    <a:pt x="0" y="1391"/>
                  </a:moveTo>
                  <a:lnTo>
                    <a:pt x="658" y="0"/>
                  </a:lnTo>
                  <a:lnTo>
                    <a:pt x="1638" y="38"/>
                  </a:lnTo>
                  <a:lnTo>
                    <a:pt x="2915" y="638"/>
                  </a:lnTo>
                  <a:lnTo>
                    <a:pt x="3486" y="1991"/>
                  </a:lnTo>
                  <a:lnTo>
                    <a:pt x="3267" y="3429"/>
                  </a:lnTo>
                  <a:lnTo>
                    <a:pt x="2000" y="4953"/>
                  </a:lnTo>
                  <a:lnTo>
                    <a:pt x="924" y="5572"/>
                  </a:lnTo>
                  <a:lnTo>
                    <a:pt x="152" y="4906"/>
                  </a:lnTo>
                  <a:lnTo>
                    <a:pt x="152" y="3114"/>
                  </a:lnTo>
                  <a:lnTo>
                    <a:pt x="0" y="13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19" name="그래픽 2">
              <a:extLst>
                <a:ext uri="{FF2B5EF4-FFF2-40B4-BE49-F238E27FC236}">
                  <a16:creationId xmlns:a16="http://schemas.microsoft.com/office/drawing/2014/main" id="{7AD0FCC0-AC07-A407-9F60-E1841E39482A}"/>
                </a:ext>
              </a:extLst>
            </p:cNvPr>
            <p:cNvSpPr/>
            <p:nvPr/>
          </p:nvSpPr>
          <p:spPr>
            <a:xfrm>
              <a:off x="1695678" y="4782264"/>
              <a:ext cx="3819" cy="3800"/>
            </a:xfrm>
            <a:custGeom>
              <a:avLst/>
              <a:gdLst>
                <a:gd name="connsiteX0" fmla="*/ 0 w 3819"/>
                <a:gd name="connsiteY0" fmla="*/ 1848 h 3800"/>
                <a:gd name="connsiteX1" fmla="*/ 38 w 3819"/>
                <a:gd name="connsiteY1" fmla="*/ 1324 h 3800"/>
                <a:gd name="connsiteX2" fmla="*/ 200 w 3819"/>
                <a:gd name="connsiteY2" fmla="*/ 876 h 3800"/>
                <a:gd name="connsiteX3" fmla="*/ 448 w 3819"/>
                <a:gd name="connsiteY3" fmla="*/ 581 h 3800"/>
                <a:gd name="connsiteX4" fmla="*/ 905 w 3819"/>
                <a:gd name="connsiteY4" fmla="*/ 295 h 3800"/>
                <a:gd name="connsiteX5" fmla="*/ 1391 w 3819"/>
                <a:gd name="connsiteY5" fmla="*/ 0 h 3800"/>
                <a:gd name="connsiteX6" fmla="*/ 1953 w 3819"/>
                <a:gd name="connsiteY6" fmla="*/ 0 h 3800"/>
                <a:gd name="connsiteX7" fmla="*/ 2553 w 3819"/>
                <a:gd name="connsiteY7" fmla="*/ 200 h 3800"/>
                <a:gd name="connsiteX8" fmla="*/ 3115 w 3819"/>
                <a:gd name="connsiteY8" fmla="*/ 533 h 3800"/>
                <a:gd name="connsiteX9" fmla="*/ 3524 w 3819"/>
                <a:gd name="connsiteY9" fmla="*/ 1057 h 3800"/>
                <a:gd name="connsiteX10" fmla="*/ 3820 w 3819"/>
                <a:gd name="connsiteY10" fmla="*/ 1676 h 3800"/>
                <a:gd name="connsiteX11" fmla="*/ 3781 w 3819"/>
                <a:gd name="connsiteY11" fmla="*/ 2276 h 3800"/>
                <a:gd name="connsiteX12" fmla="*/ 3581 w 3819"/>
                <a:gd name="connsiteY12" fmla="*/ 2981 h 3800"/>
                <a:gd name="connsiteX13" fmla="*/ 3258 w 3819"/>
                <a:gd name="connsiteY13" fmla="*/ 3391 h 3800"/>
                <a:gd name="connsiteX14" fmla="*/ 2924 w 3819"/>
                <a:gd name="connsiteY14" fmla="*/ 3638 h 3800"/>
                <a:gd name="connsiteX15" fmla="*/ 2477 w 3819"/>
                <a:gd name="connsiteY15" fmla="*/ 3724 h 3800"/>
                <a:gd name="connsiteX16" fmla="*/ 2067 w 3819"/>
                <a:gd name="connsiteY16" fmla="*/ 3800 h 3800"/>
                <a:gd name="connsiteX17" fmla="*/ 1572 w 3819"/>
                <a:gd name="connsiteY17" fmla="*/ 3800 h 3800"/>
                <a:gd name="connsiteX18" fmla="*/ 1162 w 3819"/>
                <a:gd name="connsiteY18" fmla="*/ 3638 h 3800"/>
                <a:gd name="connsiteX19" fmla="*/ 638 w 3819"/>
                <a:gd name="connsiteY19" fmla="*/ 3353 h 3800"/>
                <a:gd name="connsiteX20" fmla="*/ 343 w 3819"/>
                <a:gd name="connsiteY20" fmla="*/ 2981 h 3800"/>
                <a:gd name="connsiteX21" fmla="*/ 48 w 3819"/>
                <a:gd name="connsiteY21" fmla="*/ 2448 h 3800"/>
                <a:gd name="connsiteX22" fmla="*/ 0 w 3819"/>
                <a:gd name="connsiteY22" fmla="*/ 1848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9" h="3800">
                  <a:moveTo>
                    <a:pt x="0" y="1848"/>
                  </a:moveTo>
                  <a:lnTo>
                    <a:pt x="38" y="1324"/>
                  </a:lnTo>
                  <a:lnTo>
                    <a:pt x="200" y="876"/>
                  </a:lnTo>
                  <a:lnTo>
                    <a:pt x="448" y="581"/>
                  </a:lnTo>
                  <a:lnTo>
                    <a:pt x="905" y="295"/>
                  </a:lnTo>
                  <a:lnTo>
                    <a:pt x="1391" y="0"/>
                  </a:lnTo>
                  <a:lnTo>
                    <a:pt x="1953" y="0"/>
                  </a:lnTo>
                  <a:lnTo>
                    <a:pt x="2553" y="200"/>
                  </a:lnTo>
                  <a:lnTo>
                    <a:pt x="3115" y="533"/>
                  </a:lnTo>
                  <a:lnTo>
                    <a:pt x="3524" y="1057"/>
                  </a:lnTo>
                  <a:lnTo>
                    <a:pt x="3820" y="1676"/>
                  </a:lnTo>
                  <a:lnTo>
                    <a:pt x="3781" y="2276"/>
                  </a:lnTo>
                  <a:lnTo>
                    <a:pt x="3581" y="2981"/>
                  </a:lnTo>
                  <a:lnTo>
                    <a:pt x="3258" y="3391"/>
                  </a:lnTo>
                  <a:lnTo>
                    <a:pt x="2924" y="3638"/>
                  </a:lnTo>
                  <a:lnTo>
                    <a:pt x="2477" y="3724"/>
                  </a:lnTo>
                  <a:lnTo>
                    <a:pt x="2067" y="3800"/>
                  </a:lnTo>
                  <a:lnTo>
                    <a:pt x="1572" y="3800"/>
                  </a:lnTo>
                  <a:lnTo>
                    <a:pt x="1162" y="3638"/>
                  </a:lnTo>
                  <a:lnTo>
                    <a:pt x="638" y="3353"/>
                  </a:lnTo>
                  <a:lnTo>
                    <a:pt x="343" y="2981"/>
                  </a:lnTo>
                  <a:lnTo>
                    <a:pt x="48" y="2448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0" name="그래픽 2">
              <a:extLst>
                <a:ext uri="{FF2B5EF4-FFF2-40B4-BE49-F238E27FC236}">
                  <a16:creationId xmlns:a16="http://schemas.microsoft.com/office/drawing/2014/main" id="{73C77C39-E073-5A6C-05A5-8DDA8B466A35}"/>
                </a:ext>
              </a:extLst>
            </p:cNvPr>
            <p:cNvSpPr/>
            <p:nvPr/>
          </p:nvSpPr>
          <p:spPr>
            <a:xfrm>
              <a:off x="5761510" y="3656418"/>
              <a:ext cx="3800" cy="3800"/>
            </a:xfrm>
            <a:custGeom>
              <a:avLst/>
              <a:gdLst>
                <a:gd name="connsiteX0" fmla="*/ 0 w 3800"/>
                <a:gd name="connsiteY0" fmla="*/ 1695 h 3800"/>
                <a:gd name="connsiteX1" fmla="*/ 162 w 3800"/>
                <a:gd name="connsiteY1" fmla="*/ 1095 h 3800"/>
                <a:gd name="connsiteX2" fmla="*/ 486 w 3800"/>
                <a:gd name="connsiteY2" fmla="*/ 562 h 3800"/>
                <a:gd name="connsiteX3" fmla="*/ 943 w 3800"/>
                <a:gd name="connsiteY3" fmla="*/ 238 h 3800"/>
                <a:gd name="connsiteX4" fmla="*/ 1505 w 3800"/>
                <a:gd name="connsiteY4" fmla="*/ 38 h 3800"/>
                <a:gd name="connsiteX5" fmla="*/ 2077 w 3800"/>
                <a:gd name="connsiteY5" fmla="*/ 0 h 3800"/>
                <a:gd name="connsiteX6" fmla="*/ 2610 w 3800"/>
                <a:gd name="connsiteY6" fmla="*/ 152 h 3800"/>
                <a:gd name="connsiteX7" fmla="*/ 3096 w 3800"/>
                <a:gd name="connsiteY7" fmla="*/ 410 h 3800"/>
                <a:gd name="connsiteX8" fmla="*/ 3467 w 3800"/>
                <a:gd name="connsiteY8" fmla="*/ 857 h 3800"/>
                <a:gd name="connsiteX9" fmla="*/ 3724 w 3800"/>
                <a:gd name="connsiteY9" fmla="*/ 1391 h 3800"/>
                <a:gd name="connsiteX10" fmla="*/ 3801 w 3800"/>
                <a:gd name="connsiteY10" fmla="*/ 1952 h 3800"/>
                <a:gd name="connsiteX11" fmla="*/ 3677 w 3800"/>
                <a:gd name="connsiteY11" fmla="*/ 2486 h 3800"/>
                <a:gd name="connsiteX12" fmla="*/ 3391 w 3800"/>
                <a:gd name="connsiteY12" fmla="*/ 3057 h 3800"/>
                <a:gd name="connsiteX13" fmla="*/ 2943 w 3800"/>
                <a:gd name="connsiteY13" fmla="*/ 3467 h 3800"/>
                <a:gd name="connsiteX14" fmla="*/ 2410 w 3800"/>
                <a:gd name="connsiteY14" fmla="*/ 3715 h 3800"/>
                <a:gd name="connsiteX15" fmla="*/ 1791 w 3800"/>
                <a:gd name="connsiteY15" fmla="*/ 3800 h 3800"/>
                <a:gd name="connsiteX16" fmla="*/ 1191 w 3800"/>
                <a:gd name="connsiteY16" fmla="*/ 3638 h 3800"/>
                <a:gd name="connsiteX17" fmla="*/ 657 w 3800"/>
                <a:gd name="connsiteY17" fmla="*/ 3343 h 3800"/>
                <a:gd name="connsiteX18" fmla="*/ 286 w 3800"/>
                <a:gd name="connsiteY18" fmla="*/ 2857 h 3800"/>
                <a:gd name="connsiteX19" fmla="*/ 76 w 3800"/>
                <a:gd name="connsiteY19" fmla="*/ 2286 h 3800"/>
                <a:gd name="connsiteX20" fmla="*/ 0 w 3800"/>
                <a:gd name="connsiteY20" fmla="*/ 1695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" h="3800">
                  <a:moveTo>
                    <a:pt x="0" y="1695"/>
                  </a:moveTo>
                  <a:lnTo>
                    <a:pt x="162" y="1095"/>
                  </a:lnTo>
                  <a:lnTo>
                    <a:pt x="486" y="562"/>
                  </a:lnTo>
                  <a:lnTo>
                    <a:pt x="943" y="238"/>
                  </a:lnTo>
                  <a:lnTo>
                    <a:pt x="1505" y="38"/>
                  </a:lnTo>
                  <a:lnTo>
                    <a:pt x="2077" y="0"/>
                  </a:lnTo>
                  <a:lnTo>
                    <a:pt x="2610" y="152"/>
                  </a:lnTo>
                  <a:lnTo>
                    <a:pt x="3096" y="410"/>
                  </a:lnTo>
                  <a:lnTo>
                    <a:pt x="3467" y="857"/>
                  </a:lnTo>
                  <a:lnTo>
                    <a:pt x="3724" y="1391"/>
                  </a:lnTo>
                  <a:lnTo>
                    <a:pt x="3801" y="1952"/>
                  </a:lnTo>
                  <a:lnTo>
                    <a:pt x="3677" y="2486"/>
                  </a:lnTo>
                  <a:lnTo>
                    <a:pt x="3391" y="3057"/>
                  </a:lnTo>
                  <a:lnTo>
                    <a:pt x="2943" y="3467"/>
                  </a:lnTo>
                  <a:lnTo>
                    <a:pt x="2410" y="3715"/>
                  </a:lnTo>
                  <a:lnTo>
                    <a:pt x="1791" y="3800"/>
                  </a:lnTo>
                  <a:lnTo>
                    <a:pt x="1191" y="3638"/>
                  </a:lnTo>
                  <a:lnTo>
                    <a:pt x="657" y="3343"/>
                  </a:lnTo>
                  <a:lnTo>
                    <a:pt x="286" y="2857"/>
                  </a:lnTo>
                  <a:lnTo>
                    <a:pt x="76" y="2286"/>
                  </a:lnTo>
                  <a:lnTo>
                    <a:pt x="0" y="169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1" name="그래픽 2">
              <a:extLst>
                <a:ext uri="{FF2B5EF4-FFF2-40B4-BE49-F238E27FC236}">
                  <a16:creationId xmlns:a16="http://schemas.microsoft.com/office/drawing/2014/main" id="{DC9BEC2C-883E-7F8F-0F70-6632E2E27510}"/>
                </a:ext>
              </a:extLst>
            </p:cNvPr>
            <p:cNvSpPr/>
            <p:nvPr/>
          </p:nvSpPr>
          <p:spPr>
            <a:xfrm>
              <a:off x="5686748" y="3326530"/>
              <a:ext cx="2876" cy="2914"/>
            </a:xfrm>
            <a:custGeom>
              <a:avLst/>
              <a:gdLst>
                <a:gd name="connsiteX0" fmla="*/ 0 w 2876"/>
                <a:gd name="connsiteY0" fmla="*/ 2829 h 2914"/>
                <a:gd name="connsiteX1" fmla="*/ 124 w 2876"/>
                <a:gd name="connsiteY1" fmla="*/ 0 h 2914"/>
                <a:gd name="connsiteX2" fmla="*/ 2877 w 2876"/>
                <a:gd name="connsiteY2" fmla="*/ 124 h 2914"/>
                <a:gd name="connsiteX3" fmla="*/ 2877 w 2876"/>
                <a:gd name="connsiteY3" fmla="*/ 2915 h 2914"/>
                <a:gd name="connsiteX4" fmla="*/ 0 w 2876"/>
                <a:gd name="connsiteY4" fmla="*/ 2829 h 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" h="2914">
                  <a:moveTo>
                    <a:pt x="0" y="2829"/>
                  </a:moveTo>
                  <a:lnTo>
                    <a:pt x="124" y="0"/>
                  </a:lnTo>
                  <a:lnTo>
                    <a:pt x="2877" y="124"/>
                  </a:lnTo>
                  <a:lnTo>
                    <a:pt x="2877" y="2915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2" name="그래픽 2">
              <a:extLst>
                <a:ext uri="{FF2B5EF4-FFF2-40B4-BE49-F238E27FC236}">
                  <a16:creationId xmlns:a16="http://schemas.microsoft.com/office/drawing/2014/main" id="{29974747-93AC-CBE3-7A1A-BD4D31DCBC58}"/>
                </a:ext>
              </a:extLst>
            </p:cNvPr>
            <p:cNvSpPr/>
            <p:nvPr/>
          </p:nvSpPr>
          <p:spPr>
            <a:xfrm>
              <a:off x="9729902" y="6589261"/>
              <a:ext cx="2381" cy="1895"/>
            </a:xfrm>
            <a:custGeom>
              <a:avLst/>
              <a:gdLst>
                <a:gd name="connsiteX0" fmla="*/ 0 w 2381"/>
                <a:gd name="connsiteY0" fmla="*/ 619 h 1895"/>
                <a:gd name="connsiteX1" fmla="*/ 1448 w 2381"/>
                <a:gd name="connsiteY1" fmla="*/ 0 h 1895"/>
                <a:gd name="connsiteX2" fmla="*/ 2381 w 2381"/>
                <a:gd name="connsiteY2" fmla="*/ 571 h 1895"/>
                <a:gd name="connsiteX3" fmla="*/ 1600 w 2381"/>
                <a:gd name="connsiteY3" fmla="*/ 1638 h 1895"/>
                <a:gd name="connsiteX4" fmla="*/ 409 w 2381"/>
                <a:gd name="connsiteY4" fmla="*/ 1895 h 1895"/>
                <a:gd name="connsiteX5" fmla="*/ 0 w 2381"/>
                <a:gd name="connsiteY5" fmla="*/ 619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" h="1895">
                  <a:moveTo>
                    <a:pt x="0" y="619"/>
                  </a:moveTo>
                  <a:lnTo>
                    <a:pt x="1448" y="0"/>
                  </a:lnTo>
                  <a:lnTo>
                    <a:pt x="2381" y="571"/>
                  </a:lnTo>
                  <a:lnTo>
                    <a:pt x="1600" y="1638"/>
                  </a:lnTo>
                  <a:lnTo>
                    <a:pt x="409" y="1895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3" name="그래픽 2">
              <a:extLst>
                <a:ext uri="{FF2B5EF4-FFF2-40B4-BE49-F238E27FC236}">
                  <a16:creationId xmlns:a16="http://schemas.microsoft.com/office/drawing/2014/main" id="{A1F0E5AA-5AA2-18F2-86E5-5297FE13485A}"/>
                </a:ext>
              </a:extLst>
            </p:cNvPr>
            <p:cNvSpPr/>
            <p:nvPr/>
          </p:nvSpPr>
          <p:spPr>
            <a:xfrm>
              <a:off x="7586481" y="2827210"/>
              <a:ext cx="3129190" cy="1575358"/>
            </a:xfrm>
            <a:custGeom>
              <a:avLst/>
              <a:gdLst>
                <a:gd name="connsiteX0" fmla="*/ 0 w 3129190"/>
                <a:gd name="connsiteY0" fmla="*/ 1418034 h 1575358"/>
                <a:gd name="connsiteX1" fmla="*/ 36452 w 3129190"/>
                <a:gd name="connsiteY1" fmla="*/ 1388345 h 1575358"/>
                <a:gd name="connsiteX2" fmla="*/ 106499 w 3129190"/>
                <a:gd name="connsiteY2" fmla="*/ 1313336 h 1575358"/>
                <a:gd name="connsiteX3" fmla="*/ 182213 w 3129190"/>
                <a:gd name="connsiteY3" fmla="*/ 1232906 h 1575358"/>
                <a:gd name="connsiteX4" fmla="*/ 271796 w 3129190"/>
                <a:gd name="connsiteY4" fmla="*/ 1137780 h 1575358"/>
                <a:gd name="connsiteX5" fmla="*/ 343567 w 3129190"/>
                <a:gd name="connsiteY5" fmla="*/ 1062771 h 1575358"/>
                <a:gd name="connsiteX6" fmla="*/ 346643 w 3129190"/>
                <a:gd name="connsiteY6" fmla="*/ 1055332 h 1575358"/>
                <a:gd name="connsiteX7" fmla="*/ 361502 w 3129190"/>
                <a:gd name="connsiteY7" fmla="*/ 1033281 h 1575358"/>
                <a:gd name="connsiteX8" fmla="*/ 363436 w 3129190"/>
                <a:gd name="connsiteY8" fmla="*/ 1022318 h 1575358"/>
                <a:gd name="connsiteX9" fmla="*/ 379695 w 3129190"/>
                <a:gd name="connsiteY9" fmla="*/ 999611 h 1575358"/>
                <a:gd name="connsiteX10" fmla="*/ 384867 w 3129190"/>
                <a:gd name="connsiteY10" fmla="*/ 984752 h 1575358"/>
                <a:gd name="connsiteX11" fmla="*/ 387286 w 3129190"/>
                <a:gd name="connsiteY11" fmla="*/ 973712 h 1575358"/>
                <a:gd name="connsiteX12" fmla="*/ 392506 w 3129190"/>
                <a:gd name="connsiteY12" fmla="*/ 931583 h 1575358"/>
                <a:gd name="connsiteX13" fmla="*/ 399193 w 3129190"/>
                <a:gd name="connsiteY13" fmla="*/ 906370 h 1575358"/>
                <a:gd name="connsiteX14" fmla="*/ 409956 w 3129190"/>
                <a:gd name="connsiteY14" fmla="*/ 881453 h 1575358"/>
                <a:gd name="connsiteX15" fmla="*/ 439055 w 3129190"/>
                <a:gd name="connsiteY15" fmla="*/ 805948 h 1575358"/>
                <a:gd name="connsiteX16" fmla="*/ 444027 w 3129190"/>
                <a:gd name="connsiteY16" fmla="*/ 783212 h 1575358"/>
                <a:gd name="connsiteX17" fmla="*/ 446208 w 3129190"/>
                <a:gd name="connsiteY17" fmla="*/ 762305 h 1575358"/>
                <a:gd name="connsiteX18" fmla="*/ 455990 w 3129190"/>
                <a:gd name="connsiteY18" fmla="*/ 731348 h 1575358"/>
                <a:gd name="connsiteX19" fmla="*/ 461896 w 3129190"/>
                <a:gd name="connsiteY19" fmla="*/ 711641 h 1575358"/>
                <a:gd name="connsiteX20" fmla="*/ 469335 w 3129190"/>
                <a:gd name="connsiteY20" fmla="*/ 698954 h 1575358"/>
                <a:gd name="connsiteX21" fmla="*/ 474697 w 3129190"/>
                <a:gd name="connsiteY21" fmla="*/ 683438 h 1575358"/>
                <a:gd name="connsiteX22" fmla="*/ 484556 w 3129190"/>
                <a:gd name="connsiteY22" fmla="*/ 667464 h 1575358"/>
                <a:gd name="connsiteX23" fmla="*/ 494157 w 3129190"/>
                <a:gd name="connsiteY23" fmla="*/ 655072 h 1575358"/>
                <a:gd name="connsiteX24" fmla="*/ 499520 w 3129190"/>
                <a:gd name="connsiteY24" fmla="*/ 643757 h 1575358"/>
                <a:gd name="connsiteX25" fmla="*/ 502101 w 3129190"/>
                <a:gd name="connsiteY25" fmla="*/ 632631 h 1575358"/>
                <a:gd name="connsiteX26" fmla="*/ 518970 w 3129190"/>
                <a:gd name="connsiteY26" fmla="*/ 619087 h 1575358"/>
                <a:gd name="connsiteX27" fmla="*/ 556450 w 3129190"/>
                <a:gd name="connsiteY27" fmla="*/ 578444 h 1575358"/>
                <a:gd name="connsiteX28" fmla="*/ 586054 w 3129190"/>
                <a:gd name="connsiteY28" fmla="*/ 548478 h 1575358"/>
                <a:gd name="connsiteX29" fmla="*/ 616639 w 3129190"/>
                <a:gd name="connsiteY29" fmla="*/ 521208 h 1575358"/>
                <a:gd name="connsiteX30" fmla="*/ 642385 w 3129190"/>
                <a:gd name="connsiteY30" fmla="*/ 502358 h 1575358"/>
                <a:gd name="connsiteX31" fmla="*/ 678389 w 3129190"/>
                <a:gd name="connsiteY31" fmla="*/ 476364 h 1575358"/>
                <a:gd name="connsiteX32" fmla="*/ 708822 w 3129190"/>
                <a:gd name="connsiteY32" fmla="*/ 453295 h 1575358"/>
                <a:gd name="connsiteX33" fmla="*/ 753532 w 3129190"/>
                <a:gd name="connsiteY33" fmla="*/ 431702 h 1575358"/>
                <a:gd name="connsiteX34" fmla="*/ 807729 w 3129190"/>
                <a:gd name="connsiteY34" fmla="*/ 403993 h 1575358"/>
                <a:gd name="connsiteX35" fmla="*/ 847687 w 3129190"/>
                <a:gd name="connsiteY35" fmla="*/ 388058 h 1575358"/>
                <a:gd name="connsiteX36" fmla="*/ 895522 w 3129190"/>
                <a:gd name="connsiteY36" fmla="*/ 374390 h 1575358"/>
                <a:gd name="connsiteX37" fmla="*/ 951481 w 3129190"/>
                <a:gd name="connsiteY37" fmla="*/ 372504 h 1575358"/>
                <a:gd name="connsiteX38" fmla="*/ 1008916 w 3129190"/>
                <a:gd name="connsiteY38" fmla="*/ 373694 h 1575358"/>
                <a:gd name="connsiteX39" fmla="*/ 1047922 w 3129190"/>
                <a:gd name="connsiteY39" fmla="*/ 364741 h 1575358"/>
                <a:gd name="connsiteX40" fmla="*/ 1077477 w 3129190"/>
                <a:gd name="connsiteY40" fmla="*/ 353578 h 1575358"/>
                <a:gd name="connsiteX41" fmla="*/ 1097423 w 3129190"/>
                <a:gd name="connsiteY41" fmla="*/ 344129 h 1575358"/>
                <a:gd name="connsiteX42" fmla="*/ 1112282 w 3129190"/>
                <a:gd name="connsiteY42" fmla="*/ 334680 h 1575358"/>
                <a:gd name="connsiteX43" fmla="*/ 1136218 w 3129190"/>
                <a:gd name="connsiteY43" fmla="*/ 320278 h 1575358"/>
                <a:gd name="connsiteX44" fmla="*/ 1168851 w 3129190"/>
                <a:gd name="connsiteY44" fmla="*/ 297980 h 1575358"/>
                <a:gd name="connsiteX45" fmla="*/ 1218486 w 3129190"/>
                <a:gd name="connsiteY45" fmla="*/ 267186 h 1575358"/>
                <a:gd name="connsiteX46" fmla="*/ 1272064 w 3129190"/>
                <a:gd name="connsiteY46" fmla="*/ 232324 h 1575358"/>
                <a:gd name="connsiteX47" fmla="*/ 1310288 w 3129190"/>
                <a:gd name="connsiteY47" fmla="*/ 210121 h 1575358"/>
                <a:gd name="connsiteX48" fmla="*/ 1317679 w 3129190"/>
                <a:gd name="connsiteY48" fmla="*/ 206130 h 1575358"/>
                <a:gd name="connsiteX49" fmla="*/ 1373934 w 3129190"/>
                <a:gd name="connsiteY49" fmla="*/ 179861 h 1575358"/>
                <a:gd name="connsiteX50" fmla="*/ 1443199 w 3129190"/>
                <a:gd name="connsiteY50" fmla="*/ 152067 h 1575358"/>
                <a:gd name="connsiteX51" fmla="*/ 1448657 w 3129190"/>
                <a:gd name="connsiteY51" fmla="*/ 149885 h 1575358"/>
                <a:gd name="connsiteX52" fmla="*/ 1508598 w 3129190"/>
                <a:gd name="connsiteY52" fmla="*/ 129521 h 1575358"/>
                <a:gd name="connsiteX53" fmla="*/ 1515999 w 3129190"/>
                <a:gd name="connsiteY53" fmla="*/ 123606 h 1575358"/>
                <a:gd name="connsiteX54" fmla="*/ 1521904 w 3129190"/>
                <a:gd name="connsiteY54" fmla="*/ 122491 h 1575358"/>
                <a:gd name="connsiteX55" fmla="*/ 1543012 w 3129190"/>
                <a:gd name="connsiteY55" fmla="*/ 104013 h 1575358"/>
                <a:gd name="connsiteX56" fmla="*/ 1564481 w 3129190"/>
                <a:gd name="connsiteY56" fmla="*/ 84763 h 1575358"/>
                <a:gd name="connsiteX57" fmla="*/ 1564853 w 3129190"/>
                <a:gd name="connsiteY57" fmla="*/ 72199 h 1575358"/>
                <a:gd name="connsiteX58" fmla="*/ 1574454 w 3129190"/>
                <a:gd name="connsiteY58" fmla="*/ 60703 h 1575358"/>
                <a:gd name="connsiteX59" fmla="*/ 1581112 w 3129190"/>
                <a:gd name="connsiteY59" fmla="*/ 38528 h 1575358"/>
                <a:gd name="connsiteX60" fmla="*/ 1602581 w 3129190"/>
                <a:gd name="connsiteY60" fmla="*/ 22231 h 1575358"/>
                <a:gd name="connsiteX61" fmla="*/ 1642900 w 3129190"/>
                <a:gd name="connsiteY61" fmla="*/ 6305 h 1575358"/>
                <a:gd name="connsiteX62" fmla="*/ 1659569 w 3129190"/>
                <a:gd name="connsiteY62" fmla="*/ 2981 h 1575358"/>
                <a:gd name="connsiteX63" fmla="*/ 1686953 w 3129190"/>
                <a:gd name="connsiteY63" fmla="*/ 0 h 1575358"/>
                <a:gd name="connsiteX64" fmla="*/ 1736922 w 3129190"/>
                <a:gd name="connsiteY64" fmla="*/ 1857 h 1575358"/>
                <a:gd name="connsiteX65" fmla="*/ 1826466 w 3129190"/>
                <a:gd name="connsiteY65" fmla="*/ 15554 h 1575358"/>
                <a:gd name="connsiteX66" fmla="*/ 1866786 w 3129190"/>
                <a:gd name="connsiteY66" fmla="*/ 21841 h 1575358"/>
                <a:gd name="connsiteX67" fmla="*/ 1913801 w 3129190"/>
                <a:gd name="connsiteY67" fmla="*/ 39214 h 1575358"/>
                <a:gd name="connsiteX68" fmla="*/ 1948206 w 3129190"/>
                <a:gd name="connsiteY68" fmla="*/ 58864 h 1575358"/>
                <a:gd name="connsiteX69" fmla="*/ 1973742 w 3129190"/>
                <a:gd name="connsiteY69" fmla="*/ 76610 h 1575358"/>
                <a:gd name="connsiteX70" fmla="*/ 1977094 w 3129190"/>
                <a:gd name="connsiteY70" fmla="*/ 85877 h 1575358"/>
                <a:gd name="connsiteX71" fmla="*/ 1989296 w 3129190"/>
                <a:gd name="connsiteY71" fmla="*/ 91049 h 1575358"/>
                <a:gd name="connsiteX72" fmla="*/ 2001860 w 3129190"/>
                <a:gd name="connsiteY72" fmla="*/ 96593 h 1575358"/>
                <a:gd name="connsiteX73" fmla="*/ 2022967 w 3129190"/>
                <a:gd name="connsiteY73" fmla="*/ 124720 h 1575358"/>
                <a:gd name="connsiteX74" fmla="*/ 2032940 w 3129190"/>
                <a:gd name="connsiteY74" fmla="*/ 140275 h 1575358"/>
                <a:gd name="connsiteX75" fmla="*/ 2039588 w 3129190"/>
                <a:gd name="connsiteY75" fmla="*/ 141722 h 1575358"/>
                <a:gd name="connsiteX76" fmla="*/ 2064791 w 3129190"/>
                <a:gd name="connsiteY76" fmla="*/ 172841 h 1575358"/>
                <a:gd name="connsiteX77" fmla="*/ 2112540 w 3129190"/>
                <a:gd name="connsiteY77" fmla="*/ 228714 h 1575358"/>
                <a:gd name="connsiteX78" fmla="*/ 2126618 w 3129190"/>
                <a:gd name="connsiteY78" fmla="*/ 252374 h 1575358"/>
                <a:gd name="connsiteX79" fmla="*/ 2125875 w 3129190"/>
                <a:gd name="connsiteY79" fmla="*/ 265309 h 1575358"/>
                <a:gd name="connsiteX80" fmla="*/ 2141429 w 3129190"/>
                <a:gd name="connsiteY80" fmla="*/ 273844 h 1575358"/>
                <a:gd name="connsiteX81" fmla="*/ 2168814 w 3129190"/>
                <a:gd name="connsiteY81" fmla="*/ 306400 h 1575358"/>
                <a:gd name="connsiteX82" fmla="*/ 2195465 w 3129190"/>
                <a:gd name="connsiteY82" fmla="*/ 322697 h 1575358"/>
                <a:gd name="connsiteX83" fmla="*/ 2215086 w 3129190"/>
                <a:gd name="connsiteY83" fmla="*/ 333451 h 1575358"/>
                <a:gd name="connsiteX84" fmla="*/ 2228021 w 3129190"/>
                <a:gd name="connsiteY84" fmla="*/ 334156 h 1575358"/>
                <a:gd name="connsiteX85" fmla="*/ 2231717 w 3129190"/>
                <a:gd name="connsiteY85" fmla="*/ 343052 h 1575358"/>
                <a:gd name="connsiteX86" fmla="*/ 2240613 w 3129190"/>
                <a:gd name="connsiteY86" fmla="*/ 353073 h 1575358"/>
                <a:gd name="connsiteX87" fmla="*/ 2248014 w 3129190"/>
                <a:gd name="connsiteY87" fmla="*/ 350482 h 1575358"/>
                <a:gd name="connsiteX88" fmla="*/ 2265750 w 3129190"/>
                <a:gd name="connsiteY88" fmla="*/ 357502 h 1575358"/>
                <a:gd name="connsiteX89" fmla="*/ 2279828 w 3129190"/>
                <a:gd name="connsiteY89" fmla="*/ 381524 h 1575358"/>
                <a:gd name="connsiteX90" fmla="*/ 2284666 w 3129190"/>
                <a:gd name="connsiteY90" fmla="*/ 391544 h 1575358"/>
                <a:gd name="connsiteX91" fmla="*/ 2282447 w 3129190"/>
                <a:gd name="connsiteY91" fmla="*/ 399307 h 1575358"/>
                <a:gd name="connsiteX92" fmla="*/ 2286133 w 3129190"/>
                <a:gd name="connsiteY92" fmla="*/ 404851 h 1575358"/>
                <a:gd name="connsiteX93" fmla="*/ 2318366 w 3129190"/>
                <a:gd name="connsiteY93" fmla="*/ 411871 h 1575358"/>
                <a:gd name="connsiteX94" fmla="*/ 2328339 w 3129190"/>
                <a:gd name="connsiteY94" fmla="*/ 418529 h 1575358"/>
                <a:gd name="connsiteX95" fmla="*/ 2352027 w 3129190"/>
                <a:gd name="connsiteY95" fmla="*/ 445913 h 1575358"/>
                <a:gd name="connsiteX96" fmla="*/ 2358685 w 3129190"/>
                <a:gd name="connsiteY96" fmla="*/ 467382 h 1575358"/>
                <a:gd name="connsiteX97" fmla="*/ 2366820 w 3129190"/>
                <a:gd name="connsiteY97" fmla="*/ 487004 h 1575358"/>
                <a:gd name="connsiteX98" fmla="*/ 2381602 w 3129190"/>
                <a:gd name="connsiteY98" fmla="*/ 518122 h 1575358"/>
                <a:gd name="connsiteX99" fmla="*/ 2381602 w 3129190"/>
                <a:gd name="connsiteY99" fmla="*/ 526980 h 1575358"/>
                <a:gd name="connsiteX100" fmla="*/ 2391242 w 3129190"/>
                <a:gd name="connsiteY100" fmla="*/ 541429 h 1575358"/>
                <a:gd name="connsiteX101" fmla="*/ 2407168 w 3129190"/>
                <a:gd name="connsiteY101" fmla="*/ 547345 h 1575358"/>
                <a:gd name="connsiteX102" fmla="*/ 2441953 w 3129190"/>
                <a:gd name="connsiteY102" fmla="*/ 593979 h 1575358"/>
                <a:gd name="connsiteX103" fmla="*/ 2473024 w 3129190"/>
                <a:gd name="connsiteY103" fmla="*/ 646566 h 1575358"/>
                <a:gd name="connsiteX104" fmla="*/ 2478567 w 3129190"/>
                <a:gd name="connsiteY104" fmla="*/ 670979 h 1575358"/>
                <a:gd name="connsiteX105" fmla="*/ 2508542 w 3129190"/>
                <a:gd name="connsiteY105" fmla="*/ 710184 h 1575358"/>
                <a:gd name="connsiteX106" fmla="*/ 2539250 w 3129190"/>
                <a:gd name="connsiteY106" fmla="*/ 810863 h 1575358"/>
                <a:gd name="connsiteX107" fmla="*/ 2582561 w 3129190"/>
                <a:gd name="connsiteY107" fmla="*/ 927792 h 1575358"/>
                <a:gd name="connsiteX108" fmla="*/ 2608097 w 3129190"/>
                <a:gd name="connsiteY108" fmla="*/ 965892 h 1575358"/>
                <a:gd name="connsiteX109" fmla="*/ 2629567 w 3129190"/>
                <a:gd name="connsiteY109" fmla="*/ 994753 h 1575358"/>
                <a:gd name="connsiteX110" fmla="*/ 2671029 w 3129190"/>
                <a:gd name="connsiteY110" fmla="*/ 1016965 h 1575358"/>
                <a:gd name="connsiteX111" fmla="*/ 2685107 w 3129190"/>
                <a:gd name="connsiteY111" fmla="*/ 1023623 h 1575358"/>
                <a:gd name="connsiteX112" fmla="*/ 2681049 w 3129190"/>
                <a:gd name="connsiteY112" fmla="*/ 1026947 h 1575358"/>
                <a:gd name="connsiteX113" fmla="*/ 2685850 w 3129190"/>
                <a:gd name="connsiteY113" fmla="*/ 1037701 h 1575358"/>
                <a:gd name="connsiteX114" fmla="*/ 2718035 w 3129190"/>
                <a:gd name="connsiteY114" fmla="*/ 1047302 h 1575358"/>
                <a:gd name="connsiteX115" fmla="*/ 2773175 w 3129190"/>
                <a:gd name="connsiteY115" fmla="*/ 1059171 h 1575358"/>
                <a:gd name="connsiteX116" fmla="*/ 2803541 w 3129190"/>
                <a:gd name="connsiteY116" fmla="*/ 1077278 h 1575358"/>
                <a:gd name="connsiteX117" fmla="*/ 2846479 w 3129190"/>
                <a:gd name="connsiteY117" fmla="*/ 1109472 h 1575358"/>
                <a:gd name="connsiteX118" fmla="*/ 2859795 w 3129190"/>
                <a:gd name="connsiteY118" fmla="*/ 1127950 h 1575358"/>
                <a:gd name="connsiteX119" fmla="*/ 2879779 w 3129190"/>
                <a:gd name="connsiteY119" fmla="*/ 1142028 h 1575358"/>
                <a:gd name="connsiteX120" fmla="*/ 2898629 w 3129190"/>
                <a:gd name="connsiteY120" fmla="*/ 1150163 h 1575358"/>
                <a:gd name="connsiteX121" fmla="*/ 2934919 w 3129190"/>
                <a:gd name="connsiteY121" fmla="*/ 1177176 h 1575358"/>
                <a:gd name="connsiteX122" fmla="*/ 2993002 w 3129190"/>
                <a:gd name="connsiteY122" fmla="*/ 1231201 h 1575358"/>
                <a:gd name="connsiteX123" fmla="*/ 3013738 w 3129190"/>
                <a:gd name="connsiteY123" fmla="*/ 1243070 h 1575358"/>
                <a:gd name="connsiteX124" fmla="*/ 3024873 w 3129190"/>
                <a:gd name="connsiteY124" fmla="*/ 1254157 h 1575358"/>
                <a:gd name="connsiteX125" fmla="*/ 3058534 w 3129190"/>
                <a:gd name="connsiteY125" fmla="*/ 1274140 h 1575358"/>
                <a:gd name="connsiteX126" fmla="*/ 3102540 w 3129190"/>
                <a:gd name="connsiteY126" fmla="*/ 1294133 h 1575358"/>
                <a:gd name="connsiteX127" fmla="*/ 3123647 w 3129190"/>
                <a:gd name="connsiteY127" fmla="*/ 1304525 h 1575358"/>
                <a:gd name="connsiteX128" fmla="*/ 3129191 w 3129190"/>
                <a:gd name="connsiteY128" fmla="*/ 1307021 h 1575358"/>
                <a:gd name="connsiteX129" fmla="*/ 3129191 w 3129190"/>
                <a:gd name="connsiteY129" fmla="*/ 1367666 h 1575358"/>
                <a:gd name="connsiteX130" fmla="*/ 3125867 w 3129190"/>
                <a:gd name="connsiteY130" fmla="*/ 1365942 h 1575358"/>
                <a:gd name="connsiteX131" fmla="*/ 3054058 w 3129190"/>
                <a:gd name="connsiteY131" fmla="*/ 1327433 h 1575358"/>
                <a:gd name="connsiteX132" fmla="*/ 3027045 w 3129190"/>
                <a:gd name="connsiteY132" fmla="*/ 1299677 h 1575358"/>
                <a:gd name="connsiteX133" fmla="*/ 2990431 w 3129190"/>
                <a:gd name="connsiteY133" fmla="*/ 1275655 h 1575358"/>
                <a:gd name="connsiteX134" fmla="*/ 2959313 w 3129190"/>
                <a:gd name="connsiteY134" fmla="*/ 1250852 h 1575358"/>
                <a:gd name="connsiteX135" fmla="*/ 2934900 w 3129190"/>
                <a:gd name="connsiteY135" fmla="*/ 1234592 h 1575358"/>
                <a:gd name="connsiteX136" fmla="*/ 2921965 w 3129190"/>
                <a:gd name="connsiteY136" fmla="*/ 1234221 h 1575358"/>
                <a:gd name="connsiteX137" fmla="*/ 2832049 w 3129190"/>
                <a:gd name="connsiteY137" fmla="*/ 1167260 h 1575358"/>
                <a:gd name="connsiteX138" fmla="*/ 2805408 w 3129190"/>
                <a:gd name="connsiteY138" fmla="*/ 1159116 h 1575358"/>
                <a:gd name="connsiteX139" fmla="*/ 2730646 w 3129190"/>
                <a:gd name="connsiteY139" fmla="*/ 1124712 h 1575358"/>
                <a:gd name="connsiteX140" fmla="*/ 2705443 w 3129190"/>
                <a:gd name="connsiteY140" fmla="*/ 1117692 h 1575358"/>
                <a:gd name="connsiteX141" fmla="*/ 2690622 w 3129190"/>
                <a:gd name="connsiteY141" fmla="*/ 1103614 h 1575358"/>
                <a:gd name="connsiteX142" fmla="*/ 2656589 w 3129190"/>
                <a:gd name="connsiteY142" fmla="*/ 1082507 h 1575358"/>
                <a:gd name="connsiteX143" fmla="*/ 2632557 w 3129190"/>
                <a:gd name="connsiteY143" fmla="*/ 1082507 h 1575358"/>
                <a:gd name="connsiteX144" fmla="*/ 2629205 w 3129190"/>
                <a:gd name="connsiteY144" fmla="*/ 1073277 h 1575358"/>
                <a:gd name="connsiteX145" fmla="*/ 2611831 w 3129190"/>
                <a:gd name="connsiteY145" fmla="*/ 1075458 h 1575358"/>
                <a:gd name="connsiteX146" fmla="*/ 2520039 w 3129190"/>
                <a:gd name="connsiteY146" fmla="*/ 1027347 h 1575358"/>
                <a:gd name="connsiteX147" fmla="*/ 2519048 w 3129190"/>
                <a:gd name="connsiteY147" fmla="*/ 1015651 h 1575358"/>
                <a:gd name="connsiteX148" fmla="*/ 2518896 w 3129190"/>
                <a:gd name="connsiteY148" fmla="*/ 1014013 h 1575358"/>
                <a:gd name="connsiteX149" fmla="*/ 2487082 w 3129190"/>
                <a:gd name="connsiteY149" fmla="*/ 988476 h 1575358"/>
                <a:gd name="connsiteX150" fmla="*/ 2438590 w 3129190"/>
                <a:gd name="connsiteY150" fmla="*/ 955177 h 1575358"/>
                <a:gd name="connsiteX151" fmla="*/ 2397128 w 3129190"/>
                <a:gd name="connsiteY151" fmla="*/ 912238 h 1575358"/>
                <a:gd name="connsiteX152" fmla="*/ 2378278 w 3129190"/>
                <a:gd name="connsiteY152" fmla="*/ 884482 h 1575358"/>
                <a:gd name="connsiteX153" fmla="*/ 2361609 w 3129190"/>
                <a:gd name="connsiteY153" fmla="*/ 868918 h 1575358"/>
                <a:gd name="connsiteX154" fmla="*/ 2359028 w 3129190"/>
                <a:gd name="connsiteY154" fmla="*/ 851183 h 1575358"/>
                <a:gd name="connsiteX155" fmla="*/ 2349389 w 3129190"/>
                <a:gd name="connsiteY155" fmla="*/ 839362 h 1575358"/>
                <a:gd name="connsiteX156" fmla="*/ 2329758 w 3129190"/>
                <a:gd name="connsiteY156" fmla="*/ 818997 h 1575358"/>
                <a:gd name="connsiteX157" fmla="*/ 2341960 w 3129190"/>
                <a:gd name="connsiteY157" fmla="*/ 801214 h 1575358"/>
                <a:gd name="connsiteX158" fmla="*/ 2337159 w 3129190"/>
                <a:gd name="connsiteY158" fmla="*/ 789765 h 1575358"/>
                <a:gd name="connsiteX159" fmla="*/ 2329024 w 3129190"/>
                <a:gd name="connsiteY159" fmla="*/ 796785 h 1575358"/>
                <a:gd name="connsiteX160" fmla="*/ 2325329 w 3129190"/>
                <a:gd name="connsiteY160" fmla="*/ 793051 h 1575358"/>
                <a:gd name="connsiteX161" fmla="*/ 2311632 w 3129190"/>
                <a:gd name="connsiteY161" fmla="*/ 801186 h 1575358"/>
                <a:gd name="connsiteX162" fmla="*/ 2293487 w 3129190"/>
                <a:gd name="connsiteY162" fmla="*/ 778973 h 1575358"/>
                <a:gd name="connsiteX163" fmla="*/ 2270570 w 3129190"/>
                <a:gd name="connsiteY163" fmla="*/ 743464 h 1575358"/>
                <a:gd name="connsiteX164" fmla="*/ 2277599 w 3129190"/>
                <a:gd name="connsiteY164" fmla="*/ 741616 h 1575358"/>
                <a:gd name="connsiteX165" fmla="*/ 2284990 w 3129190"/>
                <a:gd name="connsiteY165" fmla="*/ 729053 h 1575358"/>
                <a:gd name="connsiteX166" fmla="*/ 2262035 w 3129190"/>
                <a:gd name="connsiteY166" fmla="*/ 712013 h 1575358"/>
                <a:gd name="connsiteX167" fmla="*/ 2260930 w 3129190"/>
                <a:gd name="connsiteY167" fmla="*/ 694268 h 1575358"/>
                <a:gd name="connsiteX168" fmla="*/ 2248729 w 3129190"/>
                <a:gd name="connsiteY168" fmla="*/ 664664 h 1575358"/>
                <a:gd name="connsiteX169" fmla="*/ 2230622 w 3129190"/>
                <a:gd name="connsiteY169" fmla="*/ 643566 h 1575358"/>
                <a:gd name="connsiteX170" fmla="*/ 2214705 w 3129190"/>
                <a:gd name="connsiteY170" fmla="*/ 642804 h 1575358"/>
                <a:gd name="connsiteX171" fmla="*/ 2200256 w 3129190"/>
                <a:gd name="connsiteY171" fmla="*/ 627983 h 1575358"/>
                <a:gd name="connsiteX172" fmla="*/ 2175462 w 3129190"/>
                <a:gd name="connsiteY172" fmla="*/ 582120 h 1575358"/>
                <a:gd name="connsiteX173" fmla="*/ 2144344 w 3129190"/>
                <a:gd name="connsiteY173" fmla="*/ 524770 h 1575358"/>
                <a:gd name="connsiteX174" fmla="*/ 2087727 w 3129190"/>
                <a:gd name="connsiteY174" fmla="*/ 425205 h 1575358"/>
                <a:gd name="connsiteX175" fmla="*/ 2052599 w 3129190"/>
                <a:gd name="connsiteY175" fmla="*/ 367865 h 1575358"/>
                <a:gd name="connsiteX176" fmla="*/ 1980419 w 3129190"/>
                <a:gd name="connsiteY176" fmla="*/ 280121 h 1575358"/>
                <a:gd name="connsiteX177" fmla="*/ 1916744 w 3129190"/>
                <a:gd name="connsiteY177" fmla="*/ 216494 h 1575358"/>
                <a:gd name="connsiteX178" fmla="*/ 1874920 w 3129190"/>
                <a:gd name="connsiteY178" fmla="*/ 192434 h 1575358"/>
                <a:gd name="connsiteX179" fmla="*/ 1829048 w 3129190"/>
                <a:gd name="connsiteY179" fmla="*/ 178736 h 1575358"/>
                <a:gd name="connsiteX180" fmla="*/ 1786481 w 3129190"/>
                <a:gd name="connsiteY180" fmla="*/ 172831 h 1575358"/>
                <a:gd name="connsiteX181" fmla="*/ 1762068 w 3129190"/>
                <a:gd name="connsiteY181" fmla="*/ 189500 h 1575358"/>
                <a:gd name="connsiteX182" fmla="*/ 1671009 w 3129190"/>
                <a:gd name="connsiteY182" fmla="*/ 213913 h 1575358"/>
                <a:gd name="connsiteX183" fmla="*/ 1638452 w 3129190"/>
                <a:gd name="connsiteY183" fmla="*/ 225362 h 1575358"/>
                <a:gd name="connsiteX184" fmla="*/ 1545212 w 3129190"/>
                <a:gd name="connsiteY184" fmla="*/ 254232 h 1575358"/>
                <a:gd name="connsiteX185" fmla="*/ 1475251 w 3129190"/>
                <a:gd name="connsiteY185" fmla="*/ 278644 h 1575358"/>
                <a:gd name="connsiteX186" fmla="*/ 1436779 w 3129190"/>
                <a:gd name="connsiteY186" fmla="*/ 287922 h 1575358"/>
                <a:gd name="connsiteX187" fmla="*/ 1430093 w 3129190"/>
                <a:gd name="connsiteY187" fmla="*/ 282740 h 1575358"/>
                <a:gd name="connsiteX188" fmla="*/ 1420110 w 3129190"/>
                <a:gd name="connsiteY188" fmla="*/ 282740 h 1575358"/>
                <a:gd name="connsiteX189" fmla="*/ 1428255 w 3129190"/>
                <a:gd name="connsiteY189" fmla="*/ 271291 h 1575358"/>
                <a:gd name="connsiteX190" fmla="*/ 1426026 w 3129190"/>
                <a:gd name="connsiteY190" fmla="*/ 268310 h 1575358"/>
                <a:gd name="connsiteX191" fmla="*/ 1406404 w 3129190"/>
                <a:gd name="connsiteY191" fmla="*/ 287160 h 1575358"/>
                <a:gd name="connsiteX192" fmla="*/ 1379020 w 3129190"/>
                <a:gd name="connsiteY192" fmla="*/ 294551 h 1575358"/>
                <a:gd name="connsiteX193" fmla="*/ 1336824 w 3129190"/>
                <a:gd name="connsiteY193" fmla="*/ 330470 h 1575358"/>
                <a:gd name="connsiteX194" fmla="*/ 1316831 w 3129190"/>
                <a:gd name="connsiteY194" fmla="*/ 354492 h 1575358"/>
                <a:gd name="connsiteX195" fmla="*/ 1271711 w 3129190"/>
                <a:gd name="connsiteY195" fmla="*/ 390411 h 1575358"/>
                <a:gd name="connsiteX196" fmla="*/ 1208808 w 3129190"/>
                <a:gd name="connsiteY196" fmla="*/ 429625 h 1575358"/>
                <a:gd name="connsiteX197" fmla="*/ 1184005 w 3129190"/>
                <a:gd name="connsiteY197" fmla="*/ 445180 h 1575358"/>
                <a:gd name="connsiteX198" fmla="*/ 1160345 w 3129190"/>
                <a:gd name="connsiteY198" fmla="*/ 461115 h 1575358"/>
                <a:gd name="connsiteX199" fmla="*/ 1130503 w 3129190"/>
                <a:gd name="connsiteY199" fmla="*/ 483736 h 1575358"/>
                <a:gd name="connsiteX200" fmla="*/ 1115930 w 3129190"/>
                <a:gd name="connsiteY200" fmla="*/ 494776 h 1575358"/>
                <a:gd name="connsiteX201" fmla="*/ 1103728 w 3129190"/>
                <a:gd name="connsiteY201" fmla="*/ 517360 h 1575358"/>
                <a:gd name="connsiteX202" fmla="*/ 1083002 w 3129190"/>
                <a:gd name="connsiteY202" fmla="*/ 532505 h 1575358"/>
                <a:gd name="connsiteX203" fmla="*/ 1073391 w 3129190"/>
                <a:gd name="connsiteY203" fmla="*/ 525485 h 1575358"/>
                <a:gd name="connsiteX204" fmla="*/ 1085221 w 3129190"/>
                <a:gd name="connsiteY204" fmla="*/ 515141 h 1575358"/>
                <a:gd name="connsiteX205" fmla="*/ 1067114 w 3129190"/>
                <a:gd name="connsiteY205" fmla="*/ 512912 h 1575358"/>
                <a:gd name="connsiteX206" fmla="*/ 1024537 w 3129190"/>
                <a:gd name="connsiteY206" fmla="*/ 530323 h 1575358"/>
                <a:gd name="connsiteX207" fmla="*/ 1016003 w 3129190"/>
                <a:gd name="connsiteY207" fmla="*/ 529209 h 1575358"/>
                <a:gd name="connsiteX208" fmla="*/ 994162 w 3129190"/>
                <a:gd name="connsiteY208" fmla="*/ 532533 h 1575358"/>
                <a:gd name="connsiteX209" fmla="*/ 956062 w 3129190"/>
                <a:gd name="connsiteY209" fmla="*/ 524789 h 1575358"/>
                <a:gd name="connsiteX210" fmla="*/ 931259 w 3129190"/>
                <a:gd name="connsiteY210" fmla="*/ 524047 h 1575358"/>
                <a:gd name="connsiteX211" fmla="*/ 913152 w 3129190"/>
                <a:gd name="connsiteY211" fmla="*/ 524789 h 1575358"/>
                <a:gd name="connsiteX212" fmla="*/ 892044 w 3129190"/>
                <a:gd name="connsiteY212" fmla="*/ 523684 h 1575358"/>
                <a:gd name="connsiteX213" fmla="*/ 877233 w 3129190"/>
                <a:gd name="connsiteY213" fmla="*/ 524789 h 1575358"/>
                <a:gd name="connsiteX214" fmla="*/ 849106 w 3129190"/>
                <a:gd name="connsiteY214" fmla="*/ 538867 h 1575358"/>
                <a:gd name="connsiteX215" fmla="*/ 793594 w 3129190"/>
                <a:gd name="connsiteY215" fmla="*/ 565518 h 1575358"/>
                <a:gd name="connsiteX216" fmla="*/ 781898 w 3129190"/>
                <a:gd name="connsiteY216" fmla="*/ 574138 h 1575358"/>
                <a:gd name="connsiteX217" fmla="*/ 707012 w 3129190"/>
                <a:gd name="connsiteY217" fmla="*/ 629507 h 1575358"/>
                <a:gd name="connsiteX218" fmla="*/ 682218 w 3129190"/>
                <a:gd name="connsiteY218" fmla="*/ 652463 h 1575358"/>
                <a:gd name="connsiteX219" fmla="*/ 646300 w 3129190"/>
                <a:gd name="connsiteY219" fmla="*/ 697582 h 1575358"/>
                <a:gd name="connsiteX220" fmla="*/ 635584 w 3129190"/>
                <a:gd name="connsiteY220" fmla="*/ 705345 h 1575358"/>
                <a:gd name="connsiteX221" fmla="*/ 597446 w 3129190"/>
                <a:gd name="connsiteY221" fmla="*/ 767886 h 1575358"/>
                <a:gd name="connsiteX222" fmla="*/ 570062 w 3129190"/>
                <a:gd name="connsiteY222" fmla="*/ 840057 h 1575358"/>
                <a:gd name="connsiteX223" fmla="*/ 549697 w 3129190"/>
                <a:gd name="connsiteY223" fmla="*/ 908132 h 1575358"/>
                <a:gd name="connsiteX224" fmla="*/ 523056 w 3129190"/>
                <a:gd name="connsiteY224" fmla="*/ 995829 h 1575358"/>
                <a:gd name="connsiteX225" fmla="*/ 513816 w 3129190"/>
                <a:gd name="connsiteY225" fmla="*/ 1024156 h 1575358"/>
                <a:gd name="connsiteX226" fmla="*/ 500843 w 3129190"/>
                <a:gd name="connsiteY226" fmla="*/ 1049855 h 1575358"/>
                <a:gd name="connsiteX227" fmla="*/ 472840 w 3129190"/>
                <a:gd name="connsiteY227" fmla="*/ 1095670 h 1575358"/>
                <a:gd name="connsiteX228" fmla="*/ 378371 w 3129190"/>
                <a:gd name="connsiteY228" fmla="*/ 1246718 h 1575358"/>
                <a:gd name="connsiteX229" fmla="*/ 355082 w 3129190"/>
                <a:gd name="connsiteY229" fmla="*/ 1303715 h 1575358"/>
                <a:gd name="connsiteX230" fmla="*/ 335213 w 3129190"/>
                <a:gd name="connsiteY230" fmla="*/ 1349950 h 1575358"/>
                <a:gd name="connsiteX231" fmla="*/ 241687 w 3129190"/>
                <a:gd name="connsiteY231" fmla="*/ 1465107 h 1575358"/>
                <a:gd name="connsiteX232" fmla="*/ 239830 w 3129190"/>
                <a:gd name="connsiteY232" fmla="*/ 1467650 h 1575358"/>
                <a:gd name="connsiteX233" fmla="*/ 238153 w 3129190"/>
                <a:gd name="connsiteY233" fmla="*/ 1470603 h 1575358"/>
                <a:gd name="connsiteX234" fmla="*/ 237163 w 3129190"/>
                <a:gd name="connsiteY234" fmla="*/ 1473641 h 1575358"/>
                <a:gd name="connsiteX235" fmla="*/ 236629 w 3129190"/>
                <a:gd name="connsiteY235" fmla="*/ 1476470 h 1575358"/>
                <a:gd name="connsiteX236" fmla="*/ 236420 w 3129190"/>
                <a:gd name="connsiteY236" fmla="*/ 1479347 h 1575358"/>
                <a:gd name="connsiteX237" fmla="*/ 236382 w 3129190"/>
                <a:gd name="connsiteY237" fmla="*/ 1483900 h 1575358"/>
                <a:gd name="connsiteX238" fmla="*/ 236305 w 3129190"/>
                <a:gd name="connsiteY238" fmla="*/ 1488500 h 1575358"/>
                <a:gd name="connsiteX239" fmla="*/ 229114 w 3129190"/>
                <a:gd name="connsiteY239" fmla="*/ 1488700 h 1575358"/>
                <a:gd name="connsiteX240" fmla="*/ 222180 w 3129190"/>
                <a:gd name="connsiteY240" fmla="*/ 1489319 h 1575358"/>
                <a:gd name="connsiteX241" fmla="*/ 215122 w 3129190"/>
                <a:gd name="connsiteY241" fmla="*/ 1490386 h 1575358"/>
                <a:gd name="connsiteX242" fmla="*/ 207769 w 3129190"/>
                <a:gd name="connsiteY242" fmla="*/ 1491910 h 1575358"/>
                <a:gd name="connsiteX243" fmla="*/ 199348 w 3129190"/>
                <a:gd name="connsiteY243" fmla="*/ 1494739 h 1575358"/>
                <a:gd name="connsiteX244" fmla="*/ 191224 w 3129190"/>
                <a:gd name="connsiteY244" fmla="*/ 1498311 h 1575358"/>
                <a:gd name="connsiteX245" fmla="*/ 185061 w 3129190"/>
                <a:gd name="connsiteY245" fmla="*/ 1501264 h 1575358"/>
                <a:gd name="connsiteX246" fmla="*/ 178994 w 3129190"/>
                <a:gd name="connsiteY246" fmla="*/ 1504674 h 1575358"/>
                <a:gd name="connsiteX247" fmla="*/ 145123 w 3129190"/>
                <a:gd name="connsiteY247" fmla="*/ 1529315 h 1575358"/>
                <a:gd name="connsiteX248" fmla="*/ 142951 w 3129190"/>
                <a:gd name="connsiteY248" fmla="*/ 1528000 h 1575358"/>
                <a:gd name="connsiteX249" fmla="*/ 119339 w 3129190"/>
                <a:gd name="connsiteY249" fmla="*/ 1544507 h 1575358"/>
                <a:gd name="connsiteX250" fmla="*/ 115728 w 3129190"/>
                <a:gd name="connsiteY250" fmla="*/ 1549479 h 1575358"/>
                <a:gd name="connsiteX251" fmla="*/ 100460 w 3129190"/>
                <a:gd name="connsiteY251" fmla="*/ 1559338 h 1575358"/>
                <a:gd name="connsiteX252" fmla="*/ 85849 w 3129190"/>
                <a:gd name="connsiteY252" fmla="*/ 1567472 h 1575358"/>
                <a:gd name="connsiteX253" fmla="*/ 68189 w 3129190"/>
                <a:gd name="connsiteY253" fmla="*/ 1575359 h 15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129190" h="1575358">
                  <a:moveTo>
                    <a:pt x="0" y="1418034"/>
                  </a:moveTo>
                  <a:lnTo>
                    <a:pt x="36452" y="1388345"/>
                  </a:lnTo>
                  <a:lnTo>
                    <a:pt x="106499" y="1313336"/>
                  </a:lnTo>
                  <a:lnTo>
                    <a:pt x="182213" y="1232906"/>
                  </a:lnTo>
                  <a:lnTo>
                    <a:pt x="271796" y="1137780"/>
                  </a:lnTo>
                  <a:lnTo>
                    <a:pt x="343567" y="1062771"/>
                  </a:lnTo>
                  <a:lnTo>
                    <a:pt x="346643" y="1055332"/>
                  </a:lnTo>
                  <a:lnTo>
                    <a:pt x="361502" y="1033281"/>
                  </a:lnTo>
                  <a:lnTo>
                    <a:pt x="363436" y="1022318"/>
                  </a:lnTo>
                  <a:lnTo>
                    <a:pt x="379695" y="999611"/>
                  </a:lnTo>
                  <a:lnTo>
                    <a:pt x="384867" y="984752"/>
                  </a:lnTo>
                  <a:lnTo>
                    <a:pt x="387286" y="973712"/>
                  </a:lnTo>
                  <a:lnTo>
                    <a:pt x="392506" y="931583"/>
                  </a:lnTo>
                  <a:lnTo>
                    <a:pt x="399193" y="906370"/>
                  </a:lnTo>
                  <a:lnTo>
                    <a:pt x="409956" y="881453"/>
                  </a:lnTo>
                  <a:lnTo>
                    <a:pt x="439055" y="805948"/>
                  </a:lnTo>
                  <a:lnTo>
                    <a:pt x="444027" y="783212"/>
                  </a:lnTo>
                  <a:lnTo>
                    <a:pt x="446208" y="762305"/>
                  </a:lnTo>
                  <a:lnTo>
                    <a:pt x="455990" y="731348"/>
                  </a:lnTo>
                  <a:lnTo>
                    <a:pt x="461896" y="711641"/>
                  </a:lnTo>
                  <a:lnTo>
                    <a:pt x="469335" y="698954"/>
                  </a:lnTo>
                  <a:lnTo>
                    <a:pt x="474697" y="683438"/>
                  </a:lnTo>
                  <a:lnTo>
                    <a:pt x="484556" y="667464"/>
                  </a:lnTo>
                  <a:lnTo>
                    <a:pt x="494157" y="655072"/>
                  </a:lnTo>
                  <a:lnTo>
                    <a:pt x="499520" y="643757"/>
                  </a:lnTo>
                  <a:lnTo>
                    <a:pt x="502101" y="632631"/>
                  </a:lnTo>
                  <a:lnTo>
                    <a:pt x="518970" y="619087"/>
                  </a:lnTo>
                  <a:lnTo>
                    <a:pt x="556450" y="578444"/>
                  </a:lnTo>
                  <a:lnTo>
                    <a:pt x="586054" y="548478"/>
                  </a:lnTo>
                  <a:lnTo>
                    <a:pt x="616639" y="521208"/>
                  </a:lnTo>
                  <a:lnTo>
                    <a:pt x="642385" y="502358"/>
                  </a:lnTo>
                  <a:lnTo>
                    <a:pt x="678389" y="476364"/>
                  </a:lnTo>
                  <a:lnTo>
                    <a:pt x="708822" y="453295"/>
                  </a:lnTo>
                  <a:lnTo>
                    <a:pt x="753532" y="431702"/>
                  </a:lnTo>
                  <a:lnTo>
                    <a:pt x="807729" y="403993"/>
                  </a:lnTo>
                  <a:lnTo>
                    <a:pt x="847687" y="388058"/>
                  </a:lnTo>
                  <a:lnTo>
                    <a:pt x="895522" y="374390"/>
                  </a:lnTo>
                  <a:lnTo>
                    <a:pt x="951481" y="372504"/>
                  </a:lnTo>
                  <a:lnTo>
                    <a:pt x="1008916" y="373694"/>
                  </a:lnTo>
                  <a:lnTo>
                    <a:pt x="1047922" y="364741"/>
                  </a:lnTo>
                  <a:lnTo>
                    <a:pt x="1077477" y="353578"/>
                  </a:lnTo>
                  <a:lnTo>
                    <a:pt x="1097423" y="344129"/>
                  </a:lnTo>
                  <a:lnTo>
                    <a:pt x="1112282" y="334680"/>
                  </a:lnTo>
                  <a:lnTo>
                    <a:pt x="1136218" y="320278"/>
                  </a:lnTo>
                  <a:lnTo>
                    <a:pt x="1168851" y="297980"/>
                  </a:lnTo>
                  <a:lnTo>
                    <a:pt x="1218486" y="267186"/>
                  </a:lnTo>
                  <a:lnTo>
                    <a:pt x="1272064" y="232324"/>
                  </a:lnTo>
                  <a:lnTo>
                    <a:pt x="1310288" y="210121"/>
                  </a:lnTo>
                  <a:lnTo>
                    <a:pt x="1317679" y="206130"/>
                  </a:lnTo>
                  <a:lnTo>
                    <a:pt x="1373934" y="179861"/>
                  </a:lnTo>
                  <a:lnTo>
                    <a:pt x="1443199" y="152067"/>
                  </a:lnTo>
                  <a:lnTo>
                    <a:pt x="1448657" y="149885"/>
                  </a:lnTo>
                  <a:lnTo>
                    <a:pt x="1508598" y="129521"/>
                  </a:lnTo>
                  <a:lnTo>
                    <a:pt x="1515999" y="123606"/>
                  </a:lnTo>
                  <a:lnTo>
                    <a:pt x="1521904" y="122491"/>
                  </a:lnTo>
                  <a:lnTo>
                    <a:pt x="1543012" y="104013"/>
                  </a:lnTo>
                  <a:lnTo>
                    <a:pt x="1564481" y="84763"/>
                  </a:lnTo>
                  <a:lnTo>
                    <a:pt x="1564853" y="72199"/>
                  </a:lnTo>
                  <a:lnTo>
                    <a:pt x="1574454" y="60703"/>
                  </a:lnTo>
                  <a:lnTo>
                    <a:pt x="1581112" y="38528"/>
                  </a:lnTo>
                  <a:lnTo>
                    <a:pt x="1602581" y="22231"/>
                  </a:lnTo>
                  <a:lnTo>
                    <a:pt x="1642900" y="6305"/>
                  </a:lnTo>
                  <a:lnTo>
                    <a:pt x="1659569" y="2981"/>
                  </a:lnTo>
                  <a:lnTo>
                    <a:pt x="1686953" y="0"/>
                  </a:lnTo>
                  <a:lnTo>
                    <a:pt x="1736922" y="1857"/>
                  </a:lnTo>
                  <a:lnTo>
                    <a:pt x="1826466" y="15554"/>
                  </a:lnTo>
                  <a:lnTo>
                    <a:pt x="1866786" y="21841"/>
                  </a:lnTo>
                  <a:lnTo>
                    <a:pt x="1913801" y="39214"/>
                  </a:lnTo>
                  <a:lnTo>
                    <a:pt x="1948206" y="58864"/>
                  </a:lnTo>
                  <a:lnTo>
                    <a:pt x="1973742" y="76610"/>
                  </a:lnTo>
                  <a:lnTo>
                    <a:pt x="1977094" y="85877"/>
                  </a:lnTo>
                  <a:lnTo>
                    <a:pt x="1989296" y="91049"/>
                  </a:lnTo>
                  <a:lnTo>
                    <a:pt x="2001860" y="96593"/>
                  </a:lnTo>
                  <a:lnTo>
                    <a:pt x="2022967" y="124720"/>
                  </a:lnTo>
                  <a:lnTo>
                    <a:pt x="2032940" y="140275"/>
                  </a:lnTo>
                  <a:lnTo>
                    <a:pt x="2039588" y="141722"/>
                  </a:lnTo>
                  <a:lnTo>
                    <a:pt x="2064791" y="172841"/>
                  </a:lnTo>
                  <a:lnTo>
                    <a:pt x="2112540" y="228714"/>
                  </a:lnTo>
                  <a:lnTo>
                    <a:pt x="2126618" y="252374"/>
                  </a:lnTo>
                  <a:lnTo>
                    <a:pt x="2125875" y="265309"/>
                  </a:lnTo>
                  <a:lnTo>
                    <a:pt x="2141429" y="273844"/>
                  </a:lnTo>
                  <a:lnTo>
                    <a:pt x="2168814" y="306400"/>
                  </a:lnTo>
                  <a:lnTo>
                    <a:pt x="2195465" y="322697"/>
                  </a:lnTo>
                  <a:lnTo>
                    <a:pt x="2215086" y="333451"/>
                  </a:lnTo>
                  <a:lnTo>
                    <a:pt x="2228021" y="334156"/>
                  </a:lnTo>
                  <a:lnTo>
                    <a:pt x="2231717" y="343052"/>
                  </a:lnTo>
                  <a:lnTo>
                    <a:pt x="2240613" y="353073"/>
                  </a:lnTo>
                  <a:lnTo>
                    <a:pt x="2248014" y="350482"/>
                  </a:lnTo>
                  <a:lnTo>
                    <a:pt x="2265750" y="357502"/>
                  </a:lnTo>
                  <a:lnTo>
                    <a:pt x="2279828" y="381524"/>
                  </a:lnTo>
                  <a:lnTo>
                    <a:pt x="2284666" y="391544"/>
                  </a:lnTo>
                  <a:lnTo>
                    <a:pt x="2282447" y="399307"/>
                  </a:lnTo>
                  <a:lnTo>
                    <a:pt x="2286133" y="404851"/>
                  </a:lnTo>
                  <a:lnTo>
                    <a:pt x="2318366" y="411871"/>
                  </a:lnTo>
                  <a:lnTo>
                    <a:pt x="2328339" y="418529"/>
                  </a:lnTo>
                  <a:lnTo>
                    <a:pt x="2352027" y="445913"/>
                  </a:lnTo>
                  <a:lnTo>
                    <a:pt x="2358685" y="467382"/>
                  </a:lnTo>
                  <a:lnTo>
                    <a:pt x="2366820" y="487004"/>
                  </a:lnTo>
                  <a:lnTo>
                    <a:pt x="2381602" y="518122"/>
                  </a:lnTo>
                  <a:lnTo>
                    <a:pt x="2381602" y="526980"/>
                  </a:lnTo>
                  <a:lnTo>
                    <a:pt x="2391242" y="541429"/>
                  </a:lnTo>
                  <a:lnTo>
                    <a:pt x="2407168" y="547345"/>
                  </a:lnTo>
                  <a:lnTo>
                    <a:pt x="2441953" y="593979"/>
                  </a:lnTo>
                  <a:lnTo>
                    <a:pt x="2473024" y="646566"/>
                  </a:lnTo>
                  <a:lnTo>
                    <a:pt x="2478567" y="670979"/>
                  </a:lnTo>
                  <a:lnTo>
                    <a:pt x="2508542" y="710184"/>
                  </a:lnTo>
                  <a:lnTo>
                    <a:pt x="2539250" y="810863"/>
                  </a:lnTo>
                  <a:lnTo>
                    <a:pt x="2582561" y="927792"/>
                  </a:lnTo>
                  <a:lnTo>
                    <a:pt x="2608097" y="965892"/>
                  </a:lnTo>
                  <a:lnTo>
                    <a:pt x="2629567" y="994753"/>
                  </a:lnTo>
                  <a:lnTo>
                    <a:pt x="2671029" y="1016965"/>
                  </a:lnTo>
                  <a:lnTo>
                    <a:pt x="2685107" y="1023623"/>
                  </a:lnTo>
                  <a:lnTo>
                    <a:pt x="2681049" y="1026947"/>
                  </a:lnTo>
                  <a:lnTo>
                    <a:pt x="2685850" y="1037701"/>
                  </a:lnTo>
                  <a:lnTo>
                    <a:pt x="2718035" y="1047302"/>
                  </a:lnTo>
                  <a:lnTo>
                    <a:pt x="2773175" y="1059171"/>
                  </a:lnTo>
                  <a:lnTo>
                    <a:pt x="2803541" y="1077278"/>
                  </a:lnTo>
                  <a:lnTo>
                    <a:pt x="2846479" y="1109472"/>
                  </a:lnTo>
                  <a:lnTo>
                    <a:pt x="2859795" y="1127950"/>
                  </a:lnTo>
                  <a:lnTo>
                    <a:pt x="2879779" y="1142028"/>
                  </a:lnTo>
                  <a:lnTo>
                    <a:pt x="2898629" y="1150163"/>
                  </a:lnTo>
                  <a:lnTo>
                    <a:pt x="2934919" y="1177176"/>
                  </a:lnTo>
                  <a:lnTo>
                    <a:pt x="2993002" y="1231201"/>
                  </a:lnTo>
                  <a:lnTo>
                    <a:pt x="3013738" y="1243070"/>
                  </a:lnTo>
                  <a:lnTo>
                    <a:pt x="3024873" y="1254157"/>
                  </a:lnTo>
                  <a:lnTo>
                    <a:pt x="3058534" y="1274140"/>
                  </a:lnTo>
                  <a:lnTo>
                    <a:pt x="3102540" y="1294133"/>
                  </a:lnTo>
                  <a:lnTo>
                    <a:pt x="3123647" y="1304525"/>
                  </a:lnTo>
                  <a:lnTo>
                    <a:pt x="3129191" y="1307021"/>
                  </a:lnTo>
                  <a:lnTo>
                    <a:pt x="3129191" y="1367666"/>
                  </a:lnTo>
                  <a:lnTo>
                    <a:pt x="3125867" y="1365942"/>
                  </a:lnTo>
                  <a:lnTo>
                    <a:pt x="3054058" y="1327433"/>
                  </a:lnTo>
                  <a:lnTo>
                    <a:pt x="3027045" y="1299677"/>
                  </a:lnTo>
                  <a:lnTo>
                    <a:pt x="2990431" y="1275655"/>
                  </a:lnTo>
                  <a:lnTo>
                    <a:pt x="2959313" y="1250852"/>
                  </a:lnTo>
                  <a:lnTo>
                    <a:pt x="2934900" y="1234592"/>
                  </a:lnTo>
                  <a:lnTo>
                    <a:pt x="2921965" y="1234221"/>
                  </a:lnTo>
                  <a:lnTo>
                    <a:pt x="2832049" y="1167260"/>
                  </a:lnTo>
                  <a:lnTo>
                    <a:pt x="2805408" y="1159116"/>
                  </a:lnTo>
                  <a:lnTo>
                    <a:pt x="2730646" y="1124712"/>
                  </a:lnTo>
                  <a:lnTo>
                    <a:pt x="2705443" y="1117692"/>
                  </a:lnTo>
                  <a:lnTo>
                    <a:pt x="2690622" y="1103614"/>
                  </a:lnTo>
                  <a:lnTo>
                    <a:pt x="2656589" y="1082507"/>
                  </a:lnTo>
                  <a:lnTo>
                    <a:pt x="2632557" y="1082507"/>
                  </a:lnTo>
                  <a:lnTo>
                    <a:pt x="2629205" y="1073277"/>
                  </a:lnTo>
                  <a:lnTo>
                    <a:pt x="2611831" y="1075458"/>
                  </a:lnTo>
                  <a:lnTo>
                    <a:pt x="2520039" y="1027347"/>
                  </a:lnTo>
                  <a:lnTo>
                    <a:pt x="2519048" y="1015651"/>
                  </a:lnTo>
                  <a:lnTo>
                    <a:pt x="2518896" y="1014013"/>
                  </a:lnTo>
                  <a:lnTo>
                    <a:pt x="2487082" y="988476"/>
                  </a:lnTo>
                  <a:lnTo>
                    <a:pt x="2438590" y="955177"/>
                  </a:lnTo>
                  <a:lnTo>
                    <a:pt x="2397128" y="912238"/>
                  </a:lnTo>
                  <a:lnTo>
                    <a:pt x="2378278" y="884482"/>
                  </a:lnTo>
                  <a:lnTo>
                    <a:pt x="2361609" y="868918"/>
                  </a:lnTo>
                  <a:lnTo>
                    <a:pt x="2359028" y="851183"/>
                  </a:lnTo>
                  <a:lnTo>
                    <a:pt x="2349389" y="839362"/>
                  </a:lnTo>
                  <a:lnTo>
                    <a:pt x="2329758" y="818997"/>
                  </a:lnTo>
                  <a:lnTo>
                    <a:pt x="2341960" y="801214"/>
                  </a:lnTo>
                  <a:lnTo>
                    <a:pt x="2337159" y="789765"/>
                  </a:lnTo>
                  <a:lnTo>
                    <a:pt x="2329024" y="796785"/>
                  </a:lnTo>
                  <a:lnTo>
                    <a:pt x="2325329" y="793051"/>
                  </a:lnTo>
                  <a:lnTo>
                    <a:pt x="2311632" y="801186"/>
                  </a:lnTo>
                  <a:lnTo>
                    <a:pt x="2293487" y="778973"/>
                  </a:lnTo>
                  <a:lnTo>
                    <a:pt x="2270570" y="743464"/>
                  </a:lnTo>
                  <a:lnTo>
                    <a:pt x="2277599" y="741616"/>
                  </a:lnTo>
                  <a:lnTo>
                    <a:pt x="2284990" y="729053"/>
                  </a:lnTo>
                  <a:lnTo>
                    <a:pt x="2262035" y="712013"/>
                  </a:lnTo>
                  <a:lnTo>
                    <a:pt x="2260930" y="694268"/>
                  </a:lnTo>
                  <a:lnTo>
                    <a:pt x="2248729" y="664664"/>
                  </a:lnTo>
                  <a:lnTo>
                    <a:pt x="2230622" y="643566"/>
                  </a:lnTo>
                  <a:lnTo>
                    <a:pt x="2214705" y="642804"/>
                  </a:lnTo>
                  <a:lnTo>
                    <a:pt x="2200256" y="627983"/>
                  </a:lnTo>
                  <a:lnTo>
                    <a:pt x="2175462" y="582120"/>
                  </a:lnTo>
                  <a:lnTo>
                    <a:pt x="2144344" y="524770"/>
                  </a:lnTo>
                  <a:lnTo>
                    <a:pt x="2087727" y="425205"/>
                  </a:lnTo>
                  <a:lnTo>
                    <a:pt x="2052599" y="367865"/>
                  </a:lnTo>
                  <a:lnTo>
                    <a:pt x="1980419" y="280121"/>
                  </a:lnTo>
                  <a:lnTo>
                    <a:pt x="1916744" y="216494"/>
                  </a:lnTo>
                  <a:lnTo>
                    <a:pt x="1874920" y="192434"/>
                  </a:lnTo>
                  <a:lnTo>
                    <a:pt x="1829048" y="178736"/>
                  </a:lnTo>
                  <a:lnTo>
                    <a:pt x="1786481" y="172831"/>
                  </a:lnTo>
                  <a:lnTo>
                    <a:pt x="1762068" y="189500"/>
                  </a:lnTo>
                  <a:lnTo>
                    <a:pt x="1671009" y="213913"/>
                  </a:lnTo>
                  <a:lnTo>
                    <a:pt x="1638452" y="225362"/>
                  </a:lnTo>
                  <a:lnTo>
                    <a:pt x="1545212" y="254232"/>
                  </a:lnTo>
                  <a:lnTo>
                    <a:pt x="1475251" y="278644"/>
                  </a:lnTo>
                  <a:lnTo>
                    <a:pt x="1436779" y="287922"/>
                  </a:lnTo>
                  <a:lnTo>
                    <a:pt x="1430093" y="282740"/>
                  </a:lnTo>
                  <a:lnTo>
                    <a:pt x="1420110" y="282740"/>
                  </a:lnTo>
                  <a:lnTo>
                    <a:pt x="1428255" y="271291"/>
                  </a:lnTo>
                  <a:lnTo>
                    <a:pt x="1426026" y="268310"/>
                  </a:lnTo>
                  <a:lnTo>
                    <a:pt x="1406404" y="287160"/>
                  </a:lnTo>
                  <a:lnTo>
                    <a:pt x="1379020" y="294551"/>
                  </a:lnTo>
                  <a:lnTo>
                    <a:pt x="1336824" y="330470"/>
                  </a:lnTo>
                  <a:lnTo>
                    <a:pt x="1316831" y="354492"/>
                  </a:lnTo>
                  <a:lnTo>
                    <a:pt x="1271711" y="390411"/>
                  </a:lnTo>
                  <a:lnTo>
                    <a:pt x="1208808" y="429625"/>
                  </a:lnTo>
                  <a:lnTo>
                    <a:pt x="1184005" y="445180"/>
                  </a:lnTo>
                  <a:lnTo>
                    <a:pt x="1160345" y="461115"/>
                  </a:lnTo>
                  <a:lnTo>
                    <a:pt x="1130503" y="483736"/>
                  </a:lnTo>
                  <a:lnTo>
                    <a:pt x="1115930" y="494776"/>
                  </a:lnTo>
                  <a:lnTo>
                    <a:pt x="1103728" y="517360"/>
                  </a:lnTo>
                  <a:lnTo>
                    <a:pt x="1083002" y="532505"/>
                  </a:lnTo>
                  <a:lnTo>
                    <a:pt x="1073391" y="525485"/>
                  </a:lnTo>
                  <a:lnTo>
                    <a:pt x="1085221" y="515141"/>
                  </a:lnTo>
                  <a:lnTo>
                    <a:pt x="1067114" y="512912"/>
                  </a:lnTo>
                  <a:lnTo>
                    <a:pt x="1024537" y="530323"/>
                  </a:lnTo>
                  <a:lnTo>
                    <a:pt x="1016003" y="529209"/>
                  </a:lnTo>
                  <a:lnTo>
                    <a:pt x="994162" y="532533"/>
                  </a:lnTo>
                  <a:lnTo>
                    <a:pt x="956062" y="524789"/>
                  </a:lnTo>
                  <a:lnTo>
                    <a:pt x="931259" y="524047"/>
                  </a:lnTo>
                  <a:lnTo>
                    <a:pt x="913152" y="524789"/>
                  </a:lnTo>
                  <a:lnTo>
                    <a:pt x="892044" y="523684"/>
                  </a:lnTo>
                  <a:lnTo>
                    <a:pt x="877233" y="524789"/>
                  </a:lnTo>
                  <a:lnTo>
                    <a:pt x="849106" y="538867"/>
                  </a:lnTo>
                  <a:lnTo>
                    <a:pt x="793594" y="565518"/>
                  </a:lnTo>
                  <a:lnTo>
                    <a:pt x="781898" y="574138"/>
                  </a:lnTo>
                  <a:lnTo>
                    <a:pt x="707012" y="629507"/>
                  </a:lnTo>
                  <a:lnTo>
                    <a:pt x="682218" y="652463"/>
                  </a:lnTo>
                  <a:lnTo>
                    <a:pt x="646300" y="697582"/>
                  </a:lnTo>
                  <a:lnTo>
                    <a:pt x="635584" y="705345"/>
                  </a:lnTo>
                  <a:lnTo>
                    <a:pt x="597446" y="767886"/>
                  </a:lnTo>
                  <a:lnTo>
                    <a:pt x="570062" y="840057"/>
                  </a:lnTo>
                  <a:lnTo>
                    <a:pt x="549697" y="908132"/>
                  </a:lnTo>
                  <a:lnTo>
                    <a:pt x="523056" y="995829"/>
                  </a:lnTo>
                  <a:lnTo>
                    <a:pt x="513816" y="1024156"/>
                  </a:lnTo>
                  <a:lnTo>
                    <a:pt x="500843" y="1049855"/>
                  </a:lnTo>
                  <a:lnTo>
                    <a:pt x="472840" y="1095670"/>
                  </a:lnTo>
                  <a:lnTo>
                    <a:pt x="378371" y="1246718"/>
                  </a:lnTo>
                  <a:lnTo>
                    <a:pt x="355082" y="1303715"/>
                  </a:lnTo>
                  <a:lnTo>
                    <a:pt x="335213" y="1349950"/>
                  </a:lnTo>
                  <a:lnTo>
                    <a:pt x="241687" y="1465107"/>
                  </a:lnTo>
                  <a:lnTo>
                    <a:pt x="239830" y="1467650"/>
                  </a:lnTo>
                  <a:lnTo>
                    <a:pt x="238153" y="1470603"/>
                  </a:lnTo>
                  <a:lnTo>
                    <a:pt x="237163" y="1473641"/>
                  </a:lnTo>
                  <a:lnTo>
                    <a:pt x="236629" y="1476470"/>
                  </a:lnTo>
                  <a:lnTo>
                    <a:pt x="236420" y="1479347"/>
                  </a:lnTo>
                  <a:lnTo>
                    <a:pt x="236382" y="1483900"/>
                  </a:lnTo>
                  <a:lnTo>
                    <a:pt x="236305" y="1488500"/>
                  </a:lnTo>
                  <a:lnTo>
                    <a:pt x="229114" y="1488700"/>
                  </a:lnTo>
                  <a:lnTo>
                    <a:pt x="222180" y="1489319"/>
                  </a:lnTo>
                  <a:lnTo>
                    <a:pt x="215122" y="1490386"/>
                  </a:lnTo>
                  <a:lnTo>
                    <a:pt x="207769" y="1491910"/>
                  </a:lnTo>
                  <a:lnTo>
                    <a:pt x="199348" y="1494739"/>
                  </a:lnTo>
                  <a:lnTo>
                    <a:pt x="191224" y="1498311"/>
                  </a:lnTo>
                  <a:lnTo>
                    <a:pt x="185061" y="1501264"/>
                  </a:lnTo>
                  <a:lnTo>
                    <a:pt x="178994" y="1504674"/>
                  </a:lnTo>
                  <a:lnTo>
                    <a:pt x="145123" y="1529315"/>
                  </a:lnTo>
                  <a:lnTo>
                    <a:pt x="142951" y="1528000"/>
                  </a:lnTo>
                  <a:lnTo>
                    <a:pt x="119339" y="1544507"/>
                  </a:lnTo>
                  <a:lnTo>
                    <a:pt x="115728" y="1549479"/>
                  </a:lnTo>
                  <a:lnTo>
                    <a:pt x="100460" y="1559338"/>
                  </a:lnTo>
                  <a:lnTo>
                    <a:pt x="85849" y="1567472"/>
                  </a:lnTo>
                  <a:lnTo>
                    <a:pt x="68189" y="1575359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4" name="그래픽 2">
              <a:extLst>
                <a:ext uri="{FF2B5EF4-FFF2-40B4-BE49-F238E27FC236}">
                  <a16:creationId xmlns:a16="http://schemas.microsoft.com/office/drawing/2014/main" id="{05342CD3-6744-B24E-2EF2-7BBFCB2BE6E1}"/>
                </a:ext>
              </a:extLst>
            </p:cNvPr>
            <p:cNvSpPr/>
            <p:nvPr/>
          </p:nvSpPr>
          <p:spPr>
            <a:xfrm>
              <a:off x="1476375" y="142875"/>
              <a:ext cx="9239306" cy="4553007"/>
            </a:xfrm>
            <a:custGeom>
              <a:avLst/>
              <a:gdLst>
                <a:gd name="connsiteX0" fmla="*/ 1295476 w 9239306"/>
                <a:gd name="connsiteY0" fmla="*/ 2605573 h 4553007"/>
                <a:gd name="connsiteX1" fmla="*/ 1281522 w 9239306"/>
                <a:gd name="connsiteY1" fmla="*/ 2600154 h 4553007"/>
                <a:gd name="connsiteX2" fmla="*/ 1272369 w 9239306"/>
                <a:gd name="connsiteY2" fmla="*/ 2572512 h 4553007"/>
                <a:gd name="connsiteX3" fmla="*/ 1269616 w 9239306"/>
                <a:gd name="connsiteY3" fmla="*/ 2569921 h 4553007"/>
                <a:gd name="connsiteX4" fmla="*/ 1266663 w 9239306"/>
                <a:gd name="connsiteY4" fmla="*/ 2567045 h 4553007"/>
                <a:gd name="connsiteX5" fmla="*/ 1263910 w 9239306"/>
                <a:gd name="connsiteY5" fmla="*/ 2564254 h 4553007"/>
                <a:gd name="connsiteX6" fmla="*/ 1260967 w 9239306"/>
                <a:gd name="connsiteY6" fmla="*/ 2561625 h 4553007"/>
                <a:gd name="connsiteX7" fmla="*/ 1258214 w 9239306"/>
                <a:gd name="connsiteY7" fmla="*/ 2558796 h 4553007"/>
                <a:gd name="connsiteX8" fmla="*/ 1252461 w 9239306"/>
                <a:gd name="connsiteY8" fmla="*/ 2550128 h 4553007"/>
                <a:gd name="connsiteX9" fmla="*/ 1243908 w 9239306"/>
                <a:gd name="connsiteY9" fmla="*/ 2539622 h 4553007"/>
                <a:gd name="connsiteX10" fmla="*/ 1240965 w 9239306"/>
                <a:gd name="connsiteY10" fmla="*/ 2537032 h 4553007"/>
                <a:gd name="connsiteX11" fmla="*/ 1229754 w 9239306"/>
                <a:gd name="connsiteY11" fmla="*/ 2531602 h 4553007"/>
                <a:gd name="connsiteX12" fmla="*/ 1226810 w 9239306"/>
                <a:gd name="connsiteY12" fmla="*/ 2528773 h 4553007"/>
                <a:gd name="connsiteX13" fmla="*/ 1220972 w 9239306"/>
                <a:gd name="connsiteY13" fmla="*/ 2512219 h 4553007"/>
                <a:gd name="connsiteX14" fmla="*/ 1218028 w 9239306"/>
                <a:gd name="connsiteY14" fmla="*/ 2509390 h 4553007"/>
                <a:gd name="connsiteX15" fmla="*/ 1212523 w 9239306"/>
                <a:gd name="connsiteY15" fmla="*/ 2504180 h 4553007"/>
                <a:gd name="connsiteX16" fmla="*/ 1209770 w 9239306"/>
                <a:gd name="connsiteY16" fmla="*/ 2501132 h 4553007"/>
                <a:gd name="connsiteX17" fmla="*/ 1204074 w 9239306"/>
                <a:gd name="connsiteY17" fmla="*/ 2494883 h 4553007"/>
                <a:gd name="connsiteX18" fmla="*/ 1196521 w 9239306"/>
                <a:gd name="connsiteY18" fmla="*/ 2487178 h 4553007"/>
                <a:gd name="connsiteX19" fmla="*/ 1191092 w 9239306"/>
                <a:gd name="connsiteY19" fmla="*/ 2479586 h 4553007"/>
                <a:gd name="connsiteX20" fmla="*/ 1180176 w 9239306"/>
                <a:gd name="connsiteY20" fmla="*/ 2471100 h 4553007"/>
                <a:gd name="connsiteX21" fmla="*/ 1176452 w 9239306"/>
                <a:gd name="connsiteY21" fmla="*/ 2467566 h 4553007"/>
                <a:gd name="connsiteX22" fmla="*/ 1175928 w 9239306"/>
                <a:gd name="connsiteY22" fmla="*/ 2466156 h 4553007"/>
                <a:gd name="connsiteX23" fmla="*/ 1171908 w 9239306"/>
                <a:gd name="connsiteY23" fmla="*/ 2458193 h 4553007"/>
                <a:gd name="connsiteX24" fmla="*/ 1165460 w 9239306"/>
                <a:gd name="connsiteY24" fmla="*/ 2452831 h 4553007"/>
                <a:gd name="connsiteX25" fmla="*/ 1165346 w 9239306"/>
                <a:gd name="connsiteY25" fmla="*/ 2449468 h 4553007"/>
                <a:gd name="connsiteX26" fmla="*/ 1160840 w 9239306"/>
                <a:gd name="connsiteY26" fmla="*/ 2445973 h 4553007"/>
                <a:gd name="connsiteX27" fmla="*/ 1152544 w 9239306"/>
                <a:gd name="connsiteY27" fmla="*/ 2435047 h 4553007"/>
                <a:gd name="connsiteX28" fmla="*/ 1148448 w 9239306"/>
                <a:gd name="connsiteY28" fmla="*/ 2432180 h 4553007"/>
                <a:gd name="connsiteX29" fmla="*/ 1145286 w 9239306"/>
                <a:gd name="connsiteY29" fmla="*/ 2430323 h 4553007"/>
                <a:gd name="connsiteX30" fmla="*/ 1143267 w 9239306"/>
                <a:gd name="connsiteY30" fmla="*/ 2426751 h 4553007"/>
                <a:gd name="connsiteX31" fmla="*/ 1138838 w 9239306"/>
                <a:gd name="connsiteY31" fmla="*/ 2425075 h 4553007"/>
                <a:gd name="connsiteX32" fmla="*/ 1134666 w 9239306"/>
                <a:gd name="connsiteY32" fmla="*/ 2420636 h 4553007"/>
                <a:gd name="connsiteX33" fmla="*/ 1133551 w 9239306"/>
                <a:gd name="connsiteY33" fmla="*/ 2416855 h 4553007"/>
                <a:gd name="connsiteX34" fmla="*/ 1126036 w 9239306"/>
                <a:gd name="connsiteY34" fmla="*/ 2409263 h 4553007"/>
                <a:gd name="connsiteX35" fmla="*/ 1123207 w 9239306"/>
                <a:gd name="connsiteY35" fmla="*/ 2404129 h 4553007"/>
                <a:gd name="connsiteX36" fmla="*/ 1119969 w 9239306"/>
                <a:gd name="connsiteY36" fmla="*/ 2401672 h 4553007"/>
                <a:gd name="connsiteX37" fmla="*/ 1117054 w 9239306"/>
                <a:gd name="connsiteY37" fmla="*/ 2398062 h 4553007"/>
                <a:gd name="connsiteX38" fmla="*/ 1113273 w 9239306"/>
                <a:gd name="connsiteY38" fmla="*/ 2396576 h 4553007"/>
                <a:gd name="connsiteX39" fmla="*/ 1103824 w 9239306"/>
                <a:gd name="connsiteY39" fmla="*/ 2389232 h 4553007"/>
                <a:gd name="connsiteX40" fmla="*/ 1097985 w 9239306"/>
                <a:gd name="connsiteY40" fmla="*/ 2387346 h 4553007"/>
                <a:gd name="connsiteX41" fmla="*/ 1094575 w 9239306"/>
                <a:gd name="connsiteY41" fmla="*/ 2383927 h 4553007"/>
                <a:gd name="connsiteX42" fmla="*/ 1094242 w 9239306"/>
                <a:gd name="connsiteY42" fmla="*/ 2381917 h 4553007"/>
                <a:gd name="connsiteX43" fmla="*/ 1088774 w 9239306"/>
                <a:gd name="connsiteY43" fmla="*/ 2378421 h 4553007"/>
                <a:gd name="connsiteX44" fmla="*/ 1087698 w 9239306"/>
                <a:gd name="connsiteY44" fmla="*/ 2379612 h 4553007"/>
                <a:gd name="connsiteX45" fmla="*/ 1069762 w 9239306"/>
                <a:gd name="connsiteY45" fmla="*/ 2371277 h 4553007"/>
                <a:gd name="connsiteX46" fmla="*/ 1069648 w 9239306"/>
                <a:gd name="connsiteY46" fmla="*/ 2369934 h 4553007"/>
                <a:gd name="connsiteX47" fmla="*/ 1067419 w 9239306"/>
                <a:gd name="connsiteY47" fmla="*/ 2368620 h 4553007"/>
                <a:gd name="connsiteX48" fmla="*/ 1061180 w 9239306"/>
                <a:gd name="connsiteY48" fmla="*/ 2367020 h 4553007"/>
                <a:gd name="connsiteX49" fmla="*/ 1059123 w 9239306"/>
                <a:gd name="connsiteY49" fmla="*/ 2367315 h 4553007"/>
                <a:gd name="connsiteX50" fmla="*/ 1039473 w 9239306"/>
                <a:gd name="connsiteY50" fmla="*/ 2361524 h 4553007"/>
                <a:gd name="connsiteX51" fmla="*/ 1032443 w 9239306"/>
                <a:gd name="connsiteY51" fmla="*/ 2360076 h 4553007"/>
                <a:gd name="connsiteX52" fmla="*/ 1026081 w 9239306"/>
                <a:gd name="connsiteY52" fmla="*/ 2359076 h 4553007"/>
                <a:gd name="connsiteX53" fmla="*/ 1018156 w 9239306"/>
                <a:gd name="connsiteY53" fmla="*/ 2359114 h 4553007"/>
                <a:gd name="connsiteX54" fmla="*/ 1014393 w 9239306"/>
                <a:gd name="connsiteY54" fmla="*/ 2358628 h 4553007"/>
                <a:gd name="connsiteX55" fmla="*/ 1011307 w 9239306"/>
                <a:gd name="connsiteY55" fmla="*/ 2357771 h 4553007"/>
                <a:gd name="connsiteX56" fmla="*/ 1005945 w 9239306"/>
                <a:gd name="connsiteY56" fmla="*/ 2357361 h 4553007"/>
                <a:gd name="connsiteX57" fmla="*/ 1001068 w 9239306"/>
                <a:gd name="connsiteY57" fmla="*/ 2357171 h 4553007"/>
                <a:gd name="connsiteX58" fmla="*/ 990762 w 9239306"/>
                <a:gd name="connsiteY58" fmla="*/ 2358104 h 4553007"/>
                <a:gd name="connsiteX59" fmla="*/ 976846 w 9239306"/>
                <a:gd name="connsiteY59" fmla="*/ 2361791 h 4553007"/>
                <a:gd name="connsiteX60" fmla="*/ 971093 w 9239306"/>
                <a:gd name="connsiteY60" fmla="*/ 2361752 h 4553007"/>
                <a:gd name="connsiteX61" fmla="*/ 960568 w 9239306"/>
                <a:gd name="connsiteY61" fmla="*/ 2357561 h 4553007"/>
                <a:gd name="connsiteX62" fmla="*/ 956434 w 9239306"/>
                <a:gd name="connsiteY62" fmla="*/ 2355390 h 4553007"/>
                <a:gd name="connsiteX63" fmla="*/ 952738 w 9239306"/>
                <a:gd name="connsiteY63" fmla="*/ 2353532 h 4553007"/>
                <a:gd name="connsiteX64" fmla="*/ 943061 w 9239306"/>
                <a:gd name="connsiteY64" fmla="*/ 2347913 h 4553007"/>
                <a:gd name="connsiteX65" fmla="*/ 922077 w 9239306"/>
                <a:gd name="connsiteY65" fmla="*/ 2330501 h 4553007"/>
                <a:gd name="connsiteX66" fmla="*/ 921220 w 9239306"/>
                <a:gd name="connsiteY66" fmla="*/ 2326110 h 4553007"/>
                <a:gd name="connsiteX67" fmla="*/ 918505 w 9239306"/>
                <a:gd name="connsiteY67" fmla="*/ 2323071 h 4553007"/>
                <a:gd name="connsiteX68" fmla="*/ 918467 w 9239306"/>
                <a:gd name="connsiteY68" fmla="*/ 2320357 h 4553007"/>
                <a:gd name="connsiteX69" fmla="*/ 919401 w 9239306"/>
                <a:gd name="connsiteY69" fmla="*/ 2318966 h 4553007"/>
                <a:gd name="connsiteX70" fmla="*/ 917105 w 9239306"/>
                <a:gd name="connsiteY70" fmla="*/ 2315470 h 4553007"/>
                <a:gd name="connsiteX71" fmla="*/ 909257 w 9239306"/>
                <a:gd name="connsiteY71" fmla="*/ 2302459 h 4553007"/>
                <a:gd name="connsiteX72" fmla="*/ 896645 w 9239306"/>
                <a:gd name="connsiteY72" fmla="*/ 2294239 h 4553007"/>
                <a:gd name="connsiteX73" fmla="*/ 896398 w 9239306"/>
                <a:gd name="connsiteY73" fmla="*/ 2290763 h 4553007"/>
                <a:gd name="connsiteX74" fmla="*/ 892264 w 9239306"/>
                <a:gd name="connsiteY74" fmla="*/ 2288581 h 4553007"/>
                <a:gd name="connsiteX75" fmla="*/ 889683 w 9239306"/>
                <a:gd name="connsiteY75" fmla="*/ 2284848 h 4553007"/>
                <a:gd name="connsiteX76" fmla="*/ 883444 w 9239306"/>
                <a:gd name="connsiteY76" fmla="*/ 2282762 h 4553007"/>
                <a:gd name="connsiteX77" fmla="*/ 876338 w 9239306"/>
                <a:gd name="connsiteY77" fmla="*/ 2276437 h 4553007"/>
                <a:gd name="connsiteX78" fmla="*/ 865699 w 9239306"/>
                <a:gd name="connsiteY78" fmla="*/ 2271341 h 4553007"/>
                <a:gd name="connsiteX79" fmla="*/ 858965 w 9239306"/>
                <a:gd name="connsiteY79" fmla="*/ 2263302 h 4553007"/>
                <a:gd name="connsiteX80" fmla="*/ 850421 w 9239306"/>
                <a:gd name="connsiteY80" fmla="*/ 2257016 h 4553007"/>
                <a:gd name="connsiteX81" fmla="*/ 836581 w 9239306"/>
                <a:gd name="connsiteY81" fmla="*/ 2246871 h 4553007"/>
                <a:gd name="connsiteX82" fmla="*/ 825703 w 9239306"/>
                <a:gd name="connsiteY82" fmla="*/ 2239356 h 4553007"/>
                <a:gd name="connsiteX83" fmla="*/ 823655 w 9239306"/>
                <a:gd name="connsiteY83" fmla="*/ 2236346 h 4553007"/>
                <a:gd name="connsiteX84" fmla="*/ 810520 w 9239306"/>
                <a:gd name="connsiteY84" fmla="*/ 2225516 h 4553007"/>
                <a:gd name="connsiteX85" fmla="*/ 808215 w 9239306"/>
                <a:gd name="connsiteY85" fmla="*/ 2222021 h 4553007"/>
                <a:gd name="connsiteX86" fmla="*/ 802224 w 9239306"/>
                <a:gd name="connsiteY86" fmla="*/ 2219306 h 4553007"/>
                <a:gd name="connsiteX87" fmla="*/ 794966 w 9239306"/>
                <a:gd name="connsiteY87" fmla="*/ 2212696 h 4553007"/>
                <a:gd name="connsiteX88" fmla="*/ 788899 w 9239306"/>
                <a:gd name="connsiteY88" fmla="*/ 2208295 h 4553007"/>
                <a:gd name="connsiteX89" fmla="*/ 776535 w 9239306"/>
                <a:gd name="connsiteY89" fmla="*/ 2195903 h 4553007"/>
                <a:gd name="connsiteX90" fmla="*/ 769725 w 9239306"/>
                <a:gd name="connsiteY90" fmla="*/ 2190436 h 4553007"/>
                <a:gd name="connsiteX91" fmla="*/ 765410 w 9239306"/>
                <a:gd name="connsiteY91" fmla="*/ 2190188 h 4553007"/>
                <a:gd name="connsiteX92" fmla="*/ 764810 w 9239306"/>
                <a:gd name="connsiteY92" fmla="*/ 2187397 h 4553007"/>
                <a:gd name="connsiteX93" fmla="*/ 762133 w 9239306"/>
                <a:gd name="connsiteY93" fmla="*/ 2185721 h 4553007"/>
                <a:gd name="connsiteX94" fmla="*/ 757704 w 9239306"/>
                <a:gd name="connsiteY94" fmla="*/ 2184902 h 4553007"/>
                <a:gd name="connsiteX95" fmla="*/ 752742 w 9239306"/>
                <a:gd name="connsiteY95" fmla="*/ 2181168 h 4553007"/>
                <a:gd name="connsiteX96" fmla="*/ 747789 w 9239306"/>
                <a:gd name="connsiteY96" fmla="*/ 2173424 h 4553007"/>
                <a:gd name="connsiteX97" fmla="*/ 744255 w 9239306"/>
                <a:gd name="connsiteY97" fmla="*/ 2172443 h 4553007"/>
                <a:gd name="connsiteX98" fmla="*/ 741578 w 9239306"/>
                <a:gd name="connsiteY98" fmla="*/ 2171824 h 4553007"/>
                <a:gd name="connsiteX99" fmla="*/ 739359 w 9239306"/>
                <a:gd name="connsiteY99" fmla="*/ 2169967 h 4553007"/>
                <a:gd name="connsiteX100" fmla="*/ 732701 w 9239306"/>
                <a:gd name="connsiteY100" fmla="*/ 2163271 h 4553007"/>
                <a:gd name="connsiteX101" fmla="*/ 727158 w 9239306"/>
                <a:gd name="connsiteY101" fmla="*/ 2160261 h 4553007"/>
                <a:gd name="connsiteX102" fmla="*/ 719861 w 9239306"/>
                <a:gd name="connsiteY102" fmla="*/ 2152793 h 4553007"/>
                <a:gd name="connsiteX103" fmla="*/ 712594 w 9239306"/>
                <a:gd name="connsiteY103" fmla="*/ 2146878 h 4553007"/>
                <a:gd name="connsiteX104" fmla="*/ 710470 w 9239306"/>
                <a:gd name="connsiteY104" fmla="*/ 2146468 h 4553007"/>
                <a:gd name="connsiteX105" fmla="*/ 708831 w 9239306"/>
                <a:gd name="connsiteY105" fmla="*/ 2144830 h 4553007"/>
                <a:gd name="connsiteX106" fmla="*/ 706603 w 9239306"/>
                <a:gd name="connsiteY106" fmla="*/ 2141172 h 4553007"/>
                <a:gd name="connsiteX107" fmla="*/ 703697 w 9239306"/>
                <a:gd name="connsiteY107" fmla="*/ 2143106 h 4553007"/>
                <a:gd name="connsiteX108" fmla="*/ 697173 w 9239306"/>
                <a:gd name="connsiteY108" fmla="*/ 2141020 h 4553007"/>
                <a:gd name="connsiteX109" fmla="*/ 697468 w 9239306"/>
                <a:gd name="connsiteY109" fmla="*/ 2138382 h 4553007"/>
                <a:gd name="connsiteX110" fmla="*/ 696278 w 9239306"/>
                <a:gd name="connsiteY110" fmla="*/ 2136629 h 4553007"/>
                <a:gd name="connsiteX111" fmla="*/ 693820 w 9239306"/>
                <a:gd name="connsiteY111" fmla="*/ 2135286 h 4553007"/>
                <a:gd name="connsiteX112" fmla="*/ 690362 w 9239306"/>
                <a:gd name="connsiteY112" fmla="*/ 2130066 h 4553007"/>
                <a:gd name="connsiteX113" fmla="*/ 682190 w 9239306"/>
                <a:gd name="connsiteY113" fmla="*/ 2124409 h 4553007"/>
                <a:gd name="connsiteX114" fmla="*/ 681561 w 9239306"/>
                <a:gd name="connsiteY114" fmla="*/ 2122656 h 4553007"/>
                <a:gd name="connsiteX115" fmla="*/ 675942 w 9239306"/>
                <a:gd name="connsiteY115" fmla="*/ 2118827 h 4553007"/>
                <a:gd name="connsiteX116" fmla="*/ 675646 w 9239306"/>
                <a:gd name="connsiteY116" fmla="*/ 2117265 h 4553007"/>
                <a:gd name="connsiteX117" fmla="*/ 675723 w 9239306"/>
                <a:gd name="connsiteY117" fmla="*/ 2114141 h 4553007"/>
                <a:gd name="connsiteX118" fmla="*/ 674160 w 9239306"/>
                <a:gd name="connsiteY118" fmla="*/ 2112131 h 4553007"/>
                <a:gd name="connsiteX119" fmla="*/ 669617 w 9239306"/>
                <a:gd name="connsiteY119" fmla="*/ 2108816 h 4553007"/>
                <a:gd name="connsiteX120" fmla="*/ 661483 w 9239306"/>
                <a:gd name="connsiteY120" fmla="*/ 2104463 h 4553007"/>
                <a:gd name="connsiteX121" fmla="*/ 659349 w 9239306"/>
                <a:gd name="connsiteY121" fmla="*/ 2100405 h 4553007"/>
                <a:gd name="connsiteX122" fmla="*/ 656034 w 9239306"/>
                <a:gd name="connsiteY122" fmla="*/ 2098843 h 4553007"/>
                <a:gd name="connsiteX123" fmla="*/ 656111 w 9239306"/>
                <a:gd name="connsiteY123" fmla="*/ 2096167 h 4553007"/>
                <a:gd name="connsiteX124" fmla="*/ 654510 w 9239306"/>
                <a:gd name="connsiteY124" fmla="*/ 2095052 h 4553007"/>
                <a:gd name="connsiteX125" fmla="*/ 652053 w 9239306"/>
                <a:gd name="connsiteY125" fmla="*/ 2096576 h 4553007"/>
                <a:gd name="connsiteX126" fmla="*/ 649786 w 9239306"/>
                <a:gd name="connsiteY126" fmla="*/ 2095681 h 4553007"/>
                <a:gd name="connsiteX127" fmla="*/ 650348 w 9239306"/>
                <a:gd name="connsiteY127" fmla="*/ 2094005 h 4553007"/>
                <a:gd name="connsiteX128" fmla="*/ 649043 w 9239306"/>
                <a:gd name="connsiteY128" fmla="*/ 2092071 h 4553007"/>
                <a:gd name="connsiteX129" fmla="*/ 646624 w 9239306"/>
                <a:gd name="connsiteY129" fmla="*/ 2091661 h 4553007"/>
                <a:gd name="connsiteX130" fmla="*/ 639851 w 9239306"/>
                <a:gd name="connsiteY130" fmla="*/ 2088413 h 4553007"/>
                <a:gd name="connsiteX131" fmla="*/ 634013 w 9239306"/>
                <a:gd name="connsiteY131" fmla="*/ 2085508 h 4553007"/>
                <a:gd name="connsiteX132" fmla="*/ 630031 w 9239306"/>
                <a:gd name="connsiteY132" fmla="*/ 2084127 h 4553007"/>
                <a:gd name="connsiteX133" fmla="*/ 622478 w 9239306"/>
                <a:gd name="connsiteY133" fmla="*/ 2081527 h 4553007"/>
                <a:gd name="connsiteX134" fmla="*/ 621411 w 9239306"/>
                <a:gd name="connsiteY134" fmla="*/ 2079736 h 4553007"/>
                <a:gd name="connsiteX135" fmla="*/ 619239 w 9239306"/>
                <a:gd name="connsiteY135" fmla="*/ 2078955 h 4553007"/>
                <a:gd name="connsiteX136" fmla="*/ 617563 w 9239306"/>
                <a:gd name="connsiteY136" fmla="*/ 2079946 h 4553007"/>
                <a:gd name="connsiteX137" fmla="*/ 614582 w 9239306"/>
                <a:gd name="connsiteY137" fmla="*/ 2079127 h 4553007"/>
                <a:gd name="connsiteX138" fmla="*/ 612905 w 9239306"/>
                <a:gd name="connsiteY138" fmla="*/ 2077450 h 4553007"/>
                <a:gd name="connsiteX139" fmla="*/ 609124 w 9239306"/>
                <a:gd name="connsiteY139" fmla="*/ 2077860 h 4553007"/>
                <a:gd name="connsiteX140" fmla="*/ 605333 w 9239306"/>
                <a:gd name="connsiteY140" fmla="*/ 2077526 h 4553007"/>
                <a:gd name="connsiteX141" fmla="*/ 600313 w 9239306"/>
                <a:gd name="connsiteY141" fmla="*/ 2075107 h 4553007"/>
                <a:gd name="connsiteX142" fmla="*/ 596741 w 9239306"/>
                <a:gd name="connsiteY142" fmla="*/ 2076631 h 4553007"/>
                <a:gd name="connsiteX143" fmla="*/ 596122 w 9239306"/>
                <a:gd name="connsiteY143" fmla="*/ 2074364 h 4553007"/>
                <a:gd name="connsiteX144" fmla="*/ 584254 w 9239306"/>
                <a:gd name="connsiteY144" fmla="*/ 2071535 h 4553007"/>
                <a:gd name="connsiteX145" fmla="*/ 580644 w 9239306"/>
                <a:gd name="connsiteY145" fmla="*/ 2070306 h 4553007"/>
                <a:gd name="connsiteX146" fmla="*/ 575662 w 9239306"/>
                <a:gd name="connsiteY146" fmla="*/ 2068630 h 4553007"/>
                <a:gd name="connsiteX147" fmla="*/ 571348 w 9239306"/>
                <a:gd name="connsiteY147" fmla="*/ 2067068 h 4553007"/>
                <a:gd name="connsiteX148" fmla="*/ 569338 w 9239306"/>
                <a:gd name="connsiteY148" fmla="*/ 2067220 h 4553007"/>
                <a:gd name="connsiteX149" fmla="*/ 567776 w 9239306"/>
                <a:gd name="connsiteY149" fmla="*/ 2065734 h 4553007"/>
                <a:gd name="connsiteX150" fmla="*/ 565280 w 9239306"/>
                <a:gd name="connsiteY150" fmla="*/ 2065582 h 4553007"/>
                <a:gd name="connsiteX151" fmla="*/ 557394 w 9239306"/>
                <a:gd name="connsiteY151" fmla="*/ 2063763 h 4553007"/>
                <a:gd name="connsiteX152" fmla="*/ 556460 w 9239306"/>
                <a:gd name="connsiteY152" fmla="*/ 2064668 h 4553007"/>
                <a:gd name="connsiteX153" fmla="*/ 554288 w 9239306"/>
                <a:gd name="connsiteY153" fmla="*/ 2064096 h 4553007"/>
                <a:gd name="connsiteX154" fmla="*/ 553803 w 9239306"/>
                <a:gd name="connsiteY154" fmla="*/ 2063020 h 4553007"/>
                <a:gd name="connsiteX155" fmla="*/ 545430 w 9239306"/>
                <a:gd name="connsiteY155" fmla="*/ 2060686 h 4553007"/>
                <a:gd name="connsiteX156" fmla="*/ 539591 w 9239306"/>
                <a:gd name="connsiteY156" fmla="*/ 2058791 h 4553007"/>
                <a:gd name="connsiteX157" fmla="*/ 535534 w 9239306"/>
                <a:gd name="connsiteY157" fmla="*/ 2059353 h 4553007"/>
                <a:gd name="connsiteX158" fmla="*/ 533448 w 9239306"/>
                <a:gd name="connsiteY158" fmla="*/ 2057305 h 4553007"/>
                <a:gd name="connsiteX159" fmla="*/ 527295 w 9239306"/>
                <a:gd name="connsiteY159" fmla="*/ 2055371 h 4553007"/>
                <a:gd name="connsiteX160" fmla="*/ 527218 w 9239306"/>
                <a:gd name="connsiteY160" fmla="*/ 2054476 h 4553007"/>
                <a:gd name="connsiteX161" fmla="*/ 524542 w 9239306"/>
                <a:gd name="connsiteY161" fmla="*/ 2053400 h 4553007"/>
                <a:gd name="connsiteX162" fmla="*/ 520113 w 9239306"/>
                <a:gd name="connsiteY162" fmla="*/ 2051723 h 4553007"/>
                <a:gd name="connsiteX163" fmla="*/ 518674 w 9239306"/>
                <a:gd name="connsiteY163" fmla="*/ 2052799 h 4553007"/>
                <a:gd name="connsiteX164" fmla="*/ 510454 w 9239306"/>
                <a:gd name="connsiteY164" fmla="*/ 2049380 h 4553007"/>
                <a:gd name="connsiteX165" fmla="*/ 508854 w 9239306"/>
                <a:gd name="connsiteY165" fmla="*/ 2049599 h 4553007"/>
                <a:gd name="connsiteX166" fmla="*/ 507140 w 9239306"/>
                <a:gd name="connsiteY166" fmla="*/ 2051609 h 4553007"/>
                <a:gd name="connsiteX167" fmla="*/ 506320 w 9239306"/>
                <a:gd name="connsiteY167" fmla="*/ 2057895 h 4553007"/>
                <a:gd name="connsiteX168" fmla="*/ 498681 w 9239306"/>
                <a:gd name="connsiteY168" fmla="*/ 2056105 h 4553007"/>
                <a:gd name="connsiteX169" fmla="*/ 499253 w 9239306"/>
                <a:gd name="connsiteY169" fmla="*/ 2048999 h 4553007"/>
                <a:gd name="connsiteX170" fmla="*/ 496653 w 9239306"/>
                <a:gd name="connsiteY170" fmla="*/ 2044456 h 4553007"/>
                <a:gd name="connsiteX171" fmla="*/ 471945 w 9239306"/>
                <a:gd name="connsiteY171" fmla="*/ 2035140 h 4553007"/>
                <a:gd name="connsiteX172" fmla="*/ 460743 w 9239306"/>
                <a:gd name="connsiteY172" fmla="*/ 2029720 h 4553007"/>
                <a:gd name="connsiteX173" fmla="*/ 449361 w 9239306"/>
                <a:gd name="connsiteY173" fmla="*/ 2024291 h 4553007"/>
                <a:gd name="connsiteX174" fmla="*/ 432683 w 9239306"/>
                <a:gd name="connsiteY174" fmla="*/ 2019300 h 4553007"/>
                <a:gd name="connsiteX175" fmla="*/ 421300 w 9239306"/>
                <a:gd name="connsiteY175" fmla="*/ 2014090 h 4553007"/>
                <a:gd name="connsiteX176" fmla="*/ 410061 w 9239306"/>
                <a:gd name="connsiteY176" fmla="*/ 2008394 h 4553007"/>
                <a:gd name="connsiteX177" fmla="*/ 393354 w 9239306"/>
                <a:gd name="connsiteY177" fmla="*/ 2003412 h 4553007"/>
                <a:gd name="connsiteX178" fmla="*/ 387658 w 9239306"/>
                <a:gd name="connsiteY178" fmla="*/ 2000822 h 4553007"/>
                <a:gd name="connsiteX179" fmla="*/ 376076 w 9239306"/>
                <a:gd name="connsiteY179" fmla="*/ 1992973 h 4553007"/>
                <a:gd name="connsiteX180" fmla="*/ 369227 w 9239306"/>
                <a:gd name="connsiteY180" fmla="*/ 1990335 h 4553007"/>
                <a:gd name="connsiteX181" fmla="*/ 359369 w 9239306"/>
                <a:gd name="connsiteY181" fmla="*/ 1981886 h 4553007"/>
                <a:gd name="connsiteX182" fmla="*/ 345205 w 9239306"/>
                <a:gd name="connsiteY182" fmla="*/ 1974542 h 4553007"/>
                <a:gd name="connsiteX183" fmla="*/ 325555 w 9239306"/>
                <a:gd name="connsiteY183" fmla="*/ 1963122 h 4553007"/>
                <a:gd name="connsiteX184" fmla="*/ 306991 w 9239306"/>
                <a:gd name="connsiteY184" fmla="*/ 1951054 h 4553007"/>
                <a:gd name="connsiteX185" fmla="*/ 300038 w 9239306"/>
                <a:gd name="connsiteY185" fmla="*/ 1946996 h 4553007"/>
                <a:gd name="connsiteX186" fmla="*/ 289979 w 9239306"/>
                <a:gd name="connsiteY186" fmla="*/ 1938995 h 4553007"/>
                <a:gd name="connsiteX187" fmla="*/ 280168 w 9239306"/>
                <a:gd name="connsiteY187" fmla="*/ 1926050 h 4553007"/>
                <a:gd name="connsiteX188" fmla="*/ 275520 w 9239306"/>
                <a:gd name="connsiteY188" fmla="*/ 1921993 h 4553007"/>
                <a:gd name="connsiteX189" fmla="*/ 267967 w 9239306"/>
                <a:gd name="connsiteY189" fmla="*/ 1920354 h 4553007"/>
                <a:gd name="connsiteX190" fmla="*/ 258328 w 9239306"/>
                <a:gd name="connsiteY190" fmla="*/ 1912725 h 4553007"/>
                <a:gd name="connsiteX191" fmla="*/ 253346 w 9239306"/>
                <a:gd name="connsiteY191" fmla="*/ 1912391 h 4553007"/>
                <a:gd name="connsiteX192" fmla="*/ 242849 w 9239306"/>
                <a:gd name="connsiteY192" fmla="*/ 1905029 h 4553007"/>
                <a:gd name="connsiteX193" fmla="*/ 234839 w 9239306"/>
                <a:gd name="connsiteY193" fmla="*/ 1901047 h 4553007"/>
                <a:gd name="connsiteX194" fmla="*/ 210779 w 9239306"/>
                <a:gd name="connsiteY194" fmla="*/ 1896285 h 4553007"/>
                <a:gd name="connsiteX195" fmla="*/ 193215 w 9239306"/>
                <a:gd name="connsiteY195" fmla="*/ 1883721 h 4553007"/>
                <a:gd name="connsiteX196" fmla="*/ 187671 w 9239306"/>
                <a:gd name="connsiteY196" fmla="*/ 1889827 h 4553007"/>
                <a:gd name="connsiteX197" fmla="*/ 180080 w 9239306"/>
                <a:gd name="connsiteY197" fmla="*/ 1885950 h 4553007"/>
                <a:gd name="connsiteX198" fmla="*/ 181604 w 9239306"/>
                <a:gd name="connsiteY198" fmla="*/ 1880407 h 4553007"/>
                <a:gd name="connsiteX199" fmla="*/ 180908 w 9239306"/>
                <a:gd name="connsiteY199" fmla="*/ 1877368 h 4553007"/>
                <a:gd name="connsiteX200" fmla="*/ 178641 w 9239306"/>
                <a:gd name="connsiteY200" fmla="*/ 1874491 h 4553007"/>
                <a:gd name="connsiteX201" fmla="*/ 172936 w 9239306"/>
                <a:gd name="connsiteY201" fmla="*/ 1870710 h 4553007"/>
                <a:gd name="connsiteX202" fmla="*/ 169659 w 9239306"/>
                <a:gd name="connsiteY202" fmla="*/ 1867214 h 4553007"/>
                <a:gd name="connsiteX203" fmla="*/ 166659 w 9239306"/>
                <a:gd name="connsiteY203" fmla="*/ 1866357 h 4553007"/>
                <a:gd name="connsiteX204" fmla="*/ 163049 w 9239306"/>
                <a:gd name="connsiteY204" fmla="*/ 1860775 h 4553007"/>
                <a:gd name="connsiteX205" fmla="*/ 142351 w 9239306"/>
                <a:gd name="connsiteY205" fmla="*/ 1848241 h 4553007"/>
                <a:gd name="connsiteX206" fmla="*/ 133083 w 9239306"/>
                <a:gd name="connsiteY206" fmla="*/ 1839249 h 4553007"/>
                <a:gd name="connsiteX207" fmla="*/ 118948 w 9239306"/>
                <a:gd name="connsiteY207" fmla="*/ 1828371 h 4553007"/>
                <a:gd name="connsiteX208" fmla="*/ 110500 w 9239306"/>
                <a:gd name="connsiteY208" fmla="*/ 1810103 h 4553007"/>
                <a:gd name="connsiteX209" fmla="*/ 103765 w 9239306"/>
                <a:gd name="connsiteY209" fmla="*/ 1799130 h 4553007"/>
                <a:gd name="connsiteX210" fmla="*/ 97365 w 9239306"/>
                <a:gd name="connsiteY210" fmla="*/ 1789862 h 4553007"/>
                <a:gd name="connsiteX211" fmla="*/ 90373 w 9239306"/>
                <a:gd name="connsiteY211" fmla="*/ 1783128 h 4553007"/>
                <a:gd name="connsiteX212" fmla="*/ 82039 w 9239306"/>
                <a:gd name="connsiteY212" fmla="*/ 1776022 h 4553007"/>
                <a:gd name="connsiteX213" fmla="*/ 72228 w 9239306"/>
                <a:gd name="connsiteY213" fmla="*/ 1769135 h 4553007"/>
                <a:gd name="connsiteX214" fmla="*/ 61065 w 9239306"/>
                <a:gd name="connsiteY214" fmla="*/ 1762887 h 4553007"/>
                <a:gd name="connsiteX215" fmla="*/ 47549 w 9239306"/>
                <a:gd name="connsiteY215" fmla="*/ 1754505 h 4553007"/>
                <a:gd name="connsiteX216" fmla="*/ 40205 w 9239306"/>
                <a:gd name="connsiteY216" fmla="*/ 1747952 h 4553007"/>
                <a:gd name="connsiteX217" fmla="*/ 30156 w 9239306"/>
                <a:gd name="connsiteY217" fmla="*/ 1739532 h 4553007"/>
                <a:gd name="connsiteX218" fmla="*/ 12544 w 9239306"/>
                <a:gd name="connsiteY218" fmla="*/ 1725578 h 4553007"/>
                <a:gd name="connsiteX219" fmla="*/ 5115 w 9239306"/>
                <a:gd name="connsiteY219" fmla="*/ 1724873 h 4553007"/>
                <a:gd name="connsiteX220" fmla="*/ 953 w 9239306"/>
                <a:gd name="connsiteY220" fmla="*/ 1721682 h 4553007"/>
                <a:gd name="connsiteX221" fmla="*/ 0 w 9239306"/>
                <a:gd name="connsiteY221" fmla="*/ 1720453 h 4553007"/>
                <a:gd name="connsiteX222" fmla="*/ 0 w 9239306"/>
                <a:gd name="connsiteY222" fmla="*/ 0 h 4553007"/>
                <a:gd name="connsiteX223" fmla="*/ 0 w 9239306"/>
                <a:gd name="connsiteY223" fmla="*/ 1479385 h 4553007"/>
                <a:gd name="connsiteX224" fmla="*/ 2181 w 9239306"/>
                <a:gd name="connsiteY224" fmla="*/ 1478785 h 4553007"/>
                <a:gd name="connsiteX225" fmla="*/ 5134 w 9239306"/>
                <a:gd name="connsiteY225" fmla="*/ 1495578 h 4553007"/>
                <a:gd name="connsiteX226" fmla="*/ 8211 w 9239306"/>
                <a:gd name="connsiteY226" fmla="*/ 1506664 h 4553007"/>
                <a:gd name="connsiteX227" fmla="*/ 19260 w 9239306"/>
                <a:gd name="connsiteY227" fmla="*/ 1503617 h 4553007"/>
                <a:gd name="connsiteX228" fmla="*/ 24765 w 9239306"/>
                <a:gd name="connsiteY228" fmla="*/ 1500568 h 4553007"/>
                <a:gd name="connsiteX229" fmla="*/ 25136 w 9239306"/>
                <a:gd name="connsiteY229" fmla="*/ 1517352 h 4553007"/>
                <a:gd name="connsiteX230" fmla="*/ 36338 w 9239306"/>
                <a:gd name="connsiteY230" fmla="*/ 1519952 h 4553007"/>
                <a:gd name="connsiteX231" fmla="*/ 47720 w 9239306"/>
                <a:gd name="connsiteY231" fmla="*/ 1525200 h 4553007"/>
                <a:gd name="connsiteX232" fmla="*/ 50473 w 9239306"/>
                <a:gd name="connsiteY232" fmla="*/ 1528029 h 4553007"/>
                <a:gd name="connsiteX233" fmla="*/ 53416 w 9239306"/>
                <a:gd name="connsiteY233" fmla="*/ 1530629 h 4553007"/>
                <a:gd name="connsiteX234" fmla="*/ 56169 w 9239306"/>
                <a:gd name="connsiteY234" fmla="*/ 1533458 h 4553007"/>
                <a:gd name="connsiteX235" fmla="*/ 59122 w 9239306"/>
                <a:gd name="connsiteY235" fmla="*/ 1536287 h 4553007"/>
                <a:gd name="connsiteX236" fmla="*/ 70323 w 9239306"/>
                <a:gd name="connsiteY236" fmla="*/ 1541536 h 4553007"/>
                <a:gd name="connsiteX237" fmla="*/ 73076 w 9239306"/>
                <a:gd name="connsiteY237" fmla="*/ 1544136 h 4553007"/>
                <a:gd name="connsiteX238" fmla="*/ 76019 w 9239306"/>
                <a:gd name="connsiteY238" fmla="*/ 1546965 h 4553007"/>
                <a:gd name="connsiteX239" fmla="*/ 87230 w 9239306"/>
                <a:gd name="connsiteY239" fmla="*/ 1552213 h 4553007"/>
                <a:gd name="connsiteX240" fmla="*/ 90173 w 9239306"/>
                <a:gd name="connsiteY240" fmla="*/ 1555042 h 4553007"/>
                <a:gd name="connsiteX241" fmla="*/ 92926 w 9239306"/>
                <a:gd name="connsiteY241" fmla="*/ 1557642 h 4553007"/>
                <a:gd name="connsiteX242" fmla="*/ 104308 w 9239306"/>
                <a:gd name="connsiteY242" fmla="*/ 1563072 h 4553007"/>
                <a:gd name="connsiteX243" fmla="*/ 115510 w 9239306"/>
                <a:gd name="connsiteY243" fmla="*/ 1568320 h 4553007"/>
                <a:gd name="connsiteX244" fmla="*/ 126749 w 9239306"/>
                <a:gd name="connsiteY244" fmla="*/ 1573749 h 4553007"/>
                <a:gd name="connsiteX245" fmla="*/ 138132 w 9239306"/>
                <a:gd name="connsiteY245" fmla="*/ 1578997 h 4553007"/>
                <a:gd name="connsiteX246" fmla="*/ 149333 w 9239306"/>
                <a:gd name="connsiteY246" fmla="*/ 1584208 h 4553007"/>
                <a:gd name="connsiteX247" fmla="*/ 152276 w 9239306"/>
                <a:gd name="connsiteY247" fmla="*/ 1587036 h 4553007"/>
                <a:gd name="connsiteX248" fmla="*/ 155029 w 9239306"/>
                <a:gd name="connsiteY248" fmla="*/ 1589637 h 4553007"/>
                <a:gd name="connsiteX249" fmla="*/ 171917 w 9239306"/>
                <a:gd name="connsiteY249" fmla="*/ 1594885 h 4553007"/>
                <a:gd name="connsiteX250" fmla="*/ 188662 w 9239306"/>
                <a:gd name="connsiteY250" fmla="*/ 1597266 h 4553007"/>
                <a:gd name="connsiteX251" fmla="*/ 188995 w 9239306"/>
                <a:gd name="connsiteY251" fmla="*/ 1608601 h 4553007"/>
                <a:gd name="connsiteX252" fmla="*/ 200196 w 9239306"/>
                <a:gd name="connsiteY252" fmla="*/ 1610982 h 4553007"/>
                <a:gd name="connsiteX253" fmla="*/ 203149 w 9239306"/>
                <a:gd name="connsiteY253" fmla="*/ 1613811 h 4553007"/>
                <a:gd name="connsiteX254" fmla="*/ 205902 w 9239306"/>
                <a:gd name="connsiteY254" fmla="*/ 1616412 h 4553007"/>
                <a:gd name="connsiteX255" fmla="*/ 208626 w 9239306"/>
                <a:gd name="connsiteY255" fmla="*/ 1619250 h 4553007"/>
                <a:gd name="connsiteX256" fmla="*/ 211579 w 9239306"/>
                <a:gd name="connsiteY256" fmla="*/ 1621669 h 4553007"/>
                <a:gd name="connsiteX257" fmla="*/ 217122 w 9239306"/>
                <a:gd name="connsiteY257" fmla="*/ 1621669 h 4553007"/>
                <a:gd name="connsiteX258" fmla="*/ 222628 w 9239306"/>
                <a:gd name="connsiteY258" fmla="*/ 1618840 h 4553007"/>
                <a:gd name="connsiteX259" fmla="*/ 225704 w 9239306"/>
                <a:gd name="connsiteY259" fmla="*/ 1629928 h 4553007"/>
                <a:gd name="connsiteX260" fmla="*/ 228495 w 9239306"/>
                <a:gd name="connsiteY260" fmla="*/ 1632757 h 4553007"/>
                <a:gd name="connsiteX261" fmla="*/ 231410 w 9239306"/>
                <a:gd name="connsiteY261" fmla="*/ 1635395 h 4553007"/>
                <a:gd name="connsiteX262" fmla="*/ 234163 w 9239306"/>
                <a:gd name="connsiteY262" fmla="*/ 1638224 h 4553007"/>
                <a:gd name="connsiteX263" fmla="*/ 237106 w 9239306"/>
                <a:gd name="connsiteY263" fmla="*/ 1640605 h 4553007"/>
                <a:gd name="connsiteX264" fmla="*/ 239859 w 9239306"/>
                <a:gd name="connsiteY264" fmla="*/ 1643653 h 4553007"/>
                <a:gd name="connsiteX265" fmla="*/ 251098 w 9239306"/>
                <a:gd name="connsiteY265" fmla="*/ 1648901 h 4553007"/>
                <a:gd name="connsiteX266" fmla="*/ 254051 w 9239306"/>
                <a:gd name="connsiteY266" fmla="*/ 1651730 h 4553007"/>
                <a:gd name="connsiteX267" fmla="*/ 257137 w 9239306"/>
                <a:gd name="connsiteY267" fmla="*/ 1662817 h 4553007"/>
                <a:gd name="connsiteX268" fmla="*/ 284893 w 9239306"/>
                <a:gd name="connsiteY268" fmla="*/ 1662189 h 4553007"/>
                <a:gd name="connsiteX269" fmla="*/ 285255 w 9239306"/>
                <a:gd name="connsiteY269" fmla="*/ 1673276 h 4553007"/>
                <a:gd name="connsiteX270" fmla="*/ 296466 w 9239306"/>
                <a:gd name="connsiteY270" fmla="*/ 1675876 h 4553007"/>
                <a:gd name="connsiteX271" fmla="*/ 313173 w 9239306"/>
                <a:gd name="connsiteY271" fmla="*/ 1678296 h 4553007"/>
                <a:gd name="connsiteX272" fmla="*/ 313363 w 9239306"/>
                <a:gd name="connsiteY272" fmla="*/ 1689383 h 4553007"/>
                <a:gd name="connsiteX273" fmla="*/ 318868 w 9239306"/>
                <a:gd name="connsiteY273" fmla="*/ 1686554 h 4553007"/>
                <a:gd name="connsiteX274" fmla="*/ 324412 w 9239306"/>
                <a:gd name="connsiteY274" fmla="*/ 1683506 h 4553007"/>
                <a:gd name="connsiteX275" fmla="*/ 324745 w 9239306"/>
                <a:gd name="connsiteY275" fmla="*/ 1694850 h 4553007"/>
                <a:gd name="connsiteX276" fmla="*/ 335947 w 9239306"/>
                <a:gd name="connsiteY276" fmla="*/ 1697231 h 4553007"/>
                <a:gd name="connsiteX277" fmla="*/ 338699 w 9239306"/>
                <a:gd name="connsiteY277" fmla="*/ 1700060 h 4553007"/>
                <a:gd name="connsiteX278" fmla="*/ 341652 w 9239306"/>
                <a:gd name="connsiteY278" fmla="*/ 1702651 h 4553007"/>
                <a:gd name="connsiteX279" fmla="*/ 352854 w 9239306"/>
                <a:gd name="connsiteY279" fmla="*/ 1708118 h 4553007"/>
                <a:gd name="connsiteX280" fmla="*/ 355644 w 9239306"/>
                <a:gd name="connsiteY280" fmla="*/ 1710719 h 4553007"/>
                <a:gd name="connsiteX281" fmla="*/ 358550 w 9239306"/>
                <a:gd name="connsiteY281" fmla="*/ 1713548 h 4553007"/>
                <a:gd name="connsiteX282" fmla="*/ 361502 w 9239306"/>
                <a:gd name="connsiteY282" fmla="*/ 1716138 h 4553007"/>
                <a:gd name="connsiteX283" fmla="*/ 364446 w 9239306"/>
                <a:gd name="connsiteY283" fmla="*/ 1727264 h 4553007"/>
                <a:gd name="connsiteX284" fmla="*/ 375647 w 9239306"/>
                <a:gd name="connsiteY284" fmla="*/ 1729864 h 4553007"/>
                <a:gd name="connsiteX285" fmla="*/ 387029 w 9239306"/>
                <a:gd name="connsiteY285" fmla="*/ 1735074 h 4553007"/>
                <a:gd name="connsiteX286" fmla="*/ 398269 w 9239306"/>
                <a:gd name="connsiteY286" fmla="*/ 1740541 h 4553007"/>
                <a:gd name="connsiteX287" fmla="*/ 401022 w 9239306"/>
                <a:gd name="connsiteY287" fmla="*/ 1743132 h 4553007"/>
                <a:gd name="connsiteX288" fmla="*/ 403774 w 9239306"/>
                <a:gd name="connsiteY288" fmla="*/ 1745971 h 4553007"/>
                <a:gd name="connsiteX289" fmla="*/ 406718 w 9239306"/>
                <a:gd name="connsiteY289" fmla="*/ 1748800 h 4553007"/>
                <a:gd name="connsiteX290" fmla="*/ 409632 w 9239306"/>
                <a:gd name="connsiteY290" fmla="*/ 1751390 h 4553007"/>
                <a:gd name="connsiteX291" fmla="*/ 412423 w 9239306"/>
                <a:gd name="connsiteY291" fmla="*/ 1754029 h 4553007"/>
                <a:gd name="connsiteX292" fmla="*/ 415328 w 9239306"/>
                <a:gd name="connsiteY292" fmla="*/ 1756858 h 4553007"/>
                <a:gd name="connsiteX293" fmla="*/ 418119 w 9239306"/>
                <a:gd name="connsiteY293" fmla="*/ 1759458 h 4553007"/>
                <a:gd name="connsiteX294" fmla="*/ 421024 w 9239306"/>
                <a:gd name="connsiteY294" fmla="*/ 1762287 h 4553007"/>
                <a:gd name="connsiteX295" fmla="*/ 432273 w 9239306"/>
                <a:gd name="connsiteY295" fmla="*/ 1767707 h 4553007"/>
                <a:gd name="connsiteX296" fmla="*/ 435178 w 9239306"/>
                <a:gd name="connsiteY296" fmla="*/ 1770345 h 4553007"/>
                <a:gd name="connsiteX297" fmla="*/ 437969 w 9239306"/>
                <a:gd name="connsiteY297" fmla="*/ 1772945 h 4553007"/>
                <a:gd name="connsiteX298" fmla="*/ 440874 w 9239306"/>
                <a:gd name="connsiteY298" fmla="*/ 1775774 h 4553007"/>
                <a:gd name="connsiteX299" fmla="*/ 443665 w 9239306"/>
                <a:gd name="connsiteY299" fmla="*/ 1778365 h 4553007"/>
                <a:gd name="connsiteX300" fmla="*/ 446751 w 9239306"/>
                <a:gd name="connsiteY300" fmla="*/ 1781194 h 4553007"/>
                <a:gd name="connsiteX301" fmla="*/ 449504 w 9239306"/>
                <a:gd name="connsiteY301" fmla="*/ 1784023 h 4553007"/>
                <a:gd name="connsiteX302" fmla="*/ 460705 w 9239306"/>
                <a:gd name="connsiteY302" fmla="*/ 1789281 h 4553007"/>
                <a:gd name="connsiteX303" fmla="*/ 463496 w 9239306"/>
                <a:gd name="connsiteY303" fmla="*/ 1791872 h 4553007"/>
                <a:gd name="connsiteX304" fmla="*/ 466411 w 9239306"/>
                <a:gd name="connsiteY304" fmla="*/ 1794701 h 4553007"/>
                <a:gd name="connsiteX305" fmla="*/ 469354 w 9239306"/>
                <a:gd name="connsiteY305" fmla="*/ 1797301 h 4553007"/>
                <a:gd name="connsiteX306" fmla="*/ 471973 w 9239306"/>
                <a:gd name="connsiteY306" fmla="*/ 1800225 h 4553007"/>
                <a:gd name="connsiteX307" fmla="*/ 474764 w 9239306"/>
                <a:gd name="connsiteY307" fmla="*/ 1803092 h 4553007"/>
                <a:gd name="connsiteX308" fmla="*/ 477669 w 9239306"/>
                <a:gd name="connsiteY308" fmla="*/ 1805931 h 4553007"/>
                <a:gd name="connsiteX309" fmla="*/ 488918 w 9239306"/>
                <a:gd name="connsiteY309" fmla="*/ 1811141 h 4553007"/>
                <a:gd name="connsiteX310" fmla="*/ 491671 w 9239306"/>
                <a:gd name="connsiteY310" fmla="*/ 1813732 h 4553007"/>
                <a:gd name="connsiteX311" fmla="*/ 494614 w 9239306"/>
                <a:gd name="connsiteY311" fmla="*/ 1816560 h 4553007"/>
                <a:gd name="connsiteX312" fmla="*/ 505958 w 9239306"/>
                <a:gd name="connsiteY312" fmla="*/ 1821818 h 4553007"/>
                <a:gd name="connsiteX313" fmla="*/ 517198 w 9239306"/>
                <a:gd name="connsiteY313" fmla="*/ 1827238 h 4553007"/>
                <a:gd name="connsiteX314" fmla="*/ 528399 w 9239306"/>
                <a:gd name="connsiteY314" fmla="*/ 1832496 h 4553007"/>
                <a:gd name="connsiteX315" fmla="*/ 539782 w 9239306"/>
                <a:gd name="connsiteY315" fmla="*/ 1837706 h 4553007"/>
                <a:gd name="connsiteX316" fmla="*/ 542535 w 9239306"/>
                <a:gd name="connsiteY316" fmla="*/ 1840744 h 4553007"/>
                <a:gd name="connsiteX317" fmla="*/ 545478 w 9239306"/>
                <a:gd name="connsiteY317" fmla="*/ 1843164 h 4553007"/>
                <a:gd name="connsiteX318" fmla="*/ 567728 w 9239306"/>
                <a:gd name="connsiteY318" fmla="*/ 1845545 h 4553007"/>
                <a:gd name="connsiteX319" fmla="*/ 568062 w 9239306"/>
                <a:gd name="connsiteY319" fmla="*/ 1856632 h 4553007"/>
                <a:gd name="connsiteX320" fmla="*/ 584806 w 9239306"/>
                <a:gd name="connsiteY320" fmla="*/ 1859051 h 4553007"/>
                <a:gd name="connsiteX321" fmla="*/ 596008 w 9239306"/>
                <a:gd name="connsiteY321" fmla="*/ 1864481 h 4553007"/>
                <a:gd name="connsiteX322" fmla="*/ 618439 w 9239306"/>
                <a:gd name="connsiteY322" fmla="*/ 1869500 h 4553007"/>
                <a:gd name="connsiteX323" fmla="*/ 621344 w 9239306"/>
                <a:gd name="connsiteY323" fmla="*/ 1872091 h 4553007"/>
                <a:gd name="connsiteX324" fmla="*/ 624135 w 9239306"/>
                <a:gd name="connsiteY324" fmla="*/ 1874920 h 4553007"/>
                <a:gd name="connsiteX325" fmla="*/ 641023 w 9239306"/>
                <a:gd name="connsiteY325" fmla="*/ 1880140 h 4553007"/>
                <a:gd name="connsiteX326" fmla="*/ 643776 w 9239306"/>
                <a:gd name="connsiteY326" fmla="*/ 1882769 h 4553007"/>
                <a:gd name="connsiteX327" fmla="*/ 646719 w 9239306"/>
                <a:gd name="connsiteY327" fmla="*/ 1885598 h 4553007"/>
                <a:gd name="connsiteX328" fmla="*/ 674675 w 9239306"/>
                <a:gd name="connsiteY328" fmla="*/ 1890398 h 4553007"/>
                <a:gd name="connsiteX329" fmla="*/ 685876 w 9239306"/>
                <a:gd name="connsiteY329" fmla="*/ 1895828 h 4553007"/>
                <a:gd name="connsiteX330" fmla="*/ 702621 w 9239306"/>
                <a:gd name="connsiteY330" fmla="*/ 1901038 h 4553007"/>
                <a:gd name="connsiteX331" fmla="*/ 719509 w 9239306"/>
                <a:gd name="connsiteY331" fmla="*/ 1903457 h 4553007"/>
                <a:gd name="connsiteX332" fmla="*/ 719176 w 9239306"/>
                <a:gd name="connsiteY332" fmla="*/ 1892122 h 4553007"/>
                <a:gd name="connsiteX333" fmla="*/ 724833 w 9239306"/>
                <a:gd name="connsiteY333" fmla="*/ 1894951 h 4553007"/>
                <a:gd name="connsiteX334" fmla="*/ 727958 w 9239306"/>
                <a:gd name="connsiteY334" fmla="*/ 1897818 h 4553007"/>
                <a:gd name="connsiteX335" fmla="*/ 730529 w 9239306"/>
                <a:gd name="connsiteY335" fmla="*/ 1900419 h 4553007"/>
                <a:gd name="connsiteX336" fmla="*/ 733425 w 9239306"/>
                <a:gd name="connsiteY336" fmla="*/ 1903028 h 4553007"/>
                <a:gd name="connsiteX337" fmla="*/ 736178 w 9239306"/>
                <a:gd name="connsiteY337" fmla="*/ 1905857 h 4553007"/>
                <a:gd name="connsiteX338" fmla="*/ 753094 w 9239306"/>
                <a:gd name="connsiteY338" fmla="*/ 1911077 h 4553007"/>
                <a:gd name="connsiteX339" fmla="*/ 769801 w 9239306"/>
                <a:gd name="connsiteY339" fmla="*/ 1916087 h 4553007"/>
                <a:gd name="connsiteX340" fmla="*/ 779040 w 9239306"/>
                <a:gd name="connsiteY340" fmla="*/ 1921516 h 4553007"/>
                <a:gd name="connsiteX341" fmla="*/ 789184 w 9239306"/>
                <a:gd name="connsiteY341" fmla="*/ 1927803 h 4553007"/>
                <a:gd name="connsiteX342" fmla="*/ 794728 w 9239306"/>
                <a:gd name="connsiteY342" fmla="*/ 1931251 h 4553007"/>
                <a:gd name="connsiteX343" fmla="*/ 808806 w 9239306"/>
                <a:gd name="connsiteY343" fmla="*/ 1938614 h 4553007"/>
                <a:gd name="connsiteX344" fmla="*/ 815454 w 9239306"/>
                <a:gd name="connsiteY344" fmla="*/ 1943900 h 4553007"/>
                <a:gd name="connsiteX345" fmla="*/ 819855 w 9239306"/>
                <a:gd name="connsiteY345" fmla="*/ 1944395 h 4553007"/>
                <a:gd name="connsiteX346" fmla="*/ 824284 w 9239306"/>
                <a:gd name="connsiteY346" fmla="*/ 1949310 h 4553007"/>
                <a:gd name="connsiteX347" fmla="*/ 829380 w 9239306"/>
                <a:gd name="connsiteY347" fmla="*/ 1952139 h 4553007"/>
                <a:gd name="connsiteX348" fmla="*/ 833609 w 9239306"/>
                <a:gd name="connsiteY348" fmla="*/ 1954968 h 4553007"/>
                <a:gd name="connsiteX349" fmla="*/ 838905 w 9239306"/>
                <a:gd name="connsiteY349" fmla="*/ 1958092 h 4553007"/>
                <a:gd name="connsiteX350" fmla="*/ 845306 w 9239306"/>
                <a:gd name="connsiteY350" fmla="*/ 1961702 h 4553007"/>
                <a:gd name="connsiteX351" fmla="*/ 853231 w 9239306"/>
                <a:gd name="connsiteY351" fmla="*/ 1968770 h 4553007"/>
                <a:gd name="connsiteX352" fmla="*/ 865013 w 9239306"/>
                <a:gd name="connsiteY352" fmla="*/ 1973723 h 4553007"/>
                <a:gd name="connsiteX353" fmla="*/ 877253 w 9239306"/>
                <a:gd name="connsiteY353" fmla="*/ 1980752 h 4553007"/>
                <a:gd name="connsiteX354" fmla="*/ 880005 w 9239306"/>
                <a:gd name="connsiteY354" fmla="*/ 1983172 h 4553007"/>
                <a:gd name="connsiteX355" fmla="*/ 888130 w 9239306"/>
                <a:gd name="connsiteY355" fmla="*/ 1989982 h 4553007"/>
                <a:gd name="connsiteX356" fmla="*/ 893997 w 9239306"/>
                <a:gd name="connsiteY356" fmla="*/ 1993773 h 4553007"/>
                <a:gd name="connsiteX357" fmla="*/ 903075 w 9239306"/>
                <a:gd name="connsiteY357" fmla="*/ 2001993 h 4553007"/>
                <a:gd name="connsiteX358" fmla="*/ 916877 w 9239306"/>
                <a:gd name="connsiteY358" fmla="*/ 2011594 h 4553007"/>
                <a:gd name="connsiteX359" fmla="*/ 925582 w 9239306"/>
                <a:gd name="connsiteY359" fmla="*/ 2017214 h 4553007"/>
                <a:gd name="connsiteX360" fmla="*/ 933993 w 9239306"/>
                <a:gd name="connsiteY360" fmla="*/ 2022796 h 4553007"/>
                <a:gd name="connsiteX361" fmla="*/ 941956 w 9239306"/>
                <a:gd name="connsiteY361" fmla="*/ 2029082 h 4553007"/>
                <a:gd name="connsiteX362" fmla="*/ 950890 w 9239306"/>
                <a:gd name="connsiteY362" fmla="*/ 2034959 h 4553007"/>
                <a:gd name="connsiteX363" fmla="*/ 955319 w 9239306"/>
                <a:gd name="connsiteY363" fmla="*/ 2037940 h 4553007"/>
                <a:gd name="connsiteX364" fmla="*/ 956586 w 9239306"/>
                <a:gd name="connsiteY364" fmla="*/ 2040208 h 4553007"/>
                <a:gd name="connsiteX365" fmla="*/ 959339 w 9239306"/>
                <a:gd name="connsiteY365" fmla="*/ 2043036 h 4553007"/>
                <a:gd name="connsiteX366" fmla="*/ 962282 w 9239306"/>
                <a:gd name="connsiteY366" fmla="*/ 2045865 h 4553007"/>
                <a:gd name="connsiteX367" fmla="*/ 965035 w 9239306"/>
                <a:gd name="connsiteY367" fmla="*/ 2048466 h 4553007"/>
                <a:gd name="connsiteX368" fmla="*/ 967988 w 9239306"/>
                <a:gd name="connsiteY368" fmla="*/ 2051294 h 4553007"/>
                <a:gd name="connsiteX369" fmla="*/ 970740 w 9239306"/>
                <a:gd name="connsiteY369" fmla="*/ 2053933 h 4553007"/>
                <a:gd name="connsiteX370" fmla="*/ 973684 w 9239306"/>
                <a:gd name="connsiteY370" fmla="*/ 2056762 h 4553007"/>
                <a:gd name="connsiteX371" fmla="*/ 979751 w 9239306"/>
                <a:gd name="connsiteY371" fmla="*/ 2060619 h 4553007"/>
                <a:gd name="connsiteX372" fmla="*/ 987304 w 9239306"/>
                <a:gd name="connsiteY372" fmla="*/ 2062267 h 4553007"/>
                <a:gd name="connsiteX373" fmla="*/ 993962 w 9239306"/>
                <a:gd name="connsiteY373" fmla="*/ 2065639 h 4553007"/>
                <a:gd name="connsiteX374" fmla="*/ 1003745 w 9239306"/>
                <a:gd name="connsiteY374" fmla="*/ 2071707 h 4553007"/>
                <a:gd name="connsiteX375" fmla="*/ 1012784 w 9239306"/>
                <a:gd name="connsiteY375" fmla="*/ 2079260 h 4553007"/>
                <a:gd name="connsiteX376" fmla="*/ 1016270 w 9239306"/>
                <a:gd name="connsiteY376" fmla="*/ 2083813 h 4553007"/>
                <a:gd name="connsiteX377" fmla="*/ 1018461 w 9239306"/>
                <a:gd name="connsiteY377" fmla="*/ 2082660 h 4553007"/>
                <a:gd name="connsiteX378" fmla="*/ 1025795 w 9239306"/>
                <a:gd name="connsiteY378" fmla="*/ 2087423 h 4553007"/>
                <a:gd name="connsiteX379" fmla="*/ 1024118 w 9239306"/>
                <a:gd name="connsiteY379" fmla="*/ 2089471 h 4553007"/>
                <a:gd name="connsiteX380" fmla="*/ 1090908 w 9239306"/>
                <a:gd name="connsiteY380" fmla="*/ 2136572 h 4553007"/>
                <a:gd name="connsiteX381" fmla="*/ 1103643 w 9239306"/>
                <a:gd name="connsiteY381" fmla="*/ 2147497 h 4553007"/>
                <a:gd name="connsiteX382" fmla="*/ 1112225 w 9239306"/>
                <a:gd name="connsiteY382" fmla="*/ 2153860 h 4553007"/>
                <a:gd name="connsiteX383" fmla="*/ 1115501 w 9239306"/>
                <a:gd name="connsiteY383" fmla="*/ 2156689 h 4553007"/>
                <a:gd name="connsiteX384" fmla="*/ 1117102 w 9239306"/>
                <a:gd name="connsiteY384" fmla="*/ 2159365 h 4553007"/>
                <a:gd name="connsiteX385" fmla="*/ 1117702 w 9239306"/>
                <a:gd name="connsiteY385" fmla="*/ 2161127 h 4553007"/>
                <a:gd name="connsiteX386" fmla="*/ 1119045 w 9239306"/>
                <a:gd name="connsiteY386" fmla="*/ 2161127 h 4553007"/>
                <a:gd name="connsiteX387" fmla="*/ 1120692 w 9239306"/>
                <a:gd name="connsiteY387" fmla="*/ 2161861 h 4553007"/>
                <a:gd name="connsiteX388" fmla="*/ 1123321 w 9239306"/>
                <a:gd name="connsiteY388" fmla="*/ 2164699 h 4553007"/>
                <a:gd name="connsiteX389" fmla="*/ 1125255 w 9239306"/>
                <a:gd name="connsiteY389" fmla="*/ 2164699 h 4553007"/>
                <a:gd name="connsiteX390" fmla="*/ 1128236 w 9239306"/>
                <a:gd name="connsiteY390" fmla="*/ 2168071 h 4553007"/>
                <a:gd name="connsiteX391" fmla="*/ 1128236 w 9239306"/>
                <a:gd name="connsiteY391" fmla="*/ 2168814 h 4553007"/>
                <a:gd name="connsiteX392" fmla="*/ 1131922 w 9239306"/>
                <a:gd name="connsiteY392" fmla="*/ 2173376 h 4553007"/>
                <a:gd name="connsiteX393" fmla="*/ 1136485 w 9239306"/>
                <a:gd name="connsiteY393" fmla="*/ 2176358 h 4553007"/>
                <a:gd name="connsiteX394" fmla="*/ 1137085 w 9239306"/>
                <a:gd name="connsiteY394" fmla="*/ 2178149 h 4553007"/>
                <a:gd name="connsiteX395" fmla="*/ 1148210 w 9239306"/>
                <a:gd name="connsiteY395" fmla="*/ 2186283 h 4553007"/>
                <a:gd name="connsiteX396" fmla="*/ 1156754 w 9239306"/>
                <a:gd name="connsiteY396" fmla="*/ 2194693 h 4553007"/>
                <a:gd name="connsiteX397" fmla="*/ 1161974 w 9239306"/>
                <a:gd name="connsiteY397" fmla="*/ 2201647 h 4553007"/>
                <a:gd name="connsiteX398" fmla="*/ 1169232 w 9239306"/>
                <a:gd name="connsiteY398" fmla="*/ 2211734 h 4553007"/>
                <a:gd name="connsiteX399" fmla="*/ 1175890 w 9239306"/>
                <a:gd name="connsiteY399" fmla="*/ 2221183 h 4553007"/>
                <a:gd name="connsiteX400" fmla="*/ 1183148 w 9239306"/>
                <a:gd name="connsiteY400" fmla="*/ 2230079 h 4553007"/>
                <a:gd name="connsiteX401" fmla="*/ 1190958 w 9239306"/>
                <a:gd name="connsiteY401" fmla="*/ 2239280 h 4553007"/>
                <a:gd name="connsiteX402" fmla="*/ 1197645 w 9239306"/>
                <a:gd name="connsiteY402" fmla="*/ 2246376 h 4553007"/>
                <a:gd name="connsiteX403" fmla="*/ 1205455 w 9239306"/>
                <a:gd name="connsiteY403" fmla="*/ 2254834 h 4553007"/>
                <a:gd name="connsiteX404" fmla="*/ 1209923 w 9239306"/>
                <a:gd name="connsiteY404" fmla="*/ 2261197 h 4553007"/>
                <a:gd name="connsiteX405" fmla="*/ 1215685 w 9239306"/>
                <a:gd name="connsiteY405" fmla="*/ 2269312 h 4553007"/>
                <a:gd name="connsiteX406" fmla="*/ 1224134 w 9239306"/>
                <a:gd name="connsiteY406" fmla="*/ 2278352 h 4553007"/>
                <a:gd name="connsiteX407" fmla="*/ 1227373 w 9239306"/>
                <a:gd name="connsiteY407" fmla="*/ 2283676 h 4553007"/>
                <a:gd name="connsiteX408" fmla="*/ 1226925 w 9239306"/>
                <a:gd name="connsiteY408" fmla="*/ 2284419 h 4553007"/>
                <a:gd name="connsiteX409" fmla="*/ 1229020 w 9239306"/>
                <a:gd name="connsiteY409" fmla="*/ 2287543 h 4553007"/>
                <a:gd name="connsiteX410" fmla="*/ 1229754 w 9239306"/>
                <a:gd name="connsiteY410" fmla="*/ 2291687 h 4553007"/>
                <a:gd name="connsiteX411" fmla="*/ 1230792 w 9239306"/>
                <a:gd name="connsiteY411" fmla="*/ 2292287 h 4553007"/>
                <a:gd name="connsiteX412" fmla="*/ 1234173 w 9239306"/>
                <a:gd name="connsiteY412" fmla="*/ 2292134 h 4553007"/>
                <a:gd name="connsiteX413" fmla="*/ 1239926 w 9239306"/>
                <a:gd name="connsiteY413" fmla="*/ 2293477 h 4553007"/>
                <a:gd name="connsiteX414" fmla="*/ 1244984 w 9239306"/>
                <a:gd name="connsiteY414" fmla="*/ 2296716 h 4553007"/>
                <a:gd name="connsiteX415" fmla="*/ 1247480 w 9239306"/>
                <a:gd name="connsiteY415" fmla="*/ 2300135 h 4553007"/>
                <a:gd name="connsiteX416" fmla="*/ 1249861 w 9239306"/>
                <a:gd name="connsiteY416" fmla="*/ 2305460 h 4553007"/>
                <a:gd name="connsiteX417" fmla="*/ 1252538 w 9239306"/>
                <a:gd name="connsiteY417" fmla="*/ 2309479 h 4553007"/>
                <a:gd name="connsiteX418" fmla="*/ 1258005 w 9239306"/>
                <a:gd name="connsiteY418" fmla="*/ 2315632 h 4553007"/>
                <a:gd name="connsiteX419" fmla="*/ 1260948 w 9239306"/>
                <a:gd name="connsiteY419" fmla="*/ 2321290 h 4553007"/>
                <a:gd name="connsiteX420" fmla="*/ 1266825 w 9239306"/>
                <a:gd name="connsiteY420" fmla="*/ 2332206 h 4553007"/>
                <a:gd name="connsiteX421" fmla="*/ 1269911 w 9239306"/>
                <a:gd name="connsiteY421" fmla="*/ 2343293 h 4553007"/>
                <a:gd name="connsiteX422" fmla="*/ 1280951 w 9239306"/>
                <a:gd name="connsiteY422" fmla="*/ 2343074 h 4553007"/>
                <a:gd name="connsiteX423" fmla="*/ 1283903 w 9239306"/>
                <a:gd name="connsiteY423" fmla="*/ 2348541 h 4553007"/>
                <a:gd name="connsiteX424" fmla="*/ 1289599 w 9239306"/>
                <a:gd name="connsiteY424" fmla="*/ 2354418 h 4553007"/>
                <a:gd name="connsiteX425" fmla="*/ 1295105 w 9239306"/>
                <a:gd name="connsiteY425" fmla="*/ 2359628 h 4553007"/>
                <a:gd name="connsiteX426" fmla="*/ 1295438 w 9239306"/>
                <a:gd name="connsiteY426" fmla="*/ 2365048 h 4553007"/>
                <a:gd name="connsiteX427" fmla="*/ 1292857 w 9239306"/>
                <a:gd name="connsiteY427" fmla="*/ 2370715 h 4553007"/>
                <a:gd name="connsiteX428" fmla="*/ 1303868 w 9239306"/>
                <a:gd name="connsiteY428" fmla="*/ 2370515 h 4553007"/>
                <a:gd name="connsiteX429" fmla="*/ 1306821 w 9239306"/>
                <a:gd name="connsiteY429" fmla="*/ 2375945 h 4553007"/>
                <a:gd name="connsiteX430" fmla="*/ 1312516 w 9239306"/>
                <a:gd name="connsiteY430" fmla="*/ 2381374 h 4553007"/>
                <a:gd name="connsiteX431" fmla="*/ 1318546 w 9239306"/>
                <a:gd name="connsiteY431" fmla="*/ 2398157 h 4553007"/>
                <a:gd name="connsiteX432" fmla="*/ 1329928 w 9239306"/>
                <a:gd name="connsiteY432" fmla="*/ 2409025 h 4553007"/>
                <a:gd name="connsiteX433" fmla="*/ 1335624 w 9239306"/>
                <a:gd name="connsiteY433" fmla="*/ 2420150 h 4553007"/>
                <a:gd name="connsiteX434" fmla="*/ 1341653 w 9239306"/>
                <a:gd name="connsiteY434" fmla="*/ 2436447 h 4553007"/>
                <a:gd name="connsiteX435" fmla="*/ 1344778 w 9239306"/>
                <a:gd name="connsiteY435" fmla="*/ 2447763 h 4553007"/>
                <a:gd name="connsiteX436" fmla="*/ 1355789 w 9239306"/>
                <a:gd name="connsiteY436" fmla="*/ 2447563 h 4553007"/>
                <a:gd name="connsiteX437" fmla="*/ 1358732 w 9239306"/>
                <a:gd name="connsiteY437" fmla="*/ 2452993 h 4553007"/>
                <a:gd name="connsiteX438" fmla="*/ 1364609 w 9239306"/>
                <a:gd name="connsiteY438" fmla="*/ 2464080 h 4553007"/>
                <a:gd name="connsiteX439" fmla="*/ 1370314 w 9239306"/>
                <a:gd name="connsiteY439" fmla="*/ 2469547 h 4553007"/>
                <a:gd name="connsiteX440" fmla="*/ 1373257 w 9239306"/>
                <a:gd name="connsiteY440" fmla="*/ 2480634 h 4553007"/>
                <a:gd name="connsiteX441" fmla="*/ 1376163 w 9239306"/>
                <a:gd name="connsiteY441" fmla="*/ 2486292 h 4553007"/>
                <a:gd name="connsiteX442" fmla="*/ 1382039 w 9239306"/>
                <a:gd name="connsiteY442" fmla="*/ 2497198 h 4553007"/>
                <a:gd name="connsiteX443" fmla="*/ 1390412 w 9239306"/>
                <a:gd name="connsiteY443" fmla="*/ 2505209 h 4553007"/>
                <a:gd name="connsiteX444" fmla="*/ 1395213 w 9239306"/>
                <a:gd name="connsiteY444" fmla="*/ 2513324 h 4553007"/>
                <a:gd name="connsiteX445" fmla="*/ 1402071 w 9239306"/>
                <a:gd name="connsiteY445" fmla="*/ 2522030 h 4553007"/>
                <a:gd name="connsiteX446" fmla="*/ 1404728 w 9239306"/>
                <a:gd name="connsiteY446" fmla="*/ 2523249 h 4553007"/>
                <a:gd name="connsiteX447" fmla="*/ 1413453 w 9239306"/>
                <a:gd name="connsiteY447" fmla="*/ 2527240 h 4553007"/>
                <a:gd name="connsiteX448" fmla="*/ 1419158 w 9239306"/>
                <a:gd name="connsiteY448" fmla="*/ 2532669 h 4553007"/>
                <a:gd name="connsiteX449" fmla="*/ 1430360 w 9239306"/>
                <a:gd name="connsiteY449" fmla="*/ 2535260 h 4553007"/>
                <a:gd name="connsiteX450" fmla="*/ 1433112 w 9239306"/>
                <a:gd name="connsiteY450" fmla="*/ 2540727 h 4553007"/>
                <a:gd name="connsiteX451" fmla="*/ 1436199 w 9239306"/>
                <a:gd name="connsiteY451" fmla="*/ 2551814 h 4553007"/>
                <a:gd name="connsiteX452" fmla="*/ 1447438 w 9239306"/>
                <a:gd name="connsiteY452" fmla="*/ 2554415 h 4553007"/>
                <a:gd name="connsiteX453" fmla="*/ 1458640 w 9239306"/>
                <a:gd name="connsiteY453" fmla="*/ 2557243 h 4553007"/>
                <a:gd name="connsiteX454" fmla="*/ 1461592 w 9239306"/>
                <a:gd name="connsiteY454" fmla="*/ 2562492 h 4553007"/>
                <a:gd name="connsiteX455" fmla="*/ 1467422 w 9239306"/>
                <a:gd name="connsiteY455" fmla="*/ 2579008 h 4553007"/>
                <a:gd name="connsiteX456" fmla="*/ 1470546 w 9239306"/>
                <a:gd name="connsiteY456" fmla="*/ 2590133 h 4553007"/>
                <a:gd name="connsiteX457" fmla="*/ 1476251 w 9239306"/>
                <a:gd name="connsiteY457" fmla="*/ 2587304 h 4553007"/>
                <a:gd name="connsiteX458" fmla="*/ 1487119 w 9239306"/>
                <a:gd name="connsiteY458" fmla="*/ 2584256 h 4553007"/>
                <a:gd name="connsiteX459" fmla="*/ 1487310 w 9239306"/>
                <a:gd name="connsiteY459" fmla="*/ 2595343 h 4553007"/>
                <a:gd name="connsiteX460" fmla="*/ 1492977 w 9239306"/>
                <a:gd name="connsiteY460" fmla="*/ 2598382 h 4553007"/>
                <a:gd name="connsiteX461" fmla="*/ 1504217 w 9239306"/>
                <a:gd name="connsiteY461" fmla="*/ 2603364 h 4553007"/>
                <a:gd name="connsiteX462" fmla="*/ 1515418 w 9239306"/>
                <a:gd name="connsiteY462" fmla="*/ 2606002 h 4553007"/>
                <a:gd name="connsiteX463" fmla="*/ 1515751 w 9239306"/>
                <a:gd name="connsiteY463" fmla="*/ 2617089 h 4553007"/>
                <a:gd name="connsiteX464" fmla="*/ 1538002 w 9239306"/>
                <a:gd name="connsiteY464" fmla="*/ 2619470 h 4553007"/>
                <a:gd name="connsiteX465" fmla="*/ 1543698 w 9239306"/>
                <a:gd name="connsiteY465" fmla="*/ 2624928 h 4553007"/>
                <a:gd name="connsiteX466" fmla="*/ 1560586 w 9239306"/>
                <a:gd name="connsiteY466" fmla="*/ 2630148 h 4553007"/>
                <a:gd name="connsiteX467" fmla="*/ 1571968 w 9239306"/>
                <a:gd name="connsiteY467" fmla="*/ 2641016 h 4553007"/>
                <a:gd name="connsiteX468" fmla="*/ 1583207 w 9239306"/>
                <a:gd name="connsiteY468" fmla="*/ 2646264 h 4553007"/>
                <a:gd name="connsiteX469" fmla="*/ 1594409 w 9239306"/>
                <a:gd name="connsiteY469" fmla="*/ 2651694 h 4553007"/>
                <a:gd name="connsiteX470" fmla="*/ 1605610 w 9239306"/>
                <a:gd name="connsiteY470" fmla="*/ 2656904 h 4553007"/>
                <a:gd name="connsiteX471" fmla="*/ 1616993 w 9239306"/>
                <a:gd name="connsiteY471" fmla="*/ 2662371 h 4553007"/>
                <a:gd name="connsiteX472" fmla="*/ 1622689 w 9239306"/>
                <a:gd name="connsiteY472" fmla="*/ 2667791 h 4553007"/>
                <a:gd name="connsiteX473" fmla="*/ 1633899 w 9239306"/>
                <a:gd name="connsiteY473" fmla="*/ 2673011 h 4553007"/>
                <a:gd name="connsiteX474" fmla="*/ 1673847 w 9239306"/>
                <a:gd name="connsiteY474" fmla="*/ 2681421 h 4553007"/>
                <a:gd name="connsiteX475" fmla="*/ 1673600 w 9239306"/>
                <a:gd name="connsiteY475" fmla="*/ 2692584 h 4553007"/>
                <a:gd name="connsiteX476" fmla="*/ 1673476 w 9239306"/>
                <a:gd name="connsiteY476" fmla="*/ 2696604 h 4553007"/>
                <a:gd name="connsiteX477" fmla="*/ 1678286 w 9239306"/>
                <a:gd name="connsiteY477" fmla="*/ 2697871 h 4553007"/>
                <a:gd name="connsiteX478" fmla="*/ 1681448 w 9239306"/>
                <a:gd name="connsiteY478" fmla="*/ 2697166 h 4553007"/>
                <a:gd name="connsiteX479" fmla="*/ 1682753 w 9239306"/>
                <a:gd name="connsiteY479" fmla="*/ 2700290 h 4553007"/>
                <a:gd name="connsiteX480" fmla="*/ 1684392 w 9239306"/>
                <a:gd name="connsiteY480" fmla="*/ 2701776 h 4553007"/>
                <a:gd name="connsiteX481" fmla="*/ 1701060 w 9239306"/>
                <a:gd name="connsiteY481" fmla="*/ 2712120 h 4553007"/>
                <a:gd name="connsiteX482" fmla="*/ 1711443 w 9239306"/>
                <a:gd name="connsiteY482" fmla="*/ 2719521 h 4553007"/>
                <a:gd name="connsiteX483" fmla="*/ 1718291 w 9239306"/>
                <a:gd name="connsiteY483" fmla="*/ 2723988 h 4553007"/>
                <a:gd name="connsiteX484" fmla="*/ 1723273 w 9239306"/>
                <a:gd name="connsiteY484" fmla="*/ 2725255 h 4553007"/>
                <a:gd name="connsiteX485" fmla="*/ 1735331 w 9239306"/>
                <a:gd name="connsiteY485" fmla="*/ 2726608 h 4553007"/>
                <a:gd name="connsiteX486" fmla="*/ 1752219 w 9239306"/>
                <a:gd name="connsiteY486" fmla="*/ 2737475 h 4553007"/>
                <a:gd name="connsiteX487" fmla="*/ 1775174 w 9239306"/>
                <a:gd name="connsiteY487" fmla="*/ 2756411 h 4553007"/>
                <a:gd name="connsiteX488" fmla="*/ 1797758 w 9239306"/>
                <a:gd name="connsiteY488" fmla="*/ 2772708 h 4553007"/>
                <a:gd name="connsiteX489" fmla="*/ 1826038 w 9239306"/>
                <a:gd name="connsiteY489" fmla="*/ 2794473 h 4553007"/>
                <a:gd name="connsiteX490" fmla="*/ 1854318 w 9239306"/>
                <a:gd name="connsiteY490" fmla="*/ 2816057 h 4553007"/>
                <a:gd name="connsiteX491" fmla="*/ 1865700 w 9239306"/>
                <a:gd name="connsiteY491" fmla="*/ 2826925 h 4553007"/>
                <a:gd name="connsiteX492" fmla="*/ 1910867 w 9239306"/>
                <a:gd name="connsiteY492" fmla="*/ 2859567 h 4553007"/>
                <a:gd name="connsiteX493" fmla="*/ 1950891 w 9239306"/>
                <a:gd name="connsiteY493" fmla="*/ 2897667 h 4553007"/>
                <a:gd name="connsiteX494" fmla="*/ 1990182 w 9239306"/>
                <a:gd name="connsiteY494" fmla="*/ 2922051 h 4553007"/>
                <a:gd name="connsiteX495" fmla="*/ 2035588 w 9239306"/>
                <a:gd name="connsiteY495" fmla="*/ 2954446 h 4553007"/>
                <a:gd name="connsiteX496" fmla="*/ 2055238 w 9239306"/>
                <a:gd name="connsiteY496" fmla="*/ 2962294 h 4553007"/>
                <a:gd name="connsiteX497" fmla="*/ 2076050 w 9239306"/>
                <a:gd name="connsiteY497" fmla="*/ 2984011 h 4553007"/>
                <a:gd name="connsiteX498" fmla="*/ 2112883 w 9239306"/>
                <a:gd name="connsiteY498" fmla="*/ 3005481 h 4553007"/>
                <a:gd name="connsiteX499" fmla="*/ 2159937 w 9239306"/>
                <a:gd name="connsiteY499" fmla="*/ 3038227 h 4553007"/>
                <a:gd name="connsiteX500" fmla="*/ 2202018 w 9239306"/>
                <a:gd name="connsiteY500" fmla="*/ 3066602 h 4553007"/>
                <a:gd name="connsiteX501" fmla="*/ 2231708 w 9239306"/>
                <a:gd name="connsiteY501" fmla="*/ 3078471 h 4553007"/>
                <a:gd name="connsiteX502" fmla="*/ 2264969 w 9239306"/>
                <a:gd name="connsiteY502" fmla="*/ 3100150 h 4553007"/>
                <a:gd name="connsiteX503" fmla="*/ 2295925 w 9239306"/>
                <a:gd name="connsiteY503" fmla="*/ 3125610 h 4553007"/>
                <a:gd name="connsiteX504" fmla="*/ 2324948 w 9239306"/>
                <a:gd name="connsiteY504" fmla="*/ 3146136 h 4553007"/>
                <a:gd name="connsiteX505" fmla="*/ 2358362 w 9239306"/>
                <a:gd name="connsiteY505" fmla="*/ 3170444 h 4553007"/>
                <a:gd name="connsiteX506" fmla="*/ 2366810 w 9239306"/>
                <a:gd name="connsiteY506" fmla="*/ 3178445 h 4553007"/>
                <a:gd name="connsiteX507" fmla="*/ 2368982 w 9239306"/>
                <a:gd name="connsiteY507" fmla="*/ 3183331 h 4553007"/>
                <a:gd name="connsiteX508" fmla="*/ 2374230 w 9239306"/>
                <a:gd name="connsiteY508" fmla="*/ 3186198 h 4553007"/>
                <a:gd name="connsiteX509" fmla="*/ 2381707 w 9239306"/>
                <a:gd name="connsiteY509" fmla="*/ 3194695 h 4553007"/>
                <a:gd name="connsiteX510" fmla="*/ 2394433 w 9239306"/>
                <a:gd name="connsiteY510" fmla="*/ 3210659 h 4553007"/>
                <a:gd name="connsiteX511" fmla="*/ 2395995 w 9239306"/>
                <a:gd name="connsiteY511" fmla="*/ 3214897 h 4553007"/>
                <a:gd name="connsiteX512" fmla="*/ 2399776 w 9239306"/>
                <a:gd name="connsiteY512" fmla="*/ 3220107 h 4553007"/>
                <a:gd name="connsiteX513" fmla="*/ 2404253 w 9239306"/>
                <a:gd name="connsiteY513" fmla="*/ 3224422 h 4553007"/>
                <a:gd name="connsiteX514" fmla="*/ 2405558 w 9239306"/>
                <a:gd name="connsiteY514" fmla="*/ 3227832 h 4553007"/>
                <a:gd name="connsiteX515" fmla="*/ 2409092 w 9239306"/>
                <a:gd name="connsiteY515" fmla="*/ 3229680 h 4553007"/>
                <a:gd name="connsiteX516" fmla="*/ 2429932 w 9239306"/>
                <a:gd name="connsiteY516" fmla="*/ 3253283 h 4553007"/>
                <a:gd name="connsiteX517" fmla="*/ 2442134 w 9239306"/>
                <a:gd name="connsiteY517" fmla="*/ 3263408 h 4553007"/>
                <a:gd name="connsiteX518" fmla="*/ 2456641 w 9239306"/>
                <a:gd name="connsiteY518" fmla="*/ 3274047 h 4553007"/>
                <a:gd name="connsiteX519" fmla="*/ 2464489 w 9239306"/>
                <a:gd name="connsiteY519" fmla="*/ 3278353 h 4553007"/>
                <a:gd name="connsiteX520" fmla="*/ 2497779 w 9239306"/>
                <a:gd name="connsiteY520" fmla="*/ 3290888 h 4553007"/>
                <a:gd name="connsiteX521" fmla="*/ 2501065 w 9239306"/>
                <a:gd name="connsiteY521" fmla="*/ 3293107 h 4553007"/>
                <a:gd name="connsiteX522" fmla="*/ 2528040 w 9239306"/>
                <a:gd name="connsiteY522" fmla="*/ 3303232 h 4553007"/>
                <a:gd name="connsiteX523" fmla="*/ 2529031 w 9239306"/>
                <a:gd name="connsiteY523" fmla="*/ 3302489 h 4553007"/>
                <a:gd name="connsiteX524" fmla="*/ 2554367 w 9239306"/>
                <a:gd name="connsiteY524" fmla="*/ 3313871 h 4553007"/>
                <a:gd name="connsiteX525" fmla="*/ 2562111 w 9239306"/>
                <a:gd name="connsiteY525" fmla="*/ 3318415 h 4553007"/>
                <a:gd name="connsiteX526" fmla="*/ 2591248 w 9239306"/>
                <a:gd name="connsiteY526" fmla="*/ 3339522 h 4553007"/>
                <a:gd name="connsiteX527" fmla="*/ 2596496 w 9239306"/>
                <a:gd name="connsiteY527" fmla="*/ 3337732 h 4553007"/>
                <a:gd name="connsiteX528" fmla="*/ 2602040 w 9239306"/>
                <a:gd name="connsiteY528" fmla="*/ 3337646 h 4553007"/>
                <a:gd name="connsiteX529" fmla="*/ 2606964 w 9239306"/>
                <a:gd name="connsiteY529" fmla="*/ 3338922 h 4553007"/>
                <a:gd name="connsiteX530" fmla="*/ 2612012 w 9239306"/>
                <a:gd name="connsiteY530" fmla="*/ 3341218 h 4553007"/>
                <a:gd name="connsiteX531" fmla="*/ 2616527 w 9239306"/>
                <a:gd name="connsiteY531" fmla="*/ 3346352 h 4553007"/>
                <a:gd name="connsiteX532" fmla="*/ 2610412 w 9239306"/>
                <a:gd name="connsiteY532" fmla="*/ 3354276 h 4553007"/>
                <a:gd name="connsiteX533" fmla="*/ 2681773 w 9239306"/>
                <a:gd name="connsiteY533" fmla="*/ 3405064 h 4553007"/>
                <a:gd name="connsiteX534" fmla="*/ 2691079 w 9239306"/>
                <a:gd name="connsiteY534" fmla="*/ 3411836 h 4553007"/>
                <a:gd name="connsiteX535" fmla="*/ 2701881 w 9239306"/>
                <a:gd name="connsiteY535" fmla="*/ 3416637 h 4553007"/>
                <a:gd name="connsiteX536" fmla="*/ 2718387 w 9239306"/>
                <a:gd name="connsiteY536" fmla="*/ 3431667 h 4553007"/>
                <a:gd name="connsiteX537" fmla="*/ 2735504 w 9239306"/>
                <a:gd name="connsiteY537" fmla="*/ 3449365 h 4553007"/>
                <a:gd name="connsiteX538" fmla="*/ 2739409 w 9239306"/>
                <a:gd name="connsiteY538" fmla="*/ 3456223 h 4553007"/>
                <a:gd name="connsiteX539" fmla="*/ 2790082 w 9239306"/>
                <a:gd name="connsiteY539" fmla="*/ 3500761 h 4553007"/>
                <a:gd name="connsiteX540" fmla="*/ 2845594 w 9239306"/>
                <a:gd name="connsiteY540" fmla="*/ 3548472 h 4553007"/>
                <a:gd name="connsiteX541" fmla="*/ 2901744 w 9239306"/>
                <a:gd name="connsiteY541" fmla="*/ 3601841 h 4553007"/>
                <a:gd name="connsiteX542" fmla="*/ 2958684 w 9239306"/>
                <a:gd name="connsiteY542" fmla="*/ 3651685 h 4553007"/>
                <a:gd name="connsiteX543" fmla="*/ 2988250 w 9239306"/>
                <a:gd name="connsiteY543" fmla="*/ 3673935 h 4553007"/>
                <a:gd name="connsiteX544" fmla="*/ 3018463 w 9239306"/>
                <a:gd name="connsiteY544" fmla="*/ 3700463 h 4553007"/>
                <a:gd name="connsiteX545" fmla="*/ 3040151 w 9239306"/>
                <a:gd name="connsiteY545" fmla="*/ 3717417 h 4553007"/>
                <a:gd name="connsiteX546" fmla="*/ 3056258 w 9239306"/>
                <a:gd name="connsiteY546" fmla="*/ 3730638 h 4553007"/>
                <a:gd name="connsiteX547" fmla="*/ 3069269 w 9239306"/>
                <a:gd name="connsiteY547" fmla="*/ 3738934 h 4553007"/>
                <a:gd name="connsiteX548" fmla="*/ 3090177 w 9239306"/>
                <a:gd name="connsiteY548" fmla="*/ 3747421 h 4553007"/>
                <a:gd name="connsiteX549" fmla="*/ 3135049 w 9239306"/>
                <a:gd name="connsiteY549" fmla="*/ 3757070 h 4553007"/>
                <a:gd name="connsiteX550" fmla="*/ 3163824 w 9239306"/>
                <a:gd name="connsiteY550" fmla="*/ 3763099 h 4553007"/>
                <a:gd name="connsiteX551" fmla="*/ 3193914 w 9239306"/>
                <a:gd name="connsiteY551" fmla="*/ 3763099 h 4553007"/>
                <a:gd name="connsiteX552" fmla="*/ 3207430 w 9239306"/>
                <a:gd name="connsiteY552" fmla="*/ 3761337 h 4553007"/>
                <a:gd name="connsiteX553" fmla="*/ 3224346 w 9239306"/>
                <a:gd name="connsiteY553" fmla="*/ 3755231 h 4553007"/>
                <a:gd name="connsiteX554" fmla="*/ 3213145 w 9239306"/>
                <a:gd name="connsiteY554" fmla="*/ 3747830 h 4553007"/>
                <a:gd name="connsiteX555" fmla="*/ 3221736 w 9239306"/>
                <a:gd name="connsiteY555" fmla="*/ 3741058 h 4553007"/>
                <a:gd name="connsiteX556" fmla="*/ 3230804 w 9239306"/>
                <a:gd name="connsiteY556" fmla="*/ 3735972 h 4553007"/>
                <a:gd name="connsiteX557" fmla="*/ 3237538 w 9239306"/>
                <a:gd name="connsiteY557" fmla="*/ 3748697 h 4553007"/>
                <a:gd name="connsiteX558" fmla="*/ 3243786 w 9239306"/>
                <a:gd name="connsiteY558" fmla="*/ 3745573 h 4553007"/>
                <a:gd name="connsiteX559" fmla="*/ 3255483 w 9239306"/>
                <a:gd name="connsiteY559" fmla="*/ 3738629 h 4553007"/>
                <a:gd name="connsiteX560" fmla="*/ 3268008 w 9239306"/>
                <a:gd name="connsiteY560" fmla="*/ 3733419 h 4553007"/>
                <a:gd name="connsiteX561" fmla="*/ 3278276 w 9239306"/>
                <a:gd name="connsiteY561" fmla="*/ 3730057 h 4553007"/>
                <a:gd name="connsiteX562" fmla="*/ 3290383 w 9239306"/>
                <a:gd name="connsiteY562" fmla="*/ 3727552 h 4553007"/>
                <a:gd name="connsiteX563" fmla="*/ 3305566 w 9239306"/>
                <a:gd name="connsiteY563" fmla="*/ 3726361 h 4553007"/>
                <a:gd name="connsiteX564" fmla="*/ 3324359 w 9239306"/>
                <a:gd name="connsiteY564" fmla="*/ 3728123 h 4553007"/>
                <a:gd name="connsiteX565" fmla="*/ 3349324 w 9239306"/>
                <a:gd name="connsiteY565" fmla="*/ 3738391 h 4553007"/>
                <a:gd name="connsiteX566" fmla="*/ 3385671 w 9239306"/>
                <a:gd name="connsiteY566" fmla="*/ 3757241 h 4553007"/>
                <a:gd name="connsiteX567" fmla="*/ 3400854 w 9239306"/>
                <a:gd name="connsiteY567" fmla="*/ 3764090 h 4553007"/>
                <a:gd name="connsiteX568" fmla="*/ 3424076 w 9239306"/>
                <a:gd name="connsiteY568" fmla="*/ 3775405 h 4553007"/>
                <a:gd name="connsiteX569" fmla="*/ 3435458 w 9239306"/>
                <a:gd name="connsiteY569" fmla="*/ 3778530 h 4553007"/>
                <a:gd name="connsiteX570" fmla="*/ 3450527 w 9239306"/>
                <a:gd name="connsiteY570" fmla="*/ 3786245 h 4553007"/>
                <a:gd name="connsiteX571" fmla="*/ 3459156 w 9239306"/>
                <a:gd name="connsiteY571" fmla="*/ 3787883 h 4553007"/>
                <a:gd name="connsiteX572" fmla="*/ 3475044 w 9239306"/>
                <a:gd name="connsiteY572" fmla="*/ 3784759 h 4553007"/>
                <a:gd name="connsiteX573" fmla="*/ 3486055 w 9239306"/>
                <a:gd name="connsiteY573" fmla="*/ 3783368 h 4553007"/>
                <a:gd name="connsiteX574" fmla="*/ 3504771 w 9239306"/>
                <a:gd name="connsiteY574" fmla="*/ 3784816 h 4553007"/>
                <a:gd name="connsiteX575" fmla="*/ 3511992 w 9239306"/>
                <a:gd name="connsiteY575" fmla="*/ 3787683 h 4553007"/>
                <a:gd name="connsiteX576" fmla="*/ 3531489 w 9239306"/>
                <a:gd name="connsiteY576" fmla="*/ 3802056 h 4553007"/>
                <a:gd name="connsiteX577" fmla="*/ 3542691 w 9239306"/>
                <a:gd name="connsiteY577" fmla="*/ 3809724 h 4553007"/>
                <a:gd name="connsiteX578" fmla="*/ 3563503 w 9239306"/>
                <a:gd name="connsiteY578" fmla="*/ 3837404 h 4553007"/>
                <a:gd name="connsiteX579" fmla="*/ 3568637 w 9239306"/>
                <a:gd name="connsiteY579" fmla="*/ 3848081 h 4553007"/>
                <a:gd name="connsiteX580" fmla="*/ 3577962 w 9239306"/>
                <a:gd name="connsiteY580" fmla="*/ 3863359 h 4553007"/>
                <a:gd name="connsiteX581" fmla="*/ 3583581 w 9239306"/>
                <a:gd name="connsiteY581" fmla="*/ 3872179 h 4553007"/>
                <a:gd name="connsiteX582" fmla="*/ 3588506 w 9239306"/>
                <a:gd name="connsiteY582" fmla="*/ 3882647 h 4553007"/>
                <a:gd name="connsiteX583" fmla="*/ 3593602 w 9239306"/>
                <a:gd name="connsiteY583" fmla="*/ 3895211 h 4553007"/>
                <a:gd name="connsiteX584" fmla="*/ 3602965 w 9239306"/>
                <a:gd name="connsiteY584" fmla="*/ 3905231 h 4553007"/>
                <a:gd name="connsiteX585" fmla="*/ 3618929 w 9239306"/>
                <a:gd name="connsiteY585" fmla="*/ 3933606 h 4553007"/>
                <a:gd name="connsiteX586" fmla="*/ 3628711 w 9239306"/>
                <a:gd name="connsiteY586" fmla="*/ 3940826 h 4553007"/>
                <a:gd name="connsiteX587" fmla="*/ 3644751 w 9239306"/>
                <a:gd name="connsiteY587" fmla="*/ 3948179 h 4553007"/>
                <a:gd name="connsiteX588" fmla="*/ 3649733 w 9239306"/>
                <a:gd name="connsiteY588" fmla="*/ 3947932 h 4553007"/>
                <a:gd name="connsiteX589" fmla="*/ 3666477 w 9239306"/>
                <a:gd name="connsiteY589" fmla="*/ 3948303 h 4553007"/>
                <a:gd name="connsiteX590" fmla="*/ 3677307 w 9239306"/>
                <a:gd name="connsiteY590" fmla="*/ 3950722 h 4553007"/>
                <a:gd name="connsiteX591" fmla="*/ 3685280 w 9239306"/>
                <a:gd name="connsiteY591" fmla="*/ 3953475 h 4553007"/>
                <a:gd name="connsiteX592" fmla="*/ 3704777 w 9239306"/>
                <a:gd name="connsiteY592" fmla="*/ 3975059 h 4553007"/>
                <a:gd name="connsiteX593" fmla="*/ 3747830 w 9239306"/>
                <a:gd name="connsiteY593" fmla="*/ 4023875 h 4553007"/>
                <a:gd name="connsiteX594" fmla="*/ 3752145 w 9239306"/>
                <a:gd name="connsiteY594" fmla="*/ 4030695 h 4553007"/>
                <a:gd name="connsiteX595" fmla="*/ 3771043 w 9239306"/>
                <a:gd name="connsiteY595" fmla="*/ 4054250 h 4553007"/>
                <a:gd name="connsiteX596" fmla="*/ 3774119 w 9239306"/>
                <a:gd name="connsiteY596" fmla="*/ 4087302 h 4553007"/>
                <a:gd name="connsiteX597" fmla="*/ 3774691 w 9239306"/>
                <a:gd name="connsiteY597" fmla="*/ 4104456 h 4553007"/>
                <a:gd name="connsiteX598" fmla="*/ 3777967 w 9239306"/>
                <a:gd name="connsiteY598" fmla="*/ 4128192 h 4553007"/>
                <a:gd name="connsiteX599" fmla="*/ 3782949 w 9239306"/>
                <a:gd name="connsiteY599" fmla="*/ 4146795 h 4553007"/>
                <a:gd name="connsiteX600" fmla="*/ 3789521 w 9239306"/>
                <a:gd name="connsiteY600" fmla="*/ 4163168 h 4553007"/>
                <a:gd name="connsiteX601" fmla="*/ 3797742 w 9239306"/>
                <a:gd name="connsiteY601" fmla="*/ 4181561 h 4553007"/>
                <a:gd name="connsiteX602" fmla="*/ 3810686 w 9239306"/>
                <a:gd name="connsiteY602" fmla="*/ 4198973 h 4553007"/>
                <a:gd name="connsiteX603" fmla="*/ 3821316 w 9239306"/>
                <a:gd name="connsiteY603" fmla="*/ 4208745 h 4553007"/>
                <a:gd name="connsiteX604" fmla="*/ 3838613 w 9239306"/>
                <a:gd name="connsiteY604" fmla="*/ 4215965 h 4553007"/>
                <a:gd name="connsiteX605" fmla="*/ 3857959 w 9239306"/>
                <a:gd name="connsiteY605" fmla="*/ 4219213 h 4553007"/>
                <a:gd name="connsiteX606" fmla="*/ 3891448 w 9239306"/>
                <a:gd name="connsiteY606" fmla="*/ 4229472 h 4553007"/>
                <a:gd name="connsiteX607" fmla="*/ 3935873 w 9239306"/>
                <a:gd name="connsiteY607" fmla="*/ 4251122 h 4553007"/>
                <a:gd name="connsiteX608" fmla="*/ 3958238 w 9239306"/>
                <a:gd name="connsiteY608" fmla="*/ 4262809 h 4553007"/>
                <a:gd name="connsiteX609" fmla="*/ 4034971 w 9239306"/>
                <a:gd name="connsiteY609" fmla="*/ 4302224 h 4553007"/>
                <a:gd name="connsiteX610" fmla="*/ 4101189 w 9239306"/>
                <a:gd name="connsiteY610" fmla="*/ 4336095 h 4553007"/>
                <a:gd name="connsiteX611" fmla="*/ 4127583 w 9239306"/>
                <a:gd name="connsiteY611" fmla="*/ 4347467 h 4553007"/>
                <a:gd name="connsiteX612" fmla="*/ 4161454 w 9239306"/>
                <a:gd name="connsiteY612" fmla="*/ 4357983 h 4553007"/>
                <a:gd name="connsiteX613" fmla="*/ 4197134 w 9239306"/>
                <a:gd name="connsiteY613" fmla="*/ 4366889 h 4553007"/>
                <a:gd name="connsiteX614" fmla="*/ 4247017 w 9239306"/>
                <a:gd name="connsiteY614" fmla="*/ 4371861 h 4553007"/>
                <a:gd name="connsiteX615" fmla="*/ 4281335 w 9239306"/>
                <a:gd name="connsiteY615" fmla="*/ 4372233 h 4553007"/>
                <a:gd name="connsiteX616" fmla="*/ 4321407 w 9239306"/>
                <a:gd name="connsiteY616" fmla="*/ 4369813 h 4553007"/>
                <a:gd name="connsiteX617" fmla="*/ 4343943 w 9239306"/>
                <a:gd name="connsiteY617" fmla="*/ 4367232 h 4553007"/>
                <a:gd name="connsiteX618" fmla="*/ 4369318 w 9239306"/>
                <a:gd name="connsiteY618" fmla="*/ 4361193 h 4553007"/>
                <a:gd name="connsiteX619" fmla="*/ 4396512 w 9239306"/>
                <a:gd name="connsiteY619" fmla="*/ 4351049 h 4553007"/>
                <a:gd name="connsiteX620" fmla="*/ 4427306 w 9239306"/>
                <a:gd name="connsiteY620" fmla="*/ 4334675 h 4553007"/>
                <a:gd name="connsiteX621" fmla="*/ 4453823 w 9239306"/>
                <a:gd name="connsiteY621" fmla="*/ 4314025 h 4553007"/>
                <a:gd name="connsiteX622" fmla="*/ 4456986 w 9239306"/>
                <a:gd name="connsiteY622" fmla="*/ 4307777 h 4553007"/>
                <a:gd name="connsiteX623" fmla="*/ 4460310 w 9239306"/>
                <a:gd name="connsiteY623" fmla="*/ 4312168 h 4553007"/>
                <a:gd name="connsiteX624" fmla="*/ 4463920 w 9239306"/>
                <a:gd name="connsiteY624" fmla="*/ 4315778 h 4553007"/>
                <a:gd name="connsiteX625" fmla="*/ 4465520 w 9239306"/>
                <a:gd name="connsiteY625" fmla="*/ 4315902 h 4553007"/>
                <a:gd name="connsiteX626" fmla="*/ 4466511 w 9239306"/>
                <a:gd name="connsiteY626" fmla="*/ 4319959 h 4553007"/>
                <a:gd name="connsiteX627" fmla="*/ 4463530 w 9239306"/>
                <a:gd name="connsiteY627" fmla="*/ 4321407 h 4553007"/>
                <a:gd name="connsiteX628" fmla="*/ 4462910 w 9239306"/>
                <a:gd name="connsiteY628" fmla="*/ 4322807 h 4553007"/>
                <a:gd name="connsiteX629" fmla="*/ 4463120 w 9239306"/>
                <a:gd name="connsiteY629" fmla="*/ 4324160 h 4553007"/>
                <a:gd name="connsiteX630" fmla="*/ 4464758 w 9239306"/>
                <a:gd name="connsiteY630" fmla="*/ 4325093 h 4553007"/>
                <a:gd name="connsiteX631" fmla="*/ 4496248 w 9239306"/>
                <a:gd name="connsiteY631" fmla="*/ 4311006 h 4553007"/>
                <a:gd name="connsiteX632" fmla="*/ 4496905 w 9239306"/>
                <a:gd name="connsiteY632" fmla="*/ 4309291 h 4553007"/>
                <a:gd name="connsiteX633" fmla="*/ 4496496 w 9239306"/>
                <a:gd name="connsiteY633" fmla="*/ 4308253 h 4553007"/>
                <a:gd name="connsiteX634" fmla="*/ 4495676 w 9239306"/>
                <a:gd name="connsiteY634" fmla="*/ 4307596 h 4553007"/>
                <a:gd name="connsiteX635" fmla="*/ 4474902 w 9239306"/>
                <a:gd name="connsiteY635" fmla="*/ 4316464 h 4553007"/>
                <a:gd name="connsiteX636" fmla="*/ 4474302 w 9239306"/>
                <a:gd name="connsiteY636" fmla="*/ 4316254 h 4553007"/>
                <a:gd name="connsiteX637" fmla="*/ 4473559 w 9239306"/>
                <a:gd name="connsiteY637" fmla="*/ 4315511 h 4553007"/>
                <a:gd name="connsiteX638" fmla="*/ 4473483 w 9239306"/>
                <a:gd name="connsiteY638" fmla="*/ 4313987 h 4553007"/>
                <a:gd name="connsiteX639" fmla="*/ 4473731 w 9239306"/>
                <a:gd name="connsiteY639" fmla="*/ 4312682 h 4553007"/>
                <a:gd name="connsiteX640" fmla="*/ 4496229 w 9239306"/>
                <a:gd name="connsiteY640" fmla="*/ 4302995 h 4553007"/>
                <a:gd name="connsiteX641" fmla="*/ 4497086 w 9239306"/>
                <a:gd name="connsiteY641" fmla="*/ 4301023 h 4553007"/>
                <a:gd name="connsiteX642" fmla="*/ 4496096 w 9239306"/>
                <a:gd name="connsiteY642" fmla="*/ 4289489 h 4553007"/>
                <a:gd name="connsiteX643" fmla="*/ 4497400 w 9239306"/>
                <a:gd name="connsiteY643" fmla="*/ 4283745 h 4553007"/>
                <a:gd name="connsiteX644" fmla="*/ 4506849 w 9239306"/>
                <a:gd name="connsiteY644" fmla="*/ 4276811 h 4553007"/>
                <a:gd name="connsiteX645" fmla="*/ 4539615 w 9239306"/>
                <a:gd name="connsiteY645" fmla="*/ 4256608 h 4553007"/>
                <a:gd name="connsiteX646" fmla="*/ 4570733 w 9239306"/>
                <a:gd name="connsiteY646" fmla="*/ 4239368 h 4553007"/>
                <a:gd name="connsiteX647" fmla="*/ 4606452 w 9239306"/>
                <a:gd name="connsiteY647" fmla="*/ 4220242 h 4553007"/>
                <a:gd name="connsiteX648" fmla="*/ 4624188 w 9239306"/>
                <a:gd name="connsiteY648" fmla="*/ 4204974 h 4553007"/>
                <a:gd name="connsiteX649" fmla="*/ 4639542 w 9239306"/>
                <a:gd name="connsiteY649" fmla="*/ 4175741 h 4553007"/>
                <a:gd name="connsiteX650" fmla="*/ 4650791 w 9239306"/>
                <a:gd name="connsiteY650" fmla="*/ 4147490 h 4553007"/>
                <a:gd name="connsiteX651" fmla="*/ 4669631 w 9239306"/>
                <a:gd name="connsiteY651" fmla="*/ 4125030 h 4553007"/>
                <a:gd name="connsiteX652" fmla="*/ 4693892 w 9239306"/>
                <a:gd name="connsiteY652" fmla="*/ 4107294 h 4553007"/>
                <a:gd name="connsiteX653" fmla="*/ 4728639 w 9239306"/>
                <a:gd name="connsiteY653" fmla="*/ 4071690 h 4553007"/>
                <a:gd name="connsiteX654" fmla="*/ 4764920 w 9239306"/>
                <a:gd name="connsiteY654" fmla="*/ 4045496 h 4553007"/>
                <a:gd name="connsiteX655" fmla="*/ 4782941 w 9239306"/>
                <a:gd name="connsiteY655" fmla="*/ 4035276 h 4553007"/>
                <a:gd name="connsiteX656" fmla="*/ 4800676 w 9239306"/>
                <a:gd name="connsiteY656" fmla="*/ 4018807 h 4553007"/>
                <a:gd name="connsiteX657" fmla="*/ 4818460 w 9239306"/>
                <a:gd name="connsiteY657" fmla="*/ 3986775 h 4553007"/>
                <a:gd name="connsiteX658" fmla="*/ 4878734 w 9239306"/>
                <a:gd name="connsiteY658" fmla="*/ 3868865 h 4553007"/>
                <a:gd name="connsiteX659" fmla="*/ 4918310 w 9239306"/>
                <a:gd name="connsiteY659" fmla="*/ 3819192 h 4553007"/>
                <a:gd name="connsiteX660" fmla="*/ 4969669 w 9239306"/>
                <a:gd name="connsiteY660" fmla="*/ 3785483 h 4553007"/>
                <a:gd name="connsiteX661" fmla="*/ 5006540 w 9239306"/>
                <a:gd name="connsiteY661" fmla="*/ 3756308 h 4553007"/>
                <a:gd name="connsiteX662" fmla="*/ 5029105 w 9239306"/>
                <a:gd name="connsiteY662" fmla="*/ 3741315 h 4553007"/>
                <a:gd name="connsiteX663" fmla="*/ 5030467 w 9239306"/>
                <a:gd name="connsiteY663" fmla="*/ 3740420 h 4553007"/>
                <a:gd name="connsiteX664" fmla="*/ 5049269 w 9239306"/>
                <a:gd name="connsiteY664" fmla="*/ 3727914 h 4553007"/>
                <a:gd name="connsiteX665" fmla="*/ 5133928 w 9239306"/>
                <a:gd name="connsiteY665" fmla="*/ 3690957 h 4553007"/>
                <a:gd name="connsiteX666" fmla="*/ 5226387 w 9239306"/>
                <a:gd name="connsiteY666" fmla="*/ 3588858 h 4553007"/>
                <a:gd name="connsiteX667" fmla="*/ 5265087 w 9239306"/>
                <a:gd name="connsiteY667" fmla="*/ 3561769 h 4553007"/>
                <a:gd name="connsiteX668" fmla="*/ 5295062 w 9239306"/>
                <a:gd name="connsiteY668" fmla="*/ 3548215 h 4553007"/>
                <a:gd name="connsiteX669" fmla="*/ 5326800 w 9239306"/>
                <a:gd name="connsiteY669" fmla="*/ 3536347 h 4553007"/>
                <a:gd name="connsiteX670" fmla="*/ 5349050 w 9239306"/>
                <a:gd name="connsiteY670" fmla="*/ 3530965 h 4553007"/>
                <a:gd name="connsiteX671" fmla="*/ 5398113 w 9239306"/>
                <a:gd name="connsiteY671" fmla="*/ 3523298 h 4553007"/>
                <a:gd name="connsiteX672" fmla="*/ 5460359 w 9239306"/>
                <a:gd name="connsiteY672" fmla="*/ 3528584 h 4553007"/>
                <a:gd name="connsiteX673" fmla="*/ 5490944 w 9239306"/>
                <a:gd name="connsiteY673" fmla="*/ 3540414 h 4553007"/>
                <a:gd name="connsiteX674" fmla="*/ 5519842 w 9239306"/>
                <a:gd name="connsiteY674" fmla="*/ 3550101 h 4553007"/>
                <a:gd name="connsiteX675" fmla="*/ 5527977 w 9239306"/>
                <a:gd name="connsiteY675" fmla="*/ 3536918 h 4553007"/>
                <a:gd name="connsiteX676" fmla="*/ 5540874 w 9239306"/>
                <a:gd name="connsiteY676" fmla="*/ 3545215 h 4553007"/>
                <a:gd name="connsiteX677" fmla="*/ 5536197 w 9239306"/>
                <a:gd name="connsiteY677" fmla="*/ 3554863 h 4553007"/>
                <a:gd name="connsiteX678" fmla="*/ 5562762 w 9239306"/>
                <a:gd name="connsiteY678" fmla="*/ 3562998 h 4553007"/>
                <a:gd name="connsiteX679" fmla="*/ 5563496 w 9239306"/>
                <a:gd name="connsiteY679" fmla="*/ 3564341 h 4553007"/>
                <a:gd name="connsiteX680" fmla="*/ 5572497 w 9239306"/>
                <a:gd name="connsiteY680" fmla="*/ 3567627 h 4553007"/>
                <a:gd name="connsiteX681" fmla="*/ 5573840 w 9239306"/>
                <a:gd name="connsiteY681" fmla="*/ 3567341 h 4553007"/>
                <a:gd name="connsiteX682" fmla="*/ 5597538 w 9239306"/>
                <a:gd name="connsiteY682" fmla="*/ 3576495 h 4553007"/>
                <a:gd name="connsiteX683" fmla="*/ 5630257 w 9239306"/>
                <a:gd name="connsiteY683" fmla="*/ 3588963 h 4553007"/>
                <a:gd name="connsiteX684" fmla="*/ 5641953 w 9239306"/>
                <a:gd name="connsiteY684" fmla="*/ 3591602 h 4553007"/>
                <a:gd name="connsiteX685" fmla="*/ 5657222 w 9239306"/>
                <a:gd name="connsiteY685" fmla="*/ 3590563 h 4553007"/>
                <a:gd name="connsiteX686" fmla="*/ 5666661 w 9239306"/>
                <a:gd name="connsiteY686" fmla="*/ 3588068 h 4553007"/>
                <a:gd name="connsiteX687" fmla="*/ 5675119 w 9239306"/>
                <a:gd name="connsiteY687" fmla="*/ 3583753 h 4553007"/>
                <a:gd name="connsiteX688" fmla="*/ 5683416 w 9239306"/>
                <a:gd name="connsiteY688" fmla="*/ 3579190 h 4553007"/>
                <a:gd name="connsiteX689" fmla="*/ 5693797 w 9239306"/>
                <a:gd name="connsiteY689" fmla="*/ 3569703 h 4553007"/>
                <a:gd name="connsiteX690" fmla="*/ 5700160 w 9239306"/>
                <a:gd name="connsiteY690" fmla="*/ 3560264 h 4553007"/>
                <a:gd name="connsiteX691" fmla="*/ 5714781 w 9239306"/>
                <a:gd name="connsiteY691" fmla="*/ 3537147 h 4553007"/>
                <a:gd name="connsiteX692" fmla="*/ 5707713 w 9239306"/>
                <a:gd name="connsiteY692" fmla="*/ 3531689 h 4553007"/>
                <a:gd name="connsiteX693" fmla="*/ 5709314 w 9239306"/>
                <a:gd name="connsiteY693" fmla="*/ 3528708 h 4553007"/>
                <a:gd name="connsiteX694" fmla="*/ 5717029 w 9239306"/>
                <a:gd name="connsiteY694" fmla="*/ 3533632 h 4553007"/>
                <a:gd name="connsiteX695" fmla="*/ 5727706 w 9239306"/>
                <a:gd name="connsiteY695" fmla="*/ 3518678 h 4553007"/>
                <a:gd name="connsiteX696" fmla="*/ 5742194 w 9239306"/>
                <a:gd name="connsiteY696" fmla="*/ 3496913 h 4553007"/>
                <a:gd name="connsiteX697" fmla="*/ 5758330 w 9239306"/>
                <a:gd name="connsiteY697" fmla="*/ 3473510 h 4553007"/>
                <a:gd name="connsiteX698" fmla="*/ 5774788 w 9239306"/>
                <a:gd name="connsiteY698" fmla="*/ 3452536 h 4553007"/>
                <a:gd name="connsiteX699" fmla="*/ 5779799 w 9239306"/>
                <a:gd name="connsiteY699" fmla="*/ 3445840 h 4553007"/>
                <a:gd name="connsiteX700" fmla="*/ 5786905 w 9239306"/>
                <a:gd name="connsiteY700" fmla="*/ 3437296 h 4553007"/>
                <a:gd name="connsiteX701" fmla="*/ 5804069 w 9239306"/>
                <a:gd name="connsiteY701" fmla="*/ 3417627 h 4553007"/>
                <a:gd name="connsiteX702" fmla="*/ 5804802 w 9239306"/>
                <a:gd name="connsiteY702" fmla="*/ 3415408 h 4553007"/>
                <a:gd name="connsiteX703" fmla="*/ 5815641 w 9239306"/>
                <a:gd name="connsiteY703" fmla="*/ 3401940 h 4553007"/>
                <a:gd name="connsiteX704" fmla="*/ 5825005 w 9239306"/>
                <a:gd name="connsiteY704" fmla="*/ 3391710 h 4553007"/>
                <a:gd name="connsiteX705" fmla="*/ 5836663 w 9239306"/>
                <a:gd name="connsiteY705" fmla="*/ 3372460 h 4553007"/>
                <a:gd name="connsiteX706" fmla="*/ 5843931 w 9239306"/>
                <a:gd name="connsiteY706" fmla="*/ 3357067 h 4553007"/>
                <a:gd name="connsiteX707" fmla="*/ 5853084 w 9239306"/>
                <a:gd name="connsiteY707" fmla="*/ 3337074 h 4553007"/>
                <a:gd name="connsiteX708" fmla="*/ 5865810 w 9239306"/>
                <a:gd name="connsiteY708" fmla="*/ 3308947 h 4553007"/>
                <a:gd name="connsiteX709" fmla="*/ 5873944 w 9239306"/>
                <a:gd name="connsiteY709" fmla="*/ 3290307 h 4553007"/>
                <a:gd name="connsiteX710" fmla="*/ 5889051 w 9239306"/>
                <a:gd name="connsiteY710" fmla="*/ 3256845 h 4553007"/>
                <a:gd name="connsiteX711" fmla="*/ 5902224 w 9239306"/>
                <a:gd name="connsiteY711" fmla="*/ 3227670 h 4553007"/>
                <a:gd name="connsiteX712" fmla="*/ 5922797 w 9239306"/>
                <a:gd name="connsiteY712" fmla="*/ 3187599 h 4553007"/>
                <a:gd name="connsiteX713" fmla="*/ 5929903 w 9239306"/>
                <a:gd name="connsiteY713" fmla="*/ 3170396 h 4553007"/>
                <a:gd name="connsiteX714" fmla="*/ 5934580 w 9239306"/>
                <a:gd name="connsiteY714" fmla="*/ 3156557 h 4553007"/>
                <a:gd name="connsiteX715" fmla="*/ 5936304 w 9239306"/>
                <a:gd name="connsiteY715" fmla="*/ 3151099 h 4553007"/>
                <a:gd name="connsiteX716" fmla="*/ 5938523 w 9239306"/>
                <a:gd name="connsiteY716" fmla="*/ 3142764 h 4553007"/>
                <a:gd name="connsiteX717" fmla="*/ 5939962 w 9239306"/>
                <a:gd name="connsiteY717" fmla="*/ 3129858 h 4553007"/>
                <a:gd name="connsiteX718" fmla="*/ 5941857 w 9239306"/>
                <a:gd name="connsiteY718" fmla="*/ 3116980 h 4553007"/>
                <a:gd name="connsiteX719" fmla="*/ 5941695 w 9239306"/>
                <a:gd name="connsiteY719" fmla="*/ 3095511 h 4553007"/>
                <a:gd name="connsiteX720" fmla="*/ 5940391 w 9239306"/>
                <a:gd name="connsiteY720" fmla="*/ 3070755 h 4553007"/>
                <a:gd name="connsiteX721" fmla="*/ 5936076 w 9239306"/>
                <a:gd name="connsiteY721" fmla="*/ 3028141 h 4553007"/>
                <a:gd name="connsiteX722" fmla="*/ 5935780 w 9239306"/>
                <a:gd name="connsiteY722" fmla="*/ 3020587 h 4553007"/>
                <a:gd name="connsiteX723" fmla="*/ 5932989 w 9239306"/>
                <a:gd name="connsiteY723" fmla="*/ 2997765 h 4553007"/>
                <a:gd name="connsiteX724" fmla="*/ 5930903 w 9239306"/>
                <a:gd name="connsiteY724" fmla="*/ 2978963 h 4553007"/>
                <a:gd name="connsiteX725" fmla="*/ 5929417 w 9239306"/>
                <a:gd name="connsiteY725" fmla="*/ 2976134 h 4553007"/>
                <a:gd name="connsiteX726" fmla="*/ 5928227 w 9239306"/>
                <a:gd name="connsiteY726" fmla="*/ 2961475 h 4553007"/>
                <a:gd name="connsiteX727" fmla="*/ 5926751 w 9239306"/>
                <a:gd name="connsiteY727" fmla="*/ 2946816 h 4553007"/>
                <a:gd name="connsiteX728" fmla="*/ 5926046 w 9239306"/>
                <a:gd name="connsiteY728" fmla="*/ 2940910 h 4553007"/>
                <a:gd name="connsiteX729" fmla="*/ 5917302 w 9239306"/>
                <a:gd name="connsiteY729" fmla="*/ 2920784 h 4553007"/>
                <a:gd name="connsiteX730" fmla="*/ 5906176 w 9239306"/>
                <a:gd name="connsiteY730" fmla="*/ 2903630 h 4553007"/>
                <a:gd name="connsiteX731" fmla="*/ 5888432 w 9239306"/>
                <a:gd name="connsiteY731" fmla="*/ 2875788 h 4553007"/>
                <a:gd name="connsiteX732" fmla="*/ 5871439 w 9239306"/>
                <a:gd name="connsiteY732" fmla="*/ 2850051 h 4553007"/>
                <a:gd name="connsiteX733" fmla="*/ 5858666 w 9239306"/>
                <a:gd name="connsiteY733" fmla="*/ 2830468 h 4553007"/>
                <a:gd name="connsiteX734" fmla="*/ 5849360 w 9239306"/>
                <a:gd name="connsiteY734" fmla="*/ 2814657 h 4553007"/>
                <a:gd name="connsiteX735" fmla="*/ 5841959 w 9239306"/>
                <a:gd name="connsiteY735" fmla="*/ 2809294 h 4553007"/>
                <a:gd name="connsiteX736" fmla="*/ 5836501 w 9239306"/>
                <a:gd name="connsiteY736" fmla="*/ 2799979 h 4553007"/>
                <a:gd name="connsiteX737" fmla="*/ 5834120 w 9239306"/>
                <a:gd name="connsiteY737" fmla="*/ 2796407 h 4553007"/>
                <a:gd name="connsiteX738" fmla="*/ 5833215 w 9239306"/>
                <a:gd name="connsiteY738" fmla="*/ 2793911 h 4553007"/>
                <a:gd name="connsiteX739" fmla="*/ 5831291 w 9239306"/>
                <a:gd name="connsiteY739" fmla="*/ 2790930 h 4553007"/>
                <a:gd name="connsiteX740" fmla="*/ 5824347 w 9239306"/>
                <a:gd name="connsiteY740" fmla="*/ 2780300 h 4553007"/>
                <a:gd name="connsiteX741" fmla="*/ 5818137 w 9239306"/>
                <a:gd name="connsiteY741" fmla="*/ 2769013 h 4553007"/>
                <a:gd name="connsiteX742" fmla="*/ 5813708 w 9239306"/>
                <a:gd name="connsiteY742" fmla="*/ 2752916 h 4553007"/>
                <a:gd name="connsiteX743" fmla="*/ 5812812 w 9239306"/>
                <a:gd name="connsiteY743" fmla="*/ 2743134 h 4553007"/>
                <a:gd name="connsiteX744" fmla="*/ 5810879 w 9239306"/>
                <a:gd name="connsiteY744" fmla="*/ 2738409 h 4553007"/>
                <a:gd name="connsiteX745" fmla="*/ 5807059 w 9239306"/>
                <a:gd name="connsiteY745" fmla="*/ 2710872 h 4553007"/>
                <a:gd name="connsiteX746" fmla="*/ 5806459 w 9239306"/>
                <a:gd name="connsiteY746" fmla="*/ 2701833 h 4553007"/>
                <a:gd name="connsiteX747" fmla="*/ 5805269 w 9239306"/>
                <a:gd name="connsiteY747" fmla="*/ 2684383 h 4553007"/>
                <a:gd name="connsiteX748" fmla="*/ 5801897 w 9239306"/>
                <a:gd name="connsiteY748" fmla="*/ 2669429 h 4553007"/>
                <a:gd name="connsiteX749" fmla="*/ 5797725 w 9239306"/>
                <a:gd name="connsiteY749" fmla="*/ 2647960 h 4553007"/>
                <a:gd name="connsiteX750" fmla="*/ 5793162 w 9239306"/>
                <a:gd name="connsiteY750" fmla="*/ 2635082 h 4553007"/>
                <a:gd name="connsiteX751" fmla="*/ 5789705 w 9239306"/>
                <a:gd name="connsiteY751" fmla="*/ 2618213 h 4553007"/>
                <a:gd name="connsiteX752" fmla="*/ 5787248 w 9239306"/>
                <a:gd name="connsiteY752" fmla="*/ 2607983 h 4553007"/>
                <a:gd name="connsiteX753" fmla="*/ 5785762 w 9239306"/>
                <a:gd name="connsiteY753" fmla="*/ 2597315 h 4553007"/>
                <a:gd name="connsiteX754" fmla="*/ 5787114 w 9239306"/>
                <a:gd name="connsiteY754" fmla="*/ 2578960 h 4553007"/>
                <a:gd name="connsiteX755" fmla="*/ 5791543 w 9239306"/>
                <a:gd name="connsiteY755" fmla="*/ 2562511 h 4553007"/>
                <a:gd name="connsiteX756" fmla="*/ 5796601 w 9239306"/>
                <a:gd name="connsiteY756" fmla="*/ 2551719 h 4553007"/>
                <a:gd name="connsiteX757" fmla="*/ 5806650 w 9239306"/>
                <a:gd name="connsiteY757" fmla="*/ 2536317 h 4553007"/>
                <a:gd name="connsiteX758" fmla="*/ 5814794 w 9239306"/>
                <a:gd name="connsiteY758" fmla="*/ 2525678 h 4553007"/>
                <a:gd name="connsiteX759" fmla="*/ 5821442 w 9239306"/>
                <a:gd name="connsiteY759" fmla="*/ 2515743 h 4553007"/>
                <a:gd name="connsiteX760" fmla="*/ 5830024 w 9239306"/>
                <a:gd name="connsiteY760" fmla="*/ 2499636 h 4553007"/>
                <a:gd name="connsiteX761" fmla="*/ 5839340 w 9239306"/>
                <a:gd name="connsiteY761" fmla="*/ 2476081 h 4553007"/>
                <a:gd name="connsiteX762" fmla="*/ 5841559 w 9239306"/>
                <a:gd name="connsiteY762" fmla="*/ 2461870 h 4553007"/>
                <a:gd name="connsiteX763" fmla="*/ 5841130 w 9239306"/>
                <a:gd name="connsiteY763" fmla="*/ 2447925 h 4553007"/>
                <a:gd name="connsiteX764" fmla="*/ 5836406 w 9239306"/>
                <a:gd name="connsiteY764" fmla="*/ 2419064 h 4553007"/>
                <a:gd name="connsiteX765" fmla="*/ 5831643 w 9239306"/>
                <a:gd name="connsiteY765" fmla="*/ 2385022 h 4553007"/>
                <a:gd name="connsiteX766" fmla="*/ 5826633 w 9239306"/>
                <a:gd name="connsiteY766" fmla="*/ 2352018 h 4553007"/>
                <a:gd name="connsiteX767" fmla="*/ 5825281 w 9239306"/>
                <a:gd name="connsiteY767" fmla="*/ 2350827 h 4553007"/>
                <a:gd name="connsiteX768" fmla="*/ 5822490 w 9239306"/>
                <a:gd name="connsiteY768" fmla="*/ 2321681 h 4553007"/>
                <a:gd name="connsiteX769" fmla="*/ 5822785 w 9239306"/>
                <a:gd name="connsiteY769" fmla="*/ 2292953 h 4553007"/>
                <a:gd name="connsiteX770" fmla="*/ 5822947 w 9239306"/>
                <a:gd name="connsiteY770" fmla="*/ 2264531 h 4553007"/>
                <a:gd name="connsiteX771" fmla="*/ 5822785 w 9239306"/>
                <a:gd name="connsiteY771" fmla="*/ 2235213 h 4553007"/>
                <a:gd name="connsiteX772" fmla="*/ 5821433 w 9239306"/>
                <a:gd name="connsiteY772" fmla="*/ 2226059 h 4553007"/>
                <a:gd name="connsiteX773" fmla="*/ 5818022 w 9239306"/>
                <a:gd name="connsiteY773" fmla="*/ 2220268 h 4553007"/>
                <a:gd name="connsiteX774" fmla="*/ 5806640 w 9239306"/>
                <a:gd name="connsiteY774" fmla="*/ 2207543 h 4553007"/>
                <a:gd name="connsiteX775" fmla="*/ 5787848 w 9239306"/>
                <a:gd name="connsiteY775" fmla="*/ 2196903 h 4553007"/>
                <a:gd name="connsiteX776" fmla="*/ 5775570 w 9239306"/>
                <a:gd name="connsiteY776" fmla="*/ 2194808 h 4553007"/>
                <a:gd name="connsiteX777" fmla="*/ 5763701 w 9239306"/>
                <a:gd name="connsiteY777" fmla="*/ 2194970 h 4553007"/>
                <a:gd name="connsiteX778" fmla="*/ 5753519 w 9239306"/>
                <a:gd name="connsiteY778" fmla="*/ 2197503 h 4553007"/>
                <a:gd name="connsiteX779" fmla="*/ 5727478 w 9239306"/>
                <a:gd name="connsiteY779" fmla="*/ 2206657 h 4553007"/>
                <a:gd name="connsiteX780" fmla="*/ 5725840 w 9239306"/>
                <a:gd name="connsiteY780" fmla="*/ 2201780 h 4553007"/>
                <a:gd name="connsiteX781" fmla="*/ 5738117 w 9239306"/>
                <a:gd name="connsiteY781" fmla="*/ 2196160 h 4553007"/>
                <a:gd name="connsiteX782" fmla="*/ 5758110 w 9239306"/>
                <a:gd name="connsiteY782" fmla="*/ 2187569 h 4553007"/>
                <a:gd name="connsiteX783" fmla="*/ 5771417 w 9239306"/>
                <a:gd name="connsiteY783" fmla="*/ 2185816 h 4553007"/>
                <a:gd name="connsiteX784" fmla="*/ 5783123 w 9239306"/>
                <a:gd name="connsiteY784" fmla="*/ 2186807 h 4553007"/>
                <a:gd name="connsiteX785" fmla="*/ 5790924 w 9239306"/>
                <a:gd name="connsiteY785" fmla="*/ 2189931 h 4553007"/>
                <a:gd name="connsiteX786" fmla="*/ 5799220 w 9239306"/>
                <a:gd name="connsiteY786" fmla="*/ 2194951 h 4553007"/>
                <a:gd name="connsiteX787" fmla="*/ 5807678 w 9239306"/>
                <a:gd name="connsiteY787" fmla="*/ 2195979 h 4553007"/>
                <a:gd name="connsiteX788" fmla="*/ 5821594 w 9239306"/>
                <a:gd name="connsiteY788" fmla="*/ 2196437 h 4553007"/>
                <a:gd name="connsiteX789" fmla="*/ 5822195 w 9239306"/>
                <a:gd name="connsiteY789" fmla="*/ 2185188 h 4553007"/>
                <a:gd name="connsiteX790" fmla="*/ 5820556 w 9239306"/>
                <a:gd name="connsiteY790" fmla="*/ 2183711 h 4553007"/>
                <a:gd name="connsiteX791" fmla="*/ 5821414 w 9239306"/>
                <a:gd name="connsiteY791" fmla="*/ 2169205 h 4553007"/>
                <a:gd name="connsiteX792" fmla="*/ 5817023 w 9239306"/>
                <a:gd name="connsiteY792" fmla="*/ 2151717 h 4553007"/>
                <a:gd name="connsiteX793" fmla="*/ 5815089 w 9239306"/>
                <a:gd name="connsiteY793" fmla="*/ 2143906 h 4553007"/>
                <a:gd name="connsiteX794" fmla="*/ 5814641 w 9239306"/>
                <a:gd name="connsiteY794" fmla="*/ 2108673 h 4553007"/>
                <a:gd name="connsiteX795" fmla="*/ 5815384 w 9239306"/>
                <a:gd name="connsiteY795" fmla="*/ 2079946 h 4553007"/>
                <a:gd name="connsiteX796" fmla="*/ 5815537 w 9239306"/>
                <a:gd name="connsiteY796" fmla="*/ 2071354 h 4553007"/>
                <a:gd name="connsiteX797" fmla="*/ 5812127 w 9239306"/>
                <a:gd name="connsiteY797" fmla="*/ 2052266 h 4553007"/>
                <a:gd name="connsiteX798" fmla="*/ 5807850 w 9239306"/>
                <a:gd name="connsiteY798" fmla="*/ 2036416 h 4553007"/>
                <a:gd name="connsiteX799" fmla="*/ 5803992 w 9239306"/>
                <a:gd name="connsiteY799" fmla="*/ 2022348 h 4553007"/>
                <a:gd name="connsiteX800" fmla="*/ 5793648 w 9239306"/>
                <a:gd name="connsiteY800" fmla="*/ 1990239 h 4553007"/>
                <a:gd name="connsiteX801" fmla="*/ 5787571 w 9239306"/>
                <a:gd name="connsiteY801" fmla="*/ 1975133 h 4553007"/>
                <a:gd name="connsiteX802" fmla="*/ 5781818 w 9239306"/>
                <a:gd name="connsiteY802" fmla="*/ 1966836 h 4553007"/>
                <a:gd name="connsiteX803" fmla="*/ 5775455 w 9239306"/>
                <a:gd name="connsiteY803" fmla="*/ 1960026 h 4553007"/>
                <a:gd name="connsiteX804" fmla="*/ 5769664 w 9239306"/>
                <a:gd name="connsiteY804" fmla="*/ 1954111 h 4553007"/>
                <a:gd name="connsiteX805" fmla="*/ 5742442 w 9239306"/>
                <a:gd name="connsiteY805" fmla="*/ 1927022 h 4553007"/>
                <a:gd name="connsiteX806" fmla="*/ 5726916 w 9239306"/>
                <a:gd name="connsiteY806" fmla="*/ 1910467 h 4553007"/>
                <a:gd name="connsiteX807" fmla="*/ 5719363 w 9239306"/>
                <a:gd name="connsiteY807" fmla="*/ 1902019 h 4553007"/>
                <a:gd name="connsiteX808" fmla="*/ 5715191 w 9239306"/>
                <a:gd name="connsiteY808" fmla="*/ 1895361 h 4553007"/>
                <a:gd name="connsiteX809" fmla="*/ 5711943 w 9239306"/>
                <a:gd name="connsiteY809" fmla="*/ 1889893 h 4553007"/>
                <a:gd name="connsiteX810" fmla="*/ 5709562 w 9239306"/>
                <a:gd name="connsiteY810" fmla="*/ 1883693 h 4553007"/>
                <a:gd name="connsiteX811" fmla="*/ 5707676 w 9239306"/>
                <a:gd name="connsiteY811" fmla="*/ 1875234 h 4553007"/>
                <a:gd name="connsiteX812" fmla="*/ 5704999 w 9239306"/>
                <a:gd name="connsiteY812" fmla="*/ 1865147 h 4553007"/>
                <a:gd name="connsiteX813" fmla="*/ 5701875 w 9239306"/>
                <a:gd name="connsiteY813" fmla="*/ 1855832 h 4553007"/>
                <a:gd name="connsiteX814" fmla="*/ 5698055 w 9239306"/>
                <a:gd name="connsiteY814" fmla="*/ 1837763 h 4553007"/>
                <a:gd name="connsiteX815" fmla="*/ 5694769 w 9239306"/>
                <a:gd name="connsiteY815" fmla="*/ 1823399 h 4553007"/>
                <a:gd name="connsiteX816" fmla="*/ 5692274 w 9239306"/>
                <a:gd name="connsiteY816" fmla="*/ 1817189 h 4553007"/>
                <a:gd name="connsiteX817" fmla="*/ 5689892 w 9239306"/>
                <a:gd name="connsiteY817" fmla="*/ 1813208 h 4553007"/>
                <a:gd name="connsiteX818" fmla="*/ 5686521 w 9239306"/>
                <a:gd name="connsiteY818" fmla="*/ 1807588 h 4553007"/>
                <a:gd name="connsiteX819" fmla="*/ 5682663 w 9239306"/>
                <a:gd name="connsiteY819" fmla="*/ 1801968 h 4553007"/>
                <a:gd name="connsiteX820" fmla="*/ 5677033 w 9239306"/>
                <a:gd name="connsiteY820" fmla="*/ 1794567 h 4553007"/>
                <a:gd name="connsiteX821" fmla="*/ 5670223 w 9239306"/>
                <a:gd name="connsiteY821" fmla="*/ 1788052 h 4553007"/>
                <a:gd name="connsiteX822" fmla="*/ 5663565 w 9239306"/>
                <a:gd name="connsiteY822" fmla="*/ 1782690 h 4553007"/>
                <a:gd name="connsiteX823" fmla="*/ 5654821 w 9239306"/>
                <a:gd name="connsiteY823" fmla="*/ 1773688 h 4553007"/>
                <a:gd name="connsiteX824" fmla="*/ 5645382 w 9239306"/>
                <a:gd name="connsiteY824" fmla="*/ 1762563 h 4553007"/>
                <a:gd name="connsiteX825" fmla="*/ 5640458 w 9239306"/>
                <a:gd name="connsiteY825" fmla="*/ 1755620 h 4553007"/>
                <a:gd name="connsiteX826" fmla="*/ 5633638 w 9239306"/>
                <a:gd name="connsiteY826" fmla="*/ 1748361 h 4553007"/>
                <a:gd name="connsiteX827" fmla="*/ 5626532 w 9239306"/>
                <a:gd name="connsiteY827" fmla="*/ 1741999 h 4553007"/>
                <a:gd name="connsiteX828" fmla="*/ 5619274 w 9239306"/>
                <a:gd name="connsiteY828" fmla="*/ 1727626 h 4553007"/>
                <a:gd name="connsiteX829" fmla="*/ 5602119 w 9239306"/>
                <a:gd name="connsiteY829" fmla="*/ 1689897 h 4553007"/>
                <a:gd name="connsiteX830" fmla="*/ 5592633 w 9239306"/>
                <a:gd name="connsiteY830" fmla="*/ 1678210 h 4553007"/>
                <a:gd name="connsiteX831" fmla="*/ 5581250 w 9239306"/>
                <a:gd name="connsiteY831" fmla="*/ 1666637 h 4553007"/>
                <a:gd name="connsiteX832" fmla="*/ 5564505 w 9239306"/>
                <a:gd name="connsiteY832" fmla="*/ 1651568 h 4553007"/>
                <a:gd name="connsiteX833" fmla="*/ 5555800 w 9239306"/>
                <a:gd name="connsiteY833" fmla="*/ 1642662 h 4553007"/>
                <a:gd name="connsiteX834" fmla="*/ 5549275 w 9239306"/>
                <a:gd name="connsiteY834" fmla="*/ 1633766 h 4553007"/>
                <a:gd name="connsiteX835" fmla="*/ 5543779 w 9239306"/>
                <a:gd name="connsiteY835" fmla="*/ 1624432 h 4553007"/>
                <a:gd name="connsiteX836" fmla="*/ 5539626 w 9239306"/>
                <a:gd name="connsiteY836" fmla="*/ 1616764 h 4553007"/>
                <a:gd name="connsiteX837" fmla="*/ 5538283 w 9239306"/>
                <a:gd name="connsiteY837" fmla="*/ 1610811 h 4553007"/>
                <a:gd name="connsiteX838" fmla="*/ 5536645 w 9239306"/>
                <a:gd name="connsiteY838" fmla="*/ 1603867 h 4553007"/>
                <a:gd name="connsiteX839" fmla="*/ 5535778 w 9239306"/>
                <a:gd name="connsiteY839" fmla="*/ 1601810 h 4553007"/>
                <a:gd name="connsiteX840" fmla="*/ 5535778 w 9239306"/>
                <a:gd name="connsiteY840" fmla="*/ 1600171 h 4553007"/>
                <a:gd name="connsiteX841" fmla="*/ 5536378 w 9239306"/>
                <a:gd name="connsiteY841" fmla="*/ 1599143 h 4553007"/>
                <a:gd name="connsiteX842" fmla="*/ 5536635 w 9239306"/>
                <a:gd name="connsiteY842" fmla="*/ 1595761 h 4553007"/>
                <a:gd name="connsiteX843" fmla="*/ 5537826 w 9239306"/>
                <a:gd name="connsiteY843" fmla="*/ 1589399 h 4553007"/>
                <a:gd name="connsiteX844" fmla="*/ 5538426 w 9239306"/>
                <a:gd name="connsiteY844" fmla="*/ 1585827 h 4553007"/>
                <a:gd name="connsiteX845" fmla="*/ 5538588 w 9239306"/>
                <a:gd name="connsiteY845" fmla="*/ 1579464 h 4553007"/>
                <a:gd name="connsiteX846" fmla="*/ 5546722 w 9239306"/>
                <a:gd name="connsiteY846" fmla="*/ 1546908 h 4553007"/>
                <a:gd name="connsiteX847" fmla="*/ 5551285 w 9239306"/>
                <a:gd name="connsiteY847" fmla="*/ 1524848 h 4553007"/>
                <a:gd name="connsiteX848" fmla="*/ 5551580 w 9239306"/>
                <a:gd name="connsiteY848" fmla="*/ 1518942 h 4553007"/>
                <a:gd name="connsiteX849" fmla="*/ 5550980 w 9239306"/>
                <a:gd name="connsiteY849" fmla="*/ 1509741 h 4553007"/>
                <a:gd name="connsiteX850" fmla="*/ 5549380 w 9239306"/>
                <a:gd name="connsiteY850" fmla="*/ 1498654 h 4553007"/>
                <a:gd name="connsiteX851" fmla="*/ 5547894 w 9239306"/>
                <a:gd name="connsiteY851" fmla="*/ 1486224 h 4553007"/>
                <a:gd name="connsiteX852" fmla="*/ 5546408 w 9239306"/>
                <a:gd name="connsiteY852" fmla="*/ 1474070 h 4553007"/>
                <a:gd name="connsiteX853" fmla="*/ 5545512 w 9239306"/>
                <a:gd name="connsiteY853" fmla="*/ 1466098 h 4553007"/>
                <a:gd name="connsiteX854" fmla="*/ 5543722 w 9239306"/>
                <a:gd name="connsiteY854" fmla="*/ 1460602 h 4553007"/>
                <a:gd name="connsiteX855" fmla="*/ 5538388 w 9239306"/>
                <a:gd name="connsiteY855" fmla="*/ 1447133 h 4553007"/>
                <a:gd name="connsiteX856" fmla="*/ 5532187 w 9239306"/>
                <a:gd name="connsiteY856" fmla="*/ 1433665 h 4553007"/>
                <a:gd name="connsiteX857" fmla="*/ 5528205 w 9239306"/>
                <a:gd name="connsiteY857" fmla="*/ 1423026 h 4553007"/>
                <a:gd name="connsiteX858" fmla="*/ 5527177 w 9239306"/>
                <a:gd name="connsiteY858" fmla="*/ 1416501 h 4553007"/>
                <a:gd name="connsiteX859" fmla="*/ 5526577 w 9239306"/>
                <a:gd name="connsiteY859" fmla="*/ 1409405 h 4553007"/>
                <a:gd name="connsiteX860" fmla="*/ 5525843 w 9239306"/>
                <a:gd name="connsiteY860" fmla="*/ 1382468 h 4553007"/>
                <a:gd name="connsiteX861" fmla="*/ 5524939 w 9239306"/>
                <a:gd name="connsiteY861" fmla="*/ 1364237 h 4553007"/>
                <a:gd name="connsiteX862" fmla="*/ 5524196 w 9239306"/>
                <a:gd name="connsiteY862" fmla="*/ 1346940 h 4553007"/>
                <a:gd name="connsiteX863" fmla="*/ 5524367 w 9239306"/>
                <a:gd name="connsiteY863" fmla="*/ 1331538 h 4553007"/>
                <a:gd name="connsiteX864" fmla="*/ 5524072 w 9239306"/>
                <a:gd name="connsiteY864" fmla="*/ 1318974 h 4553007"/>
                <a:gd name="connsiteX865" fmla="*/ 5522767 w 9239306"/>
                <a:gd name="connsiteY865" fmla="*/ 1307887 h 4553007"/>
                <a:gd name="connsiteX866" fmla="*/ 5519195 w 9239306"/>
                <a:gd name="connsiteY866" fmla="*/ 1293066 h 4553007"/>
                <a:gd name="connsiteX867" fmla="*/ 5515814 w 9239306"/>
                <a:gd name="connsiteY867" fmla="*/ 1279893 h 4553007"/>
                <a:gd name="connsiteX868" fmla="*/ 5513594 w 9239306"/>
                <a:gd name="connsiteY868" fmla="*/ 1273235 h 4553007"/>
                <a:gd name="connsiteX869" fmla="*/ 5506498 w 9239306"/>
                <a:gd name="connsiteY869" fmla="*/ 1259777 h 4553007"/>
                <a:gd name="connsiteX870" fmla="*/ 5496621 w 9239306"/>
                <a:gd name="connsiteY870" fmla="*/ 1238250 h 4553007"/>
                <a:gd name="connsiteX871" fmla="*/ 5490867 w 9239306"/>
                <a:gd name="connsiteY871" fmla="*/ 1222991 h 4553007"/>
                <a:gd name="connsiteX872" fmla="*/ 5479619 w 9239306"/>
                <a:gd name="connsiteY872" fmla="*/ 1195902 h 4553007"/>
                <a:gd name="connsiteX873" fmla="*/ 5476790 w 9239306"/>
                <a:gd name="connsiteY873" fmla="*/ 1187758 h 4553007"/>
                <a:gd name="connsiteX874" fmla="*/ 5476047 w 9239306"/>
                <a:gd name="connsiteY874" fmla="*/ 1180500 h 4553007"/>
                <a:gd name="connsiteX875" fmla="*/ 5476342 w 9239306"/>
                <a:gd name="connsiteY875" fmla="*/ 1176071 h 4553007"/>
                <a:gd name="connsiteX876" fmla="*/ 5476180 w 9239306"/>
                <a:gd name="connsiteY876" fmla="*/ 1168356 h 4553007"/>
                <a:gd name="connsiteX877" fmla="*/ 5475885 w 9239306"/>
                <a:gd name="connsiteY877" fmla="*/ 1155783 h 4553007"/>
                <a:gd name="connsiteX878" fmla="*/ 5476628 w 9239306"/>
                <a:gd name="connsiteY878" fmla="*/ 1147648 h 4553007"/>
                <a:gd name="connsiteX879" fmla="*/ 5475437 w 9239306"/>
                <a:gd name="connsiteY879" fmla="*/ 1132094 h 4553007"/>
                <a:gd name="connsiteX880" fmla="*/ 5473389 w 9239306"/>
                <a:gd name="connsiteY880" fmla="*/ 1112263 h 4553007"/>
                <a:gd name="connsiteX881" fmla="*/ 5472198 w 9239306"/>
                <a:gd name="connsiteY881" fmla="*/ 1107091 h 4553007"/>
                <a:gd name="connsiteX882" fmla="*/ 5471008 w 9239306"/>
                <a:gd name="connsiteY882" fmla="*/ 1107091 h 4553007"/>
                <a:gd name="connsiteX883" fmla="*/ 5470846 w 9239306"/>
                <a:gd name="connsiteY883" fmla="*/ 1106491 h 4553007"/>
                <a:gd name="connsiteX884" fmla="*/ 5471874 w 9239306"/>
                <a:gd name="connsiteY884" fmla="*/ 1106491 h 4553007"/>
                <a:gd name="connsiteX885" fmla="*/ 5471274 w 9239306"/>
                <a:gd name="connsiteY885" fmla="*/ 1105014 h 4553007"/>
                <a:gd name="connsiteX886" fmla="*/ 5468160 w 9239306"/>
                <a:gd name="connsiteY886" fmla="*/ 1097299 h 4553007"/>
                <a:gd name="connsiteX887" fmla="*/ 5461949 w 9239306"/>
                <a:gd name="connsiteY887" fmla="*/ 1086374 h 4553007"/>
                <a:gd name="connsiteX888" fmla="*/ 5459159 w 9239306"/>
                <a:gd name="connsiteY888" fmla="*/ 1081935 h 4553007"/>
                <a:gd name="connsiteX889" fmla="*/ 5457825 w 9239306"/>
                <a:gd name="connsiteY889" fmla="*/ 1080602 h 4553007"/>
                <a:gd name="connsiteX890" fmla="*/ 5454253 w 9239306"/>
                <a:gd name="connsiteY890" fmla="*/ 1076582 h 4553007"/>
                <a:gd name="connsiteX891" fmla="*/ 5450558 w 9239306"/>
                <a:gd name="connsiteY891" fmla="*/ 1070962 h 4553007"/>
                <a:gd name="connsiteX892" fmla="*/ 5440909 w 9239306"/>
                <a:gd name="connsiteY892" fmla="*/ 1053960 h 4553007"/>
                <a:gd name="connsiteX893" fmla="*/ 5437956 w 9239306"/>
                <a:gd name="connsiteY893" fmla="*/ 1046559 h 4553007"/>
                <a:gd name="connsiteX894" fmla="*/ 5433651 w 9239306"/>
                <a:gd name="connsiteY894" fmla="*/ 1027633 h 4553007"/>
                <a:gd name="connsiteX895" fmla="*/ 5431460 w 9239306"/>
                <a:gd name="connsiteY895" fmla="*/ 1006450 h 4553007"/>
                <a:gd name="connsiteX896" fmla="*/ 5432060 w 9239306"/>
                <a:gd name="connsiteY896" fmla="*/ 986466 h 4553007"/>
                <a:gd name="connsiteX897" fmla="*/ 5435003 w 9239306"/>
                <a:gd name="connsiteY897" fmla="*/ 944270 h 4553007"/>
                <a:gd name="connsiteX898" fmla="*/ 5436794 w 9239306"/>
                <a:gd name="connsiteY898" fmla="*/ 926621 h 4553007"/>
                <a:gd name="connsiteX899" fmla="*/ 5438442 w 9239306"/>
                <a:gd name="connsiteY899" fmla="*/ 910809 h 4553007"/>
                <a:gd name="connsiteX900" fmla="*/ 5439785 w 9239306"/>
                <a:gd name="connsiteY900" fmla="*/ 901770 h 4553007"/>
                <a:gd name="connsiteX901" fmla="*/ 5441680 w 9239306"/>
                <a:gd name="connsiteY901" fmla="*/ 896760 h 4553007"/>
                <a:gd name="connsiteX902" fmla="*/ 5444509 w 9239306"/>
                <a:gd name="connsiteY902" fmla="*/ 885044 h 4553007"/>
                <a:gd name="connsiteX903" fmla="*/ 5449072 w 9239306"/>
                <a:gd name="connsiteY903" fmla="*/ 868632 h 4553007"/>
                <a:gd name="connsiteX904" fmla="*/ 5453387 w 9239306"/>
                <a:gd name="connsiteY904" fmla="*/ 852783 h 4553007"/>
                <a:gd name="connsiteX905" fmla="*/ 5460778 w 9239306"/>
                <a:gd name="connsiteY905" fmla="*/ 826884 h 4553007"/>
                <a:gd name="connsiteX906" fmla="*/ 5464150 w 9239306"/>
                <a:gd name="connsiteY906" fmla="*/ 813711 h 4553007"/>
                <a:gd name="connsiteX907" fmla="*/ 5467436 w 9239306"/>
                <a:gd name="connsiteY907" fmla="*/ 797119 h 4553007"/>
                <a:gd name="connsiteX908" fmla="*/ 5469484 w 9239306"/>
                <a:gd name="connsiteY908" fmla="*/ 784098 h 4553007"/>
                <a:gd name="connsiteX909" fmla="*/ 5471274 w 9239306"/>
                <a:gd name="connsiteY909" fmla="*/ 775354 h 4553007"/>
                <a:gd name="connsiteX910" fmla="*/ 5474685 w 9239306"/>
                <a:gd name="connsiteY910" fmla="*/ 759247 h 4553007"/>
                <a:gd name="connsiteX911" fmla="*/ 5476580 w 9239306"/>
                <a:gd name="connsiteY911" fmla="*/ 749313 h 4553007"/>
                <a:gd name="connsiteX912" fmla="*/ 5488286 w 9239306"/>
                <a:gd name="connsiteY912" fmla="*/ 693801 h 4553007"/>
                <a:gd name="connsiteX913" fmla="*/ 5491982 w 9239306"/>
                <a:gd name="connsiteY913" fmla="*/ 675751 h 4553007"/>
                <a:gd name="connsiteX914" fmla="*/ 5492430 w 9239306"/>
                <a:gd name="connsiteY914" fmla="*/ 671179 h 4553007"/>
                <a:gd name="connsiteX915" fmla="*/ 5492268 w 9239306"/>
                <a:gd name="connsiteY915" fmla="*/ 666417 h 4553007"/>
                <a:gd name="connsiteX916" fmla="*/ 5491667 w 9239306"/>
                <a:gd name="connsiteY916" fmla="*/ 662435 h 4553007"/>
                <a:gd name="connsiteX917" fmla="*/ 5490029 w 9239306"/>
                <a:gd name="connsiteY917" fmla="*/ 657425 h 4553007"/>
                <a:gd name="connsiteX918" fmla="*/ 5485753 w 9239306"/>
                <a:gd name="connsiteY918" fmla="*/ 649129 h 4553007"/>
                <a:gd name="connsiteX919" fmla="*/ 5481733 w 9239306"/>
                <a:gd name="connsiteY919" fmla="*/ 642604 h 4553007"/>
                <a:gd name="connsiteX920" fmla="*/ 5477171 w 9239306"/>
                <a:gd name="connsiteY920" fmla="*/ 637280 h 4553007"/>
                <a:gd name="connsiteX921" fmla="*/ 5474666 w 9239306"/>
                <a:gd name="connsiteY921" fmla="*/ 633860 h 4553007"/>
                <a:gd name="connsiteX922" fmla="*/ 5469903 w 9239306"/>
                <a:gd name="connsiteY922" fmla="*/ 624535 h 4553007"/>
                <a:gd name="connsiteX923" fmla="*/ 5464283 w 9239306"/>
                <a:gd name="connsiteY923" fmla="*/ 612705 h 4553007"/>
                <a:gd name="connsiteX924" fmla="*/ 5455825 w 9239306"/>
                <a:gd name="connsiteY924" fmla="*/ 595846 h 4553007"/>
                <a:gd name="connsiteX925" fmla="*/ 5453491 w 9239306"/>
                <a:gd name="connsiteY925" fmla="*/ 590922 h 4553007"/>
                <a:gd name="connsiteX926" fmla="*/ 5453196 w 9239306"/>
                <a:gd name="connsiteY926" fmla="*/ 588740 h 4553007"/>
                <a:gd name="connsiteX927" fmla="*/ 5453196 w 9239306"/>
                <a:gd name="connsiteY927" fmla="*/ 578510 h 4553007"/>
                <a:gd name="connsiteX928" fmla="*/ 5455377 w 9239306"/>
                <a:gd name="connsiteY928" fmla="*/ 542573 h 4553007"/>
                <a:gd name="connsiteX929" fmla="*/ 5456111 w 9239306"/>
                <a:gd name="connsiteY929" fmla="*/ 529809 h 4553007"/>
                <a:gd name="connsiteX930" fmla="*/ 5454473 w 9239306"/>
                <a:gd name="connsiteY930" fmla="*/ 522703 h 4553007"/>
                <a:gd name="connsiteX931" fmla="*/ 5452424 w 9239306"/>
                <a:gd name="connsiteY931" fmla="*/ 516636 h 4553007"/>
                <a:gd name="connsiteX932" fmla="*/ 5446224 w 9239306"/>
                <a:gd name="connsiteY932" fmla="*/ 505701 h 4553007"/>
                <a:gd name="connsiteX933" fmla="*/ 5441004 w 9239306"/>
                <a:gd name="connsiteY933" fmla="*/ 492081 h 4553007"/>
                <a:gd name="connsiteX934" fmla="*/ 5438956 w 9239306"/>
                <a:gd name="connsiteY934" fmla="*/ 486013 h 4553007"/>
                <a:gd name="connsiteX935" fmla="*/ 5437928 w 9239306"/>
                <a:gd name="connsiteY935" fmla="*/ 477422 h 4553007"/>
                <a:gd name="connsiteX936" fmla="*/ 5435089 w 9239306"/>
                <a:gd name="connsiteY936" fmla="*/ 455657 h 4553007"/>
                <a:gd name="connsiteX937" fmla="*/ 5432594 w 9239306"/>
                <a:gd name="connsiteY937" fmla="*/ 427244 h 4553007"/>
                <a:gd name="connsiteX938" fmla="*/ 5431565 w 9239306"/>
                <a:gd name="connsiteY938" fmla="*/ 416738 h 4553007"/>
                <a:gd name="connsiteX939" fmla="*/ 5430079 w 9239306"/>
                <a:gd name="connsiteY939" fmla="*/ 409794 h 4553007"/>
                <a:gd name="connsiteX940" fmla="*/ 5427536 w 9239306"/>
                <a:gd name="connsiteY940" fmla="*/ 401336 h 4553007"/>
                <a:gd name="connsiteX941" fmla="*/ 5427250 w 9239306"/>
                <a:gd name="connsiteY941" fmla="*/ 321278 h 4553007"/>
                <a:gd name="connsiteX942" fmla="*/ 5447986 w 9239306"/>
                <a:gd name="connsiteY942" fmla="*/ 283664 h 4553007"/>
                <a:gd name="connsiteX943" fmla="*/ 5452748 w 9239306"/>
                <a:gd name="connsiteY943" fmla="*/ 277149 h 4553007"/>
                <a:gd name="connsiteX944" fmla="*/ 5460587 w 9239306"/>
                <a:gd name="connsiteY944" fmla="*/ 271520 h 4553007"/>
                <a:gd name="connsiteX945" fmla="*/ 5464283 w 9239306"/>
                <a:gd name="connsiteY945" fmla="*/ 266062 h 4553007"/>
                <a:gd name="connsiteX946" fmla="*/ 5467817 w 9239306"/>
                <a:gd name="connsiteY946" fmla="*/ 255089 h 4553007"/>
                <a:gd name="connsiteX947" fmla="*/ 5472284 w 9239306"/>
                <a:gd name="connsiteY947" fmla="*/ 246678 h 4553007"/>
                <a:gd name="connsiteX948" fmla="*/ 5477456 w 9239306"/>
                <a:gd name="connsiteY948" fmla="*/ 240916 h 4553007"/>
                <a:gd name="connsiteX949" fmla="*/ 5484400 w 9239306"/>
                <a:gd name="connsiteY949" fmla="*/ 227295 h 4553007"/>
                <a:gd name="connsiteX950" fmla="*/ 5487229 w 9239306"/>
                <a:gd name="connsiteY950" fmla="*/ 220485 h 4553007"/>
                <a:gd name="connsiteX951" fmla="*/ 5489286 w 9239306"/>
                <a:gd name="connsiteY951" fmla="*/ 208617 h 4553007"/>
                <a:gd name="connsiteX952" fmla="*/ 5488582 w 9239306"/>
                <a:gd name="connsiteY952" fmla="*/ 198568 h 4553007"/>
                <a:gd name="connsiteX953" fmla="*/ 5485753 w 9239306"/>
                <a:gd name="connsiteY953" fmla="*/ 185995 h 4553007"/>
                <a:gd name="connsiteX954" fmla="*/ 5480866 w 9239306"/>
                <a:gd name="connsiteY954" fmla="*/ 170297 h 4553007"/>
                <a:gd name="connsiteX955" fmla="*/ 5465921 w 9239306"/>
                <a:gd name="connsiteY955" fmla="*/ 120253 h 4553007"/>
                <a:gd name="connsiteX956" fmla="*/ 5460911 w 9239306"/>
                <a:gd name="connsiteY956" fmla="*/ 105889 h 4553007"/>
                <a:gd name="connsiteX957" fmla="*/ 5458978 w 9239306"/>
                <a:gd name="connsiteY957" fmla="*/ 94202 h 4553007"/>
                <a:gd name="connsiteX958" fmla="*/ 5458978 w 9239306"/>
                <a:gd name="connsiteY958" fmla="*/ 81629 h 4553007"/>
                <a:gd name="connsiteX959" fmla="*/ 5459578 w 9239306"/>
                <a:gd name="connsiteY959" fmla="*/ 70209 h 4553007"/>
                <a:gd name="connsiteX960" fmla="*/ 5461473 w 9239306"/>
                <a:gd name="connsiteY960" fmla="*/ 59417 h 4553007"/>
                <a:gd name="connsiteX961" fmla="*/ 5464588 w 9239306"/>
                <a:gd name="connsiteY961" fmla="*/ 45053 h 4553007"/>
                <a:gd name="connsiteX962" fmla="*/ 5468408 w 9239306"/>
                <a:gd name="connsiteY962" fmla="*/ 26861 h 4553007"/>
                <a:gd name="connsiteX963" fmla="*/ 5470951 w 9239306"/>
                <a:gd name="connsiteY963" fmla="*/ 16764 h 4553007"/>
                <a:gd name="connsiteX964" fmla="*/ 5470075 w 9239306"/>
                <a:gd name="connsiteY964" fmla="*/ 11430 h 4553007"/>
                <a:gd name="connsiteX965" fmla="*/ 5467989 w 9239306"/>
                <a:gd name="connsiteY965" fmla="*/ 2534 h 4553007"/>
                <a:gd name="connsiteX966" fmla="*/ 5467426 w 9239306"/>
                <a:gd name="connsiteY966" fmla="*/ 0 h 4553007"/>
                <a:gd name="connsiteX967" fmla="*/ 5473380 w 9239306"/>
                <a:gd name="connsiteY967" fmla="*/ 0 h 4553007"/>
                <a:gd name="connsiteX968" fmla="*/ 5474818 w 9239306"/>
                <a:gd name="connsiteY968" fmla="*/ 11125 h 4553007"/>
                <a:gd name="connsiteX969" fmla="*/ 5475265 w 9239306"/>
                <a:gd name="connsiteY969" fmla="*/ 18974 h 4553007"/>
                <a:gd name="connsiteX970" fmla="*/ 5473513 w 9239306"/>
                <a:gd name="connsiteY970" fmla="*/ 28870 h 4553007"/>
                <a:gd name="connsiteX971" fmla="*/ 5469646 w 9239306"/>
                <a:gd name="connsiteY971" fmla="*/ 45463 h 4553007"/>
                <a:gd name="connsiteX972" fmla="*/ 5466855 w 9239306"/>
                <a:gd name="connsiteY972" fmla="*/ 59084 h 4553007"/>
                <a:gd name="connsiteX973" fmla="*/ 5464760 w 9239306"/>
                <a:gd name="connsiteY973" fmla="*/ 70323 h 4553007"/>
                <a:gd name="connsiteX974" fmla="*/ 5463731 w 9239306"/>
                <a:gd name="connsiteY974" fmla="*/ 82191 h 4553007"/>
                <a:gd name="connsiteX975" fmla="*/ 5465217 w 9239306"/>
                <a:gd name="connsiteY975" fmla="*/ 94317 h 4553007"/>
                <a:gd name="connsiteX976" fmla="*/ 5469036 w 9239306"/>
                <a:gd name="connsiteY976" fmla="*/ 112662 h 4553007"/>
                <a:gd name="connsiteX977" fmla="*/ 5485619 w 9239306"/>
                <a:gd name="connsiteY977" fmla="*/ 169364 h 4553007"/>
                <a:gd name="connsiteX978" fmla="*/ 5490191 w 9239306"/>
                <a:gd name="connsiteY978" fmla="*/ 185366 h 4553007"/>
                <a:gd name="connsiteX979" fmla="*/ 5493173 w 9239306"/>
                <a:gd name="connsiteY979" fmla="*/ 197644 h 4553007"/>
                <a:gd name="connsiteX980" fmla="*/ 5494363 w 9239306"/>
                <a:gd name="connsiteY980" fmla="*/ 209179 h 4553007"/>
                <a:gd name="connsiteX981" fmla="*/ 5494963 w 9239306"/>
                <a:gd name="connsiteY981" fmla="*/ 210969 h 4553007"/>
                <a:gd name="connsiteX982" fmla="*/ 5496411 w 9239306"/>
                <a:gd name="connsiteY982" fmla="*/ 213350 h 4553007"/>
                <a:gd name="connsiteX983" fmla="*/ 5496697 w 9239306"/>
                <a:gd name="connsiteY983" fmla="*/ 220704 h 4553007"/>
                <a:gd name="connsiteX984" fmla="*/ 5495344 w 9239306"/>
                <a:gd name="connsiteY984" fmla="*/ 227400 h 4553007"/>
                <a:gd name="connsiteX985" fmla="*/ 5492716 w 9239306"/>
                <a:gd name="connsiteY985" fmla="*/ 234467 h 4553007"/>
                <a:gd name="connsiteX986" fmla="*/ 5488981 w 9239306"/>
                <a:gd name="connsiteY986" fmla="*/ 240868 h 4553007"/>
                <a:gd name="connsiteX987" fmla="*/ 5485743 w 9239306"/>
                <a:gd name="connsiteY987" fmla="*/ 245012 h 4553007"/>
                <a:gd name="connsiteX988" fmla="*/ 5477742 w 9239306"/>
                <a:gd name="connsiteY988" fmla="*/ 256994 h 4553007"/>
                <a:gd name="connsiteX989" fmla="*/ 5468417 w 9239306"/>
                <a:gd name="connsiteY989" fmla="*/ 272682 h 4553007"/>
                <a:gd name="connsiteX990" fmla="*/ 5463083 w 9239306"/>
                <a:gd name="connsiteY990" fmla="*/ 281140 h 4553007"/>
                <a:gd name="connsiteX991" fmla="*/ 5461292 w 9239306"/>
                <a:gd name="connsiteY991" fmla="*/ 282578 h 4553007"/>
                <a:gd name="connsiteX992" fmla="*/ 5457825 w 9239306"/>
                <a:gd name="connsiteY992" fmla="*/ 283921 h 4553007"/>
                <a:gd name="connsiteX993" fmla="*/ 5454539 w 9239306"/>
                <a:gd name="connsiteY993" fmla="*/ 287198 h 4553007"/>
                <a:gd name="connsiteX994" fmla="*/ 5435451 w 9239306"/>
                <a:gd name="connsiteY994" fmla="*/ 323583 h 4553007"/>
                <a:gd name="connsiteX995" fmla="*/ 5434851 w 9239306"/>
                <a:gd name="connsiteY995" fmla="*/ 392268 h 4553007"/>
                <a:gd name="connsiteX996" fmla="*/ 5437394 w 9239306"/>
                <a:gd name="connsiteY996" fmla="*/ 412995 h 4553007"/>
                <a:gd name="connsiteX997" fmla="*/ 5438128 w 9239306"/>
                <a:gd name="connsiteY997" fmla="*/ 426168 h 4553007"/>
                <a:gd name="connsiteX998" fmla="*/ 5441823 w 9239306"/>
                <a:gd name="connsiteY998" fmla="*/ 455190 h 4553007"/>
                <a:gd name="connsiteX999" fmla="*/ 5443757 w 9239306"/>
                <a:gd name="connsiteY999" fmla="*/ 473993 h 4553007"/>
                <a:gd name="connsiteX1000" fmla="*/ 5445976 w 9239306"/>
                <a:gd name="connsiteY1000" fmla="*/ 485404 h 4553007"/>
                <a:gd name="connsiteX1001" fmla="*/ 5449510 w 9239306"/>
                <a:gd name="connsiteY1001" fmla="*/ 495910 h 4553007"/>
                <a:gd name="connsiteX1002" fmla="*/ 5456901 w 9239306"/>
                <a:gd name="connsiteY1002" fmla="*/ 511016 h 4553007"/>
                <a:gd name="connsiteX1003" fmla="*/ 5461330 w 9239306"/>
                <a:gd name="connsiteY1003" fmla="*/ 521846 h 4553007"/>
                <a:gd name="connsiteX1004" fmla="*/ 5462521 w 9239306"/>
                <a:gd name="connsiteY1004" fmla="*/ 529657 h 4553007"/>
                <a:gd name="connsiteX1005" fmla="*/ 5462073 w 9239306"/>
                <a:gd name="connsiteY1005" fmla="*/ 542125 h 4553007"/>
                <a:gd name="connsiteX1006" fmla="*/ 5461912 w 9239306"/>
                <a:gd name="connsiteY1006" fmla="*/ 570662 h 4553007"/>
                <a:gd name="connsiteX1007" fmla="*/ 5462816 w 9239306"/>
                <a:gd name="connsiteY1007" fmla="*/ 582825 h 4553007"/>
                <a:gd name="connsiteX1008" fmla="*/ 5464454 w 9239306"/>
                <a:gd name="connsiteY1008" fmla="*/ 591684 h 4553007"/>
                <a:gd name="connsiteX1009" fmla="*/ 5467283 w 9239306"/>
                <a:gd name="connsiteY1009" fmla="*/ 601618 h 4553007"/>
                <a:gd name="connsiteX1010" fmla="*/ 5471846 w 9239306"/>
                <a:gd name="connsiteY1010" fmla="*/ 610934 h 4553007"/>
                <a:gd name="connsiteX1011" fmla="*/ 5472303 w 9239306"/>
                <a:gd name="connsiteY1011" fmla="*/ 613601 h 4553007"/>
                <a:gd name="connsiteX1012" fmla="*/ 5474389 w 9239306"/>
                <a:gd name="connsiteY1012" fmla="*/ 616887 h 4553007"/>
                <a:gd name="connsiteX1013" fmla="*/ 5477180 w 9239306"/>
                <a:gd name="connsiteY1013" fmla="*/ 620573 h 4553007"/>
                <a:gd name="connsiteX1014" fmla="*/ 5485029 w 9239306"/>
                <a:gd name="connsiteY1014" fmla="*/ 635832 h 4553007"/>
                <a:gd name="connsiteX1015" fmla="*/ 5497592 w 9239306"/>
                <a:gd name="connsiteY1015" fmla="*/ 660835 h 4553007"/>
                <a:gd name="connsiteX1016" fmla="*/ 5499230 w 9239306"/>
                <a:gd name="connsiteY1016" fmla="*/ 664569 h 4553007"/>
                <a:gd name="connsiteX1017" fmla="*/ 5499830 w 9239306"/>
                <a:gd name="connsiteY1017" fmla="*/ 667198 h 4553007"/>
                <a:gd name="connsiteX1018" fmla="*/ 5498640 w 9239306"/>
                <a:gd name="connsiteY1018" fmla="*/ 671674 h 4553007"/>
                <a:gd name="connsiteX1019" fmla="*/ 5496554 w 9239306"/>
                <a:gd name="connsiteY1019" fmla="*/ 676847 h 4553007"/>
                <a:gd name="connsiteX1020" fmla="*/ 5493601 w 9239306"/>
                <a:gd name="connsiteY1020" fmla="*/ 691344 h 4553007"/>
                <a:gd name="connsiteX1021" fmla="*/ 5484562 w 9239306"/>
                <a:gd name="connsiteY1021" fmla="*/ 739454 h 4553007"/>
                <a:gd name="connsiteX1022" fmla="*/ 5481619 w 9239306"/>
                <a:gd name="connsiteY1022" fmla="*/ 755266 h 4553007"/>
                <a:gd name="connsiteX1023" fmla="*/ 5480266 w 9239306"/>
                <a:gd name="connsiteY1023" fmla="*/ 768287 h 4553007"/>
                <a:gd name="connsiteX1024" fmla="*/ 5478780 w 9239306"/>
                <a:gd name="connsiteY1024" fmla="*/ 785622 h 4553007"/>
                <a:gd name="connsiteX1025" fmla="*/ 5477885 w 9239306"/>
                <a:gd name="connsiteY1025" fmla="*/ 794814 h 4553007"/>
                <a:gd name="connsiteX1026" fmla="*/ 5472875 w 9239306"/>
                <a:gd name="connsiteY1026" fmla="*/ 812863 h 4553007"/>
                <a:gd name="connsiteX1027" fmla="*/ 5465921 w 9239306"/>
                <a:gd name="connsiteY1027" fmla="*/ 834790 h 4553007"/>
                <a:gd name="connsiteX1028" fmla="*/ 5455539 w 9239306"/>
                <a:gd name="connsiteY1028" fmla="*/ 870623 h 4553007"/>
                <a:gd name="connsiteX1029" fmla="*/ 5451396 w 9239306"/>
                <a:gd name="connsiteY1029" fmla="*/ 884539 h 4553007"/>
                <a:gd name="connsiteX1030" fmla="*/ 5448415 w 9239306"/>
                <a:gd name="connsiteY1030" fmla="*/ 898712 h 4553007"/>
                <a:gd name="connsiteX1031" fmla="*/ 5448862 w 9239306"/>
                <a:gd name="connsiteY1031" fmla="*/ 901246 h 4553007"/>
                <a:gd name="connsiteX1032" fmla="*/ 5447519 w 9239306"/>
                <a:gd name="connsiteY1032" fmla="*/ 904970 h 4553007"/>
                <a:gd name="connsiteX1033" fmla="*/ 5446071 w 9239306"/>
                <a:gd name="connsiteY1033" fmla="*/ 912333 h 4553007"/>
                <a:gd name="connsiteX1034" fmla="*/ 5444281 w 9239306"/>
                <a:gd name="connsiteY1034" fmla="*/ 931907 h 4553007"/>
                <a:gd name="connsiteX1035" fmla="*/ 5443385 w 9239306"/>
                <a:gd name="connsiteY1035" fmla="*/ 945537 h 4553007"/>
                <a:gd name="connsiteX1036" fmla="*/ 5443223 w 9239306"/>
                <a:gd name="connsiteY1036" fmla="*/ 966711 h 4553007"/>
                <a:gd name="connsiteX1037" fmla="*/ 5442328 w 9239306"/>
                <a:gd name="connsiteY1037" fmla="*/ 989181 h 4553007"/>
                <a:gd name="connsiteX1038" fmla="*/ 5444262 w 9239306"/>
                <a:gd name="connsiteY1038" fmla="*/ 1015527 h 4553007"/>
                <a:gd name="connsiteX1039" fmla="*/ 5447090 w 9239306"/>
                <a:gd name="connsiteY1039" fmla="*/ 1029891 h 4553007"/>
                <a:gd name="connsiteX1040" fmla="*/ 5451967 w 9239306"/>
                <a:gd name="connsiteY1040" fmla="*/ 1043207 h 4553007"/>
                <a:gd name="connsiteX1041" fmla="*/ 5459235 w 9239306"/>
                <a:gd name="connsiteY1041" fmla="*/ 1054332 h 4553007"/>
                <a:gd name="connsiteX1042" fmla="*/ 5464854 w 9239306"/>
                <a:gd name="connsiteY1042" fmla="*/ 1062781 h 4553007"/>
                <a:gd name="connsiteX1043" fmla="*/ 5470608 w 9239306"/>
                <a:gd name="connsiteY1043" fmla="*/ 1076954 h 4553007"/>
                <a:gd name="connsiteX1044" fmla="*/ 5476875 w 9239306"/>
                <a:gd name="connsiteY1044" fmla="*/ 1091279 h 4553007"/>
                <a:gd name="connsiteX1045" fmla="*/ 5479990 w 9239306"/>
                <a:gd name="connsiteY1045" fmla="*/ 1100919 h 4553007"/>
                <a:gd name="connsiteX1046" fmla="*/ 5482171 w 9239306"/>
                <a:gd name="connsiteY1046" fmla="*/ 1109510 h 4553007"/>
                <a:gd name="connsiteX1047" fmla="*/ 5482628 w 9239306"/>
                <a:gd name="connsiteY1047" fmla="*/ 1111406 h 4553007"/>
                <a:gd name="connsiteX1048" fmla="*/ 5484553 w 9239306"/>
                <a:gd name="connsiteY1048" fmla="*/ 1131684 h 4553007"/>
                <a:gd name="connsiteX1049" fmla="*/ 5487391 w 9239306"/>
                <a:gd name="connsiteY1049" fmla="*/ 1152858 h 4553007"/>
                <a:gd name="connsiteX1050" fmla="*/ 5489438 w 9239306"/>
                <a:gd name="connsiteY1050" fmla="*/ 1174033 h 4553007"/>
                <a:gd name="connsiteX1051" fmla="*/ 5491658 w 9239306"/>
                <a:gd name="connsiteY1051" fmla="*/ 1192425 h 4553007"/>
                <a:gd name="connsiteX1052" fmla="*/ 5493144 w 9239306"/>
                <a:gd name="connsiteY1052" fmla="*/ 1201131 h 4553007"/>
                <a:gd name="connsiteX1053" fmla="*/ 5498020 w 9239306"/>
                <a:gd name="connsiteY1053" fmla="*/ 1212999 h 4553007"/>
                <a:gd name="connsiteX1054" fmla="*/ 5504840 w 9239306"/>
                <a:gd name="connsiteY1054" fmla="*/ 1229097 h 4553007"/>
                <a:gd name="connsiteX1055" fmla="*/ 5513128 w 9239306"/>
                <a:gd name="connsiteY1055" fmla="*/ 1249537 h 4553007"/>
                <a:gd name="connsiteX1056" fmla="*/ 5526443 w 9239306"/>
                <a:gd name="connsiteY1056" fmla="*/ 1281684 h 4553007"/>
                <a:gd name="connsiteX1057" fmla="*/ 5530263 w 9239306"/>
                <a:gd name="connsiteY1057" fmla="*/ 1291419 h 4553007"/>
                <a:gd name="connsiteX1058" fmla="*/ 5531453 w 9239306"/>
                <a:gd name="connsiteY1058" fmla="*/ 1297629 h 4553007"/>
                <a:gd name="connsiteX1059" fmla="*/ 5532349 w 9239306"/>
                <a:gd name="connsiteY1059" fmla="*/ 1312888 h 4553007"/>
                <a:gd name="connsiteX1060" fmla="*/ 5532806 w 9239306"/>
                <a:gd name="connsiteY1060" fmla="*/ 1341911 h 4553007"/>
                <a:gd name="connsiteX1061" fmla="*/ 5535635 w 9239306"/>
                <a:gd name="connsiteY1061" fmla="*/ 1402890 h 4553007"/>
                <a:gd name="connsiteX1062" fmla="*/ 5536235 w 9239306"/>
                <a:gd name="connsiteY1062" fmla="*/ 1413529 h 4553007"/>
                <a:gd name="connsiteX1063" fmla="*/ 5536930 w 9239306"/>
                <a:gd name="connsiteY1063" fmla="*/ 1417701 h 4553007"/>
                <a:gd name="connsiteX1064" fmla="*/ 5550237 w 9239306"/>
                <a:gd name="connsiteY1064" fmla="*/ 1460611 h 4553007"/>
                <a:gd name="connsiteX1065" fmla="*/ 5554104 w 9239306"/>
                <a:gd name="connsiteY1065" fmla="*/ 1473508 h 4553007"/>
                <a:gd name="connsiteX1066" fmla="*/ 5557638 w 9239306"/>
                <a:gd name="connsiteY1066" fmla="*/ 1488729 h 4553007"/>
                <a:gd name="connsiteX1067" fmla="*/ 5562105 w 9239306"/>
                <a:gd name="connsiteY1067" fmla="*/ 1502493 h 4553007"/>
                <a:gd name="connsiteX1068" fmla="*/ 5562848 w 9239306"/>
                <a:gd name="connsiteY1068" fmla="*/ 1510789 h 4553007"/>
                <a:gd name="connsiteX1069" fmla="*/ 5561495 w 9239306"/>
                <a:gd name="connsiteY1069" fmla="*/ 1520724 h 4553007"/>
                <a:gd name="connsiteX1070" fmla="*/ 5558371 w 9239306"/>
                <a:gd name="connsiteY1070" fmla="*/ 1528686 h 4553007"/>
                <a:gd name="connsiteX1071" fmla="*/ 5553199 w 9239306"/>
                <a:gd name="connsiteY1071" fmla="*/ 1548556 h 4553007"/>
                <a:gd name="connsiteX1072" fmla="*/ 5549065 w 9239306"/>
                <a:gd name="connsiteY1072" fmla="*/ 1572216 h 4553007"/>
                <a:gd name="connsiteX1073" fmla="*/ 5547579 w 9239306"/>
                <a:gd name="connsiteY1073" fmla="*/ 1586713 h 4553007"/>
                <a:gd name="connsiteX1074" fmla="*/ 5548322 w 9239306"/>
                <a:gd name="connsiteY1074" fmla="*/ 1595304 h 4553007"/>
                <a:gd name="connsiteX1075" fmla="*/ 5550951 w 9239306"/>
                <a:gd name="connsiteY1075" fmla="*/ 1606839 h 4553007"/>
                <a:gd name="connsiteX1076" fmla="*/ 5557762 w 9239306"/>
                <a:gd name="connsiteY1076" fmla="*/ 1626518 h 4553007"/>
                <a:gd name="connsiteX1077" fmla="*/ 5560438 w 9239306"/>
                <a:gd name="connsiteY1077" fmla="*/ 1636605 h 4553007"/>
                <a:gd name="connsiteX1078" fmla="*/ 5565772 w 9239306"/>
                <a:gd name="connsiteY1078" fmla="*/ 1642672 h 4553007"/>
                <a:gd name="connsiteX1079" fmla="*/ 5574354 w 9239306"/>
                <a:gd name="connsiteY1079" fmla="*/ 1651130 h 4553007"/>
                <a:gd name="connsiteX1080" fmla="*/ 5584412 w 9239306"/>
                <a:gd name="connsiteY1080" fmla="*/ 1659836 h 4553007"/>
                <a:gd name="connsiteX1081" fmla="*/ 5598481 w 9239306"/>
                <a:gd name="connsiteY1081" fmla="*/ 1672152 h 4553007"/>
                <a:gd name="connsiteX1082" fmla="*/ 5610644 w 9239306"/>
                <a:gd name="connsiteY1082" fmla="*/ 1684420 h 4553007"/>
                <a:gd name="connsiteX1083" fmla="*/ 5616398 w 9239306"/>
                <a:gd name="connsiteY1083" fmla="*/ 1677772 h 4553007"/>
                <a:gd name="connsiteX1084" fmla="*/ 5617054 w 9239306"/>
                <a:gd name="connsiteY1084" fmla="*/ 1678962 h 4553007"/>
                <a:gd name="connsiteX1085" fmla="*/ 5619931 w 9239306"/>
                <a:gd name="connsiteY1085" fmla="*/ 1683972 h 4553007"/>
                <a:gd name="connsiteX1086" fmla="*/ 5615492 w 9239306"/>
                <a:gd name="connsiteY1086" fmla="*/ 1690335 h 4553007"/>
                <a:gd name="connsiteX1087" fmla="*/ 5620341 w 9239306"/>
                <a:gd name="connsiteY1087" fmla="*/ 1698965 h 4553007"/>
                <a:gd name="connsiteX1088" fmla="*/ 5638153 w 9239306"/>
                <a:gd name="connsiteY1088" fmla="*/ 1736655 h 4553007"/>
                <a:gd name="connsiteX1089" fmla="*/ 5649849 w 9239306"/>
                <a:gd name="connsiteY1089" fmla="*/ 1751467 h 4553007"/>
                <a:gd name="connsiteX1090" fmla="*/ 5658889 w 9239306"/>
                <a:gd name="connsiteY1090" fmla="*/ 1764783 h 4553007"/>
                <a:gd name="connsiteX1091" fmla="*/ 5663765 w 9239306"/>
                <a:gd name="connsiteY1091" fmla="*/ 1770993 h 4553007"/>
                <a:gd name="connsiteX1092" fmla="*/ 5671899 w 9239306"/>
                <a:gd name="connsiteY1092" fmla="*/ 1778089 h 4553007"/>
                <a:gd name="connsiteX1093" fmla="*/ 5681510 w 9239306"/>
                <a:gd name="connsiteY1093" fmla="*/ 1787424 h 4553007"/>
                <a:gd name="connsiteX1094" fmla="*/ 5689645 w 9239306"/>
                <a:gd name="connsiteY1094" fmla="*/ 1795539 h 4553007"/>
                <a:gd name="connsiteX1095" fmla="*/ 5698227 w 9239306"/>
                <a:gd name="connsiteY1095" fmla="*/ 1804740 h 4553007"/>
                <a:gd name="connsiteX1096" fmla="*/ 5703685 w 9239306"/>
                <a:gd name="connsiteY1096" fmla="*/ 1814827 h 4553007"/>
                <a:gd name="connsiteX1097" fmla="*/ 5708256 w 9239306"/>
                <a:gd name="connsiteY1097" fmla="*/ 1825323 h 4553007"/>
                <a:gd name="connsiteX1098" fmla="*/ 5711533 w 9239306"/>
                <a:gd name="connsiteY1098" fmla="*/ 1840725 h 4553007"/>
                <a:gd name="connsiteX1099" fmla="*/ 5713753 w 9239306"/>
                <a:gd name="connsiteY1099" fmla="*/ 1853613 h 4553007"/>
                <a:gd name="connsiteX1100" fmla="*/ 5714743 w 9239306"/>
                <a:gd name="connsiteY1100" fmla="*/ 1862509 h 4553007"/>
                <a:gd name="connsiteX1101" fmla="*/ 5717868 w 9239306"/>
                <a:gd name="connsiteY1101" fmla="*/ 1877168 h 4553007"/>
                <a:gd name="connsiteX1102" fmla="*/ 5722135 w 9239306"/>
                <a:gd name="connsiteY1102" fmla="*/ 1886322 h 4553007"/>
                <a:gd name="connsiteX1103" fmla="*/ 5728345 w 9239306"/>
                <a:gd name="connsiteY1103" fmla="*/ 1896418 h 4553007"/>
                <a:gd name="connsiteX1104" fmla="*/ 5736631 w 9239306"/>
                <a:gd name="connsiteY1104" fmla="*/ 1905410 h 4553007"/>
                <a:gd name="connsiteX1105" fmla="*/ 5740908 w 9239306"/>
                <a:gd name="connsiteY1105" fmla="*/ 1909239 h 4553007"/>
                <a:gd name="connsiteX1106" fmla="*/ 5773217 w 9239306"/>
                <a:gd name="connsiteY1106" fmla="*/ 1942128 h 4553007"/>
                <a:gd name="connsiteX1107" fmla="*/ 5778389 w 9239306"/>
                <a:gd name="connsiteY1107" fmla="*/ 1946691 h 4553007"/>
                <a:gd name="connsiteX1108" fmla="*/ 5785485 w 9239306"/>
                <a:gd name="connsiteY1108" fmla="*/ 1955283 h 4553007"/>
                <a:gd name="connsiteX1109" fmla="*/ 5793048 w 9239306"/>
                <a:gd name="connsiteY1109" fmla="*/ 1965665 h 4553007"/>
                <a:gd name="connsiteX1110" fmla="*/ 5798544 w 9239306"/>
                <a:gd name="connsiteY1110" fmla="*/ 1975075 h 4553007"/>
                <a:gd name="connsiteX1111" fmla="*/ 5801049 w 9239306"/>
                <a:gd name="connsiteY1111" fmla="*/ 1982667 h 4553007"/>
                <a:gd name="connsiteX1112" fmla="*/ 5808317 w 9239306"/>
                <a:gd name="connsiteY1112" fmla="*/ 2005174 h 4553007"/>
                <a:gd name="connsiteX1113" fmla="*/ 5816156 w 9239306"/>
                <a:gd name="connsiteY1113" fmla="*/ 2030463 h 4553007"/>
                <a:gd name="connsiteX1114" fmla="*/ 5820137 w 9239306"/>
                <a:gd name="connsiteY1114" fmla="*/ 2042903 h 4553007"/>
                <a:gd name="connsiteX1115" fmla="*/ 5822071 w 9239306"/>
                <a:gd name="connsiteY1115" fmla="*/ 2050752 h 4553007"/>
                <a:gd name="connsiteX1116" fmla="*/ 5824576 w 9239306"/>
                <a:gd name="connsiteY1116" fmla="*/ 2063925 h 4553007"/>
                <a:gd name="connsiteX1117" fmla="*/ 5827405 w 9239306"/>
                <a:gd name="connsiteY1117" fmla="*/ 2085842 h 4553007"/>
                <a:gd name="connsiteX1118" fmla="*/ 5827243 w 9239306"/>
                <a:gd name="connsiteY1118" fmla="*/ 2103625 h 4553007"/>
                <a:gd name="connsiteX1119" fmla="*/ 5826643 w 9239306"/>
                <a:gd name="connsiteY1119" fmla="*/ 2144725 h 4553007"/>
                <a:gd name="connsiteX1120" fmla="*/ 5834196 w 9239306"/>
                <a:gd name="connsiteY1120" fmla="*/ 2168290 h 4553007"/>
                <a:gd name="connsiteX1121" fmla="*/ 5837320 w 9239306"/>
                <a:gd name="connsiteY1121" fmla="*/ 2167100 h 4553007"/>
                <a:gd name="connsiteX1122" fmla="*/ 5838025 w 9239306"/>
                <a:gd name="connsiteY1122" fmla="*/ 2176739 h 4553007"/>
                <a:gd name="connsiteX1123" fmla="*/ 5833872 w 9239306"/>
                <a:gd name="connsiteY1123" fmla="*/ 2179825 h 4553007"/>
                <a:gd name="connsiteX1124" fmla="*/ 5834777 w 9239306"/>
                <a:gd name="connsiteY1124" fmla="*/ 2212715 h 4553007"/>
                <a:gd name="connsiteX1125" fmla="*/ 5834939 w 9239306"/>
                <a:gd name="connsiteY1125" fmla="*/ 2235622 h 4553007"/>
                <a:gd name="connsiteX1126" fmla="*/ 5835234 w 9239306"/>
                <a:gd name="connsiteY1126" fmla="*/ 2267179 h 4553007"/>
                <a:gd name="connsiteX1127" fmla="*/ 5835682 w 9239306"/>
                <a:gd name="connsiteY1127" fmla="*/ 2301821 h 4553007"/>
                <a:gd name="connsiteX1128" fmla="*/ 5835682 w 9239306"/>
                <a:gd name="connsiteY1128" fmla="*/ 2330510 h 4553007"/>
                <a:gd name="connsiteX1129" fmla="*/ 5836711 w 9239306"/>
                <a:gd name="connsiteY1129" fmla="*/ 2341931 h 4553007"/>
                <a:gd name="connsiteX1130" fmla="*/ 5839216 w 9239306"/>
                <a:gd name="connsiteY1130" fmla="*/ 2357895 h 4553007"/>
                <a:gd name="connsiteX1131" fmla="*/ 5842616 w 9239306"/>
                <a:gd name="connsiteY1131" fmla="*/ 2378469 h 4553007"/>
                <a:gd name="connsiteX1132" fmla="*/ 5850341 w 9239306"/>
                <a:gd name="connsiteY1132" fmla="*/ 2422741 h 4553007"/>
                <a:gd name="connsiteX1133" fmla="*/ 5854027 w 9239306"/>
                <a:gd name="connsiteY1133" fmla="*/ 2442410 h 4553007"/>
                <a:gd name="connsiteX1134" fmla="*/ 5854923 w 9239306"/>
                <a:gd name="connsiteY1134" fmla="*/ 2447744 h 4553007"/>
                <a:gd name="connsiteX1135" fmla="*/ 5854923 w 9239306"/>
                <a:gd name="connsiteY1135" fmla="*/ 2469366 h 4553007"/>
                <a:gd name="connsiteX1136" fmla="*/ 5852713 w 9239306"/>
                <a:gd name="connsiteY1136" fmla="*/ 2478853 h 4553007"/>
                <a:gd name="connsiteX1137" fmla="*/ 5848436 w 9239306"/>
                <a:gd name="connsiteY1137" fmla="*/ 2490235 h 4553007"/>
                <a:gd name="connsiteX1138" fmla="*/ 5842073 w 9239306"/>
                <a:gd name="connsiteY1138" fmla="*/ 2505637 h 4553007"/>
                <a:gd name="connsiteX1139" fmla="*/ 5831558 w 9239306"/>
                <a:gd name="connsiteY1139" fmla="*/ 2523534 h 4553007"/>
                <a:gd name="connsiteX1140" fmla="*/ 5824738 w 9239306"/>
                <a:gd name="connsiteY1140" fmla="*/ 2533174 h 4553007"/>
                <a:gd name="connsiteX1141" fmla="*/ 5822556 w 9239306"/>
                <a:gd name="connsiteY1141" fmla="*/ 2534517 h 4553007"/>
                <a:gd name="connsiteX1142" fmla="*/ 5817337 w 9239306"/>
                <a:gd name="connsiteY1142" fmla="*/ 2542032 h 4553007"/>
                <a:gd name="connsiteX1143" fmla="*/ 5807897 w 9239306"/>
                <a:gd name="connsiteY1143" fmla="*/ 2557882 h 4553007"/>
                <a:gd name="connsiteX1144" fmla="*/ 5801240 w 9239306"/>
                <a:gd name="connsiteY1144" fmla="*/ 2573893 h 4553007"/>
                <a:gd name="connsiteX1145" fmla="*/ 5795906 w 9239306"/>
                <a:gd name="connsiteY1145" fmla="*/ 2592077 h 4553007"/>
                <a:gd name="connsiteX1146" fmla="*/ 5793238 w 9239306"/>
                <a:gd name="connsiteY1146" fmla="*/ 2600220 h 4553007"/>
                <a:gd name="connsiteX1147" fmla="*/ 5793238 w 9239306"/>
                <a:gd name="connsiteY1147" fmla="*/ 2608221 h 4553007"/>
                <a:gd name="connsiteX1148" fmla="*/ 5794877 w 9239306"/>
                <a:gd name="connsiteY1148" fmla="*/ 2613555 h 4553007"/>
                <a:gd name="connsiteX1149" fmla="*/ 5799754 w 9239306"/>
                <a:gd name="connsiteY1149" fmla="*/ 2620499 h 4553007"/>
                <a:gd name="connsiteX1150" fmla="*/ 5803745 w 9239306"/>
                <a:gd name="connsiteY1150" fmla="*/ 2628643 h 4553007"/>
                <a:gd name="connsiteX1151" fmla="*/ 5804935 w 9239306"/>
                <a:gd name="connsiteY1151" fmla="*/ 2637539 h 4553007"/>
                <a:gd name="connsiteX1152" fmla="*/ 5809107 w 9239306"/>
                <a:gd name="connsiteY1152" fmla="*/ 2651570 h 4553007"/>
                <a:gd name="connsiteX1153" fmla="*/ 5812593 w 9239306"/>
                <a:gd name="connsiteY1153" fmla="*/ 2662581 h 4553007"/>
                <a:gd name="connsiteX1154" fmla="*/ 5815680 w 9239306"/>
                <a:gd name="connsiteY1154" fmla="*/ 2673668 h 4553007"/>
                <a:gd name="connsiteX1155" fmla="*/ 5816499 w 9239306"/>
                <a:gd name="connsiteY1155" fmla="*/ 2678954 h 4553007"/>
                <a:gd name="connsiteX1156" fmla="*/ 5818385 w 9239306"/>
                <a:gd name="connsiteY1156" fmla="*/ 2696442 h 4553007"/>
                <a:gd name="connsiteX1157" fmla="*/ 5825490 w 9239306"/>
                <a:gd name="connsiteY1157" fmla="*/ 2746162 h 4553007"/>
                <a:gd name="connsiteX1158" fmla="*/ 5826804 w 9239306"/>
                <a:gd name="connsiteY1158" fmla="*/ 2753268 h 4553007"/>
                <a:gd name="connsiteX1159" fmla="*/ 5829024 w 9239306"/>
                <a:gd name="connsiteY1159" fmla="*/ 2761850 h 4553007"/>
                <a:gd name="connsiteX1160" fmla="*/ 5832148 w 9239306"/>
                <a:gd name="connsiteY1160" fmla="*/ 2768375 h 4553007"/>
                <a:gd name="connsiteX1161" fmla="*/ 5838215 w 9239306"/>
                <a:gd name="connsiteY1161" fmla="*/ 2776509 h 4553007"/>
                <a:gd name="connsiteX1162" fmla="*/ 5846674 w 9239306"/>
                <a:gd name="connsiteY1162" fmla="*/ 2787796 h 4553007"/>
                <a:gd name="connsiteX1163" fmla="*/ 5853617 w 9239306"/>
                <a:gd name="connsiteY1163" fmla="*/ 2798426 h 4553007"/>
                <a:gd name="connsiteX1164" fmla="*/ 5858047 w 9239306"/>
                <a:gd name="connsiteY1164" fmla="*/ 2810999 h 4553007"/>
                <a:gd name="connsiteX1165" fmla="*/ 5875696 w 9239306"/>
                <a:gd name="connsiteY1165" fmla="*/ 2836602 h 4553007"/>
                <a:gd name="connsiteX1166" fmla="*/ 5894051 w 9239306"/>
                <a:gd name="connsiteY1166" fmla="*/ 2864587 h 4553007"/>
                <a:gd name="connsiteX1167" fmla="*/ 5919388 w 9239306"/>
                <a:gd name="connsiteY1167" fmla="*/ 2902934 h 4553007"/>
                <a:gd name="connsiteX1168" fmla="*/ 5928541 w 9239306"/>
                <a:gd name="connsiteY1168" fmla="*/ 2919041 h 4553007"/>
                <a:gd name="connsiteX1169" fmla="*/ 5934294 w 9239306"/>
                <a:gd name="connsiteY1169" fmla="*/ 2931062 h 4553007"/>
                <a:gd name="connsiteX1170" fmla="*/ 5934075 w 9239306"/>
                <a:gd name="connsiteY1170" fmla="*/ 2933138 h 4553007"/>
                <a:gd name="connsiteX1171" fmla="*/ 5937647 w 9239306"/>
                <a:gd name="connsiteY1171" fmla="*/ 2940977 h 4553007"/>
                <a:gd name="connsiteX1172" fmla="*/ 5939742 w 9239306"/>
                <a:gd name="connsiteY1172" fmla="*/ 2950302 h 4553007"/>
                <a:gd name="connsiteX1173" fmla="*/ 5941505 w 9239306"/>
                <a:gd name="connsiteY1173" fmla="*/ 2972924 h 4553007"/>
                <a:gd name="connsiteX1174" fmla="*/ 5945525 w 9239306"/>
                <a:gd name="connsiteY1174" fmla="*/ 3010091 h 4553007"/>
                <a:gd name="connsiteX1175" fmla="*/ 5947706 w 9239306"/>
                <a:gd name="connsiteY1175" fmla="*/ 3011729 h 4553007"/>
                <a:gd name="connsiteX1176" fmla="*/ 5948153 w 9239306"/>
                <a:gd name="connsiteY1176" fmla="*/ 3016606 h 4553007"/>
                <a:gd name="connsiteX1177" fmla="*/ 5945819 w 9239306"/>
                <a:gd name="connsiteY1177" fmla="*/ 3018091 h 4553007"/>
                <a:gd name="connsiteX1178" fmla="*/ 5947706 w 9239306"/>
                <a:gd name="connsiteY1178" fmla="*/ 3034684 h 4553007"/>
                <a:gd name="connsiteX1179" fmla="*/ 5950249 w 9239306"/>
                <a:gd name="connsiteY1179" fmla="*/ 3063059 h 4553007"/>
                <a:gd name="connsiteX1180" fmla="*/ 5952782 w 9239306"/>
                <a:gd name="connsiteY1180" fmla="*/ 3088691 h 4553007"/>
                <a:gd name="connsiteX1181" fmla="*/ 5952944 w 9239306"/>
                <a:gd name="connsiteY1181" fmla="*/ 3106141 h 4553007"/>
                <a:gd name="connsiteX1182" fmla="*/ 5952658 w 9239306"/>
                <a:gd name="connsiteY1182" fmla="*/ 3120638 h 4553007"/>
                <a:gd name="connsiteX1183" fmla="*/ 5950277 w 9239306"/>
                <a:gd name="connsiteY1183" fmla="*/ 3131563 h 4553007"/>
                <a:gd name="connsiteX1184" fmla="*/ 5948048 w 9239306"/>
                <a:gd name="connsiteY1184" fmla="*/ 3141202 h 4553007"/>
                <a:gd name="connsiteX1185" fmla="*/ 5946610 w 9239306"/>
                <a:gd name="connsiteY1185" fmla="*/ 3152289 h 4553007"/>
                <a:gd name="connsiteX1186" fmla="*/ 5937133 w 9239306"/>
                <a:gd name="connsiteY1186" fmla="*/ 3178235 h 4553007"/>
                <a:gd name="connsiteX1187" fmla="*/ 5927027 w 9239306"/>
                <a:gd name="connsiteY1187" fmla="*/ 3200114 h 4553007"/>
                <a:gd name="connsiteX1188" fmla="*/ 5906748 w 9239306"/>
                <a:gd name="connsiteY1188" fmla="*/ 3246177 h 4553007"/>
                <a:gd name="connsiteX1189" fmla="*/ 5881145 w 9239306"/>
                <a:gd name="connsiteY1189" fmla="*/ 3305089 h 4553007"/>
                <a:gd name="connsiteX1190" fmla="*/ 5851827 w 9239306"/>
                <a:gd name="connsiteY1190" fmla="*/ 3370088 h 4553007"/>
                <a:gd name="connsiteX1191" fmla="*/ 5838511 w 9239306"/>
                <a:gd name="connsiteY1191" fmla="*/ 3394348 h 4553007"/>
                <a:gd name="connsiteX1192" fmla="*/ 5827271 w 9239306"/>
                <a:gd name="connsiteY1192" fmla="*/ 3412408 h 4553007"/>
                <a:gd name="connsiteX1193" fmla="*/ 5811422 w 9239306"/>
                <a:gd name="connsiteY1193" fmla="*/ 3432848 h 4553007"/>
                <a:gd name="connsiteX1194" fmla="*/ 5796058 w 9239306"/>
                <a:gd name="connsiteY1194" fmla="*/ 3452270 h 4553007"/>
                <a:gd name="connsiteX1195" fmla="*/ 5790400 w 9239306"/>
                <a:gd name="connsiteY1195" fmla="*/ 3459375 h 4553007"/>
                <a:gd name="connsiteX1196" fmla="*/ 5781171 w 9239306"/>
                <a:gd name="connsiteY1196" fmla="*/ 3474806 h 4553007"/>
                <a:gd name="connsiteX1197" fmla="*/ 5703856 w 9239306"/>
                <a:gd name="connsiteY1197" fmla="*/ 3593049 h 4553007"/>
                <a:gd name="connsiteX1198" fmla="*/ 5689321 w 9239306"/>
                <a:gd name="connsiteY1198" fmla="*/ 3605622 h 4553007"/>
                <a:gd name="connsiteX1199" fmla="*/ 5666499 w 9239306"/>
                <a:gd name="connsiteY1199" fmla="*/ 3612880 h 4553007"/>
                <a:gd name="connsiteX1200" fmla="*/ 5650983 w 9239306"/>
                <a:gd name="connsiteY1200" fmla="*/ 3613252 h 4553007"/>
                <a:gd name="connsiteX1201" fmla="*/ 5633981 w 9239306"/>
                <a:gd name="connsiteY1201" fmla="*/ 3609804 h 4553007"/>
                <a:gd name="connsiteX1202" fmla="*/ 5544312 w 9239306"/>
                <a:gd name="connsiteY1202" fmla="*/ 3575428 h 4553007"/>
                <a:gd name="connsiteX1203" fmla="*/ 5467626 w 9239306"/>
                <a:gd name="connsiteY1203" fmla="*/ 3550958 h 4553007"/>
                <a:gd name="connsiteX1204" fmla="*/ 5426202 w 9239306"/>
                <a:gd name="connsiteY1204" fmla="*/ 3544881 h 4553007"/>
                <a:gd name="connsiteX1205" fmla="*/ 5399018 w 9239306"/>
                <a:gd name="connsiteY1205" fmla="*/ 3542919 h 4553007"/>
                <a:gd name="connsiteX1206" fmla="*/ 5323789 w 9239306"/>
                <a:gd name="connsiteY1206" fmla="*/ 3553635 h 4553007"/>
                <a:gd name="connsiteX1207" fmla="*/ 5287994 w 9239306"/>
                <a:gd name="connsiteY1207" fmla="*/ 3566846 h 4553007"/>
                <a:gd name="connsiteX1208" fmla="*/ 5280365 w 9239306"/>
                <a:gd name="connsiteY1208" fmla="*/ 3571408 h 4553007"/>
                <a:gd name="connsiteX1209" fmla="*/ 5253571 w 9239306"/>
                <a:gd name="connsiteY1209" fmla="*/ 3594402 h 4553007"/>
                <a:gd name="connsiteX1210" fmla="*/ 5241370 w 9239306"/>
                <a:gd name="connsiteY1210" fmla="*/ 3605860 h 4553007"/>
                <a:gd name="connsiteX1211" fmla="*/ 5232673 w 9239306"/>
                <a:gd name="connsiteY1211" fmla="*/ 3613623 h 4553007"/>
                <a:gd name="connsiteX1212" fmla="*/ 5226558 w 9239306"/>
                <a:gd name="connsiteY1212" fmla="*/ 3620272 h 4553007"/>
                <a:gd name="connsiteX1213" fmla="*/ 5205651 w 9239306"/>
                <a:gd name="connsiteY1213" fmla="*/ 3645084 h 4553007"/>
                <a:gd name="connsiteX1214" fmla="*/ 5177124 w 9239306"/>
                <a:gd name="connsiteY1214" fmla="*/ 3679651 h 4553007"/>
                <a:gd name="connsiteX1215" fmla="*/ 5163808 w 9239306"/>
                <a:gd name="connsiteY1215" fmla="*/ 3691843 h 4553007"/>
                <a:gd name="connsiteX1216" fmla="*/ 5156788 w 9239306"/>
                <a:gd name="connsiteY1216" fmla="*/ 3699444 h 4553007"/>
                <a:gd name="connsiteX1217" fmla="*/ 5149396 w 9239306"/>
                <a:gd name="connsiteY1217" fmla="*/ 3708511 h 4553007"/>
                <a:gd name="connsiteX1218" fmla="*/ 5143281 w 9239306"/>
                <a:gd name="connsiteY1218" fmla="*/ 3714626 h 4553007"/>
                <a:gd name="connsiteX1219" fmla="*/ 5129775 w 9239306"/>
                <a:gd name="connsiteY1219" fmla="*/ 3723904 h 4553007"/>
                <a:gd name="connsiteX1220" fmla="*/ 5076825 w 9239306"/>
                <a:gd name="connsiteY1220" fmla="*/ 3765652 h 4553007"/>
                <a:gd name="connsiteX1221" fmla="*/ 5074806 w 9239306"/>
                <a:gd name="connsiteY1221" fmla="*/ 3767661 h 4553007"/>
                <a:gd name="connsiteX1222" fmla="*/ 5073463 w 9239306"/>
                <a:gd name="connsiteY1222" fmla="*/ 3769967 h 4553007"/>
                <a:gd name="connsiteX1223" fmla="*/ 5072682 w 9239306"/>
                <a:gd name="connsiteY1223" fmla="*/ 3772462 h 4553007"/>
                <a:gd name="connsiteX1224" fmla="*/ 5072310 w 9239306"/>
                <a:gd name="connsiteY1224" fmla="*/ 3775339 h 4553007"/>
                <a:gd name="connsiteX1225" fmla="*/ 5072644 w 9239306"/>
                <a:gd name="connsiteY1225" fmla="*/ 3778320 h 4553007"/>
                <a:gd name="connsiteX1226" fmla="*/ 5073416 w 9239306"/>
                <a:gd name="connsiteY1226" fmla="*/ 3781073 h 4553007"/>
                <a:gd name="connsiteX1227" fmla="*/ 5074692 w 9239306"/>
                <a:gd name="connsiteY1227" fmla="*/ 3783530 h 4553007"/>
                <a:gd name="connsiteX1228" fmla="*/ 5075568 w 9239306"/>
                <a:gd name="connsiteY1228" fmla="*/ 3784759 h 4553007"/>
                <a:gd name="connsiteX1229" fmla="*/ 5076558 w 9239306"/>
                <a:gd name="connsiteY1229" fmla="*/ 3786150 h 4553007"/>
                <a:gd name="connsiteX1230" fmla="*/ 5078083 w 9239306"/>
                <a:gd name="connsiteY1230" fmla="*/ 3787636 h 4553007"/>
                <a:gd name="connsiteX1231" fmla="*/ 5080016 w 9239306"/>
                <a:gd name="connsiteY1231" fmla="*/ 3789074 h 4553007"/>
                <a:gd name="connsiteX1232" fmla="*/ 5081940 w 9239306"/>
                <a:gd name="connsiteY1232" fmla="*/ 3790141 h 4553007"/>
                <a:gd name="connsiteX1233" fmla="*/ 5084407 w 9239306"/>
                <a:gd name="connsiteY1233" fmla="*/ 3791007 h 4553007"/>
                <a:gd name="connsiteX1234" fmla="*/ 5106210 w 9239306"/>
                <a:gd name="connsiteY1234" fmla="*/ 3792798 h 4553007"/>
                <a:gd name="connsiteX1235" fmla="*/ 5140443 w 9239306"/>
                <a:gd name="connsiteY1235" fmla="*/ 3798456 h 4553007"/>
                <a:gd name="connsiteX1236" fmla="*/ 5175009 w 9239306"/>
                <a:gd name="connsiteY1236" fmla="*/ 3808686 h 4553007"/>
                <a:gd name="connsiteX1237" fmla="*/ 5195173 w 9239306"/>
                <a:gd name="connsiteY1237" fmla="*/ 3817020 h 4553007"/>
                <a:gd name="connsiteX1238" fmla="*/ 5218319 w 9239306"/>
                <a:gd name="connsiteY1238" fmla="*/ 3825354 h 4553007"/>
                <a:gd name="connsiteX1239" fmla="*/ 5270297 w 9239306"/>
                <a:gd name="connsiteY1239" fmla="*/ 3847195 h 4553007"/>
                <a:gd name="connsiteX1240" fmla="*/ 5290871 w 9239306"/>
                <a:gd name="connsiteY1240" fmla="*/ 3856463 h 4553007"/>
                <a:gd name="connsiteX1241" fmla="*/ 5306968 w 9239306"/>
                <a:gd name="connsiteY1241" fmla="*/ 3864064 h 4553007"/>
                <a:gd name="connsiteX1242" fmla="*/ 5324542 w 9239306"/>
                <a:gd name="connsiteY1242" fmla="*/ 3871084 h 4553007"/>
                <a:gd name="connsiteX1243" fmla="*/ 5344897 w 9239306"/>
                <a:gd name="connsiteY1243" fmla="*/ 3877742 h 4553007"/>
                <a:gd name="connsiteX1244" fmla="*/ 5365433 w 9239306"/>
                <a:gd name="connsiteY1244" fmla="*/ 3882343 h 4553007"/>
                <a:gd name="connsiteX1245" fmla="*/ 5372824 w 9239306"/>
                <a:gd name="connsiteY1245" fmla="*/ 3884019 h 4553007"/>
                <a:gd name="connsiteX1246" fmla="*/ 5386521 w 9239306"/>
                <a:gd name="connsiteY1246" fmla="*/ 3888829 h 4553007"/>
                <a:gd name="connsiteX1247" fmla="*/ 5465760 w 9239306"/>
                <a:gd name="connsiteY1247" fmla="*/ 3916909 h 4553007"/>
                <a:gd name="connsiteX1248" fmla="*/ 5499221 w 9239306"/>
                <a:gd name="connsiteY1248" fmla="*/ 3929310 h 4553007"/>
                <a:gd name="connsiteX1249" fmla="*/ 5499421 w 9239306"/>
                <a:gd name="connsiteY1249" fmla="*/ 3934482 h 4553007"/>
                <a:gd name="connsiteX1250" fmla="*/ 5506812 w 9239306"/>
                <a:gd name="connsiteY1250" fmla="*/ 3936702 h 4553007"/>
                <a:gd name="connsiteX1251" fmla="*/ 5510137 w 9239306"/>
                <a:gd name="connsiteY1251" fmla="*/ 3933006 h 4553007"/>
                <a:gd name="connsiteX1252" fmla="*/ 5532920 w 9239306"/>
                <a:gd name="connsiteY1252" fmla="*/ 3940778 h 4553007"/>
                <a:gd name="connsiteX1253" fmla="*/ 5549017 w 9239306"/>
                <a:gd name="connsiteY1253" fmla="*/ 3947055 h 4553007"/>
                <a:gd name="connsiteX1254" fmla="*/ 5574354 w 9239306"/>
                <a:gd name="connsiteY1254" fmla="*/ 3957400 h 4553007"/>
                <a:gd name="connsiteX1255" fmla="*/ 5593966 w 9239306"/>
                <a:gd name="connsiteY1255" fmla="*/ 3970344 h 4553007"/>
                <a:gd name="connsiteX1256" fmla="*/ 5620046 w 9239306"/>
                <a:gd name="connsiteY1256" fmla="*/ 3987946 h 4553007"/>
                <a:gd name="connsiteX1257" fmla="*/ 5690664 w 9239306"/>
                <a:gd name="connsiteY1257" fmla="*/ 4032161 h 4553007"/>
                <a:gd name="connsiteX1258" fmla="*/ 5750643 w 9239306"/>
                <a:gd name="connsiteY1258" fmla="*/ 4057984 h 4553007"/>
                <a:gd name="connsiteX1259" fmla="*/ 5797773 w 9239306"/>
                <a:gd name="connsiteY1259" fmla="*/ 4075100 h 4553007"/>
                <a:gd name="connsiteX1260" fmla="*/ 5841463 w 9239306"/>
                <a:gd name="connsiteY1260" fmla="*/ 4086482 h 4553007"/>
                <a:gd name="connsiteX1261" fmla="*/ 5894746 w 9239306"/>
                <a:gd name="connsiteY1261" fmla="*/ 4098989 h 4553007"/>
                <a:gd name="connsiteX1262" fmla="*/ 5930465 w 9239306"/>
                <a:gd name="connsiteY1262" fmla="*/ 4106656 h 4553007"/>
                <a:gd name="connsiteX1263" fmla="*/ 5968117 w 9239306"/>
                <a:gd name="connsiteY1263" fmla="*/ 4110447 h 4553007"/>
                <a:gd name="connsiteX1264" fmla="*/ 5980881 w 9239306"/>
                <a:gd name="connsiteY1264" fmla="*/ 4110447 h 4553007"/>
                <a:gd name="connsiteX1265" fmla="*/ 6002351 w 9239306"/>
                <a:gd name="connsiteY1265" fmla="*/ 4108514 h 4553007"/>
                <a:gd name="connsiteX1266" fmla="*/ 6027144 w 9239306"/>
                <a:gd name="connsiteY1266" fmla="*/ 4107399 h 4553007"/>
                <a:gd name="connsiteX1267" fmla="*/ 6069350 w 9239306"/>
                <a:gd name="connsiteY1267" fmla="*/ 4105351 h 4553007"/>
                <a:gd name="connsiteX1268" fmla="*/ 6108678 w 9239306"/>
                <a:gd name="connsiteY1268" fmla="*/ 4102465 h 4553007"/>
                <a:gd name="connsiteX1269" fmla="*/ 6110126 w 9239306"/>
                <a:gd name="connsiteY1269" fmla="*/ 4102360 h 4553007"/>
                <a:gd name="connsiteX1270" fmla="*/ 6146578 w 9239306"/>
                <a:gd name="connsiteY1270" fmla="*/ 4072671 h 4553007"/>
                <a:gd name="connsiteX1271" fmla="*/ 6216625 w 9239306"/>
                <a:gd name="connsiteY1271" fmla="*/ 3997662 h 4553007"/>
                <a:gd name="connsiteX1272" fmla="*/ 6292339 w 9239306"/>
                <a:gd name="connsiteY1272" fmla="*/ 3917233 h 4553007"/>
                <a:gd name="connsiteX1273" fmla="*/ 6381922 w 9239306"/>
                <a:gd name="connsiteY1273" fmla="*/ 3822097 h 4553007"/>
                <a:gd name="connsiteX1274" fmla="*/ 6453692 w 9239306"/>
                <a:gd name="connsiteY1274" fmla="*/ 3747087 h 4553007"/>
                <a:gd name="connsiteX1275" fmla="*/ 6456769 w 9239306"/>
                <a:gd name="connsiteY1275" fmla="*/ 3739658 h 4553007"/>
                <a:gd name="connsiteX1276" fmla="*/ 6471628 w 9239306"/>
                <a:gd name="connsiteY1276" fmla="*/ 3717608 h 4553007"/>
                <a:gd name="connsiteX1277" fmla="*/ 6473562 w 9239306"/>
                <a:gd name="connsiteY1277" fmla="*/ 3706635 h 4553007"/>
                <a:gd name="connsiteX1278" fmla="*/ 6489821 w 9239306"/>
                <a:gd name="connsiteY1278" fmla="*/ 3683937 h 4553007"/>
                <a:gd name="connsiteX1279" fmla="*/ 6494993 w 9239306"/>
                <a:gd name="connsiteY1279" fmla="*/ 3669078 h 4553007"/>
                <a:gd name="connsiteX1280" fmla="*/ 6497412 w 9239306"/>
                <a:gd name="connsiteY1280" fmla="*/ 3658038 h 4553007"/>
                <a:gd name="connsiteX1281" fmla="*/ 6502632 w 9239306"/>
                <a:gd name="connsiteY1281" fmla="*/ 3615909 h 4553007"/>
                <a:gd name="connsiteX1282" fmla="*/ 6509319 w 9239306"/>
                <a:gd name="connsiteY1282" fmla="*/ 3590697 h 4553007"/>
                <a:gd name="connsiteX1283" fmla="*/ 6520082 w 9239306"/>
                <a:gd name="connsiteY1283" fmla="*/ 3565779 h 4553007"/>
                <a:gd name="connsiteX1284" fmla="*/ 6549181 w 9239306"/>
                <a:gd name="connsiteY1284" fmla="*/ 3490275 h 4553007"/>
                <a:gd name="connsiteX1285" fmla="*/ 6554153 w 9239306"/>
                <a:gd name="connsiteY1285" fmla="*/ 3467538 h 4553007"/>
                <a:gd name="connsiteX1286" fmla="*/ 6556334 w 9239306"/>
                <a:gd name="connsiteY1286" fmla="*/ 3446631 h 4553007"/>
                <a:gd name="connsiteX1287" fmla="*/ 6566116 w 9239306"/>
                <a:gd name="connsiteY1287" fmla="*/ 3415675 h 4553007"/>
                <a:gd name="connsiteX1288" fmla="*/ 6572022 w 9239306"/>
                <a:gd name="connsiteY1288" fmla="*/ 3395968 h 4553007"/>
                <a:gd name="connsiteX1289" fmla="*/ 6579461 w 9239306"/>
                <a:gd name="connsiteY1289" fmla="*/ 3383280 h 4553007"/>
                <a:gd name="connsiteX1290" fmla="*/ 6584823 w 9239306"/>
                <a:gd name="connsiteY1290" fmla="*/ 3367764 h 4553007"/>
                <a:gd name="connsiteX1291" fmla="*/ 6594672 w 9239306"/>
                <a:gd name="connsiteY1291" fmla="*/ 3351791 h 4553007"/>
                <a:gd name="connsiteX1292" fmla="*/ 6604283 w 9239306"/>
                <a:gd name="connsiteY1292" fmla="*/ 3339398 h 4553007"/>
                <a:gd name="connsiteX1293" fmla="*/ 6609646 w 9239306"/>
                <a:gd name="connsiteY1293" fmla="*/ 3328083 h 4553007"/>
                <a:gd name="connsiteX1294" fmla="*/ 6612227 w 9239306"/>
                <a:gd name="connsiteY1294" fmla="*/ 3316958 h 4553007"/>
                <a:gd name="connsiteX1295" fmla="*/ 6629096 w 9239306"/>
                <a:gd name="connsiteY1295" fmla="*/ 3303413 h 4553007"/>
                <a:gd name="connsiteX1296" fmla="*/ 6666576 w 9239306"/>
                <a:gd name="connsiteY1296" fmla="*/ 3262770 h 4553007"/>
                <a:gd name="connsiteX1297" fmla="*/ 6696180 w 9239306"/>
                <a:gd name="connsiteY1297" fmla="*/ 3232804 h 4553007"/>
                <a:gd name="connsiteX1298" fmla="*/ 6726765 w 9239306"/>
                <a:gd name="connsiteY1298" fmla="*/ 3205534 h 4553007"/>
                <a:gd name="connsiteX1299" fmla="*/ 6752511 w 9239306"/>
                <a:gd name="connsiteY1299" fmla="*/ 3186684 h 4553007"/>
                <a:gd name="connsiteX1300" fmla="*/ 6788516 w 9239306"/>
                <a:gd name="connsiteY1300" fmla="*/ 3160690 h 4553007"/>
                <a:gd name="connsiteX1301" fmla="*/ 6818948 w 9239306"/>
                <a:gd name="connsiteY1301" fmla="*/ 3137621 h 4553007"/>
                <a:gd name="connsiteX1302" fmla="*/ 6863658 w 9239306"/>
                <a:gd name="connsiteY1302" fmla="*/ 3116028 h 4553007"/>
                <a:gd name="connsiteX1303" fmla="*/ 6917855 w 9239306"/>
                <a:gd name="connsiteY1303" fmla="*/ 3088319 h 4553007"/>
                <a:gd name="connsiteX1304" fmla="*/ 6957803 w 9239306"/>
                <a:gd name="connsiteY1304" fmla="*/ 3072384 h 4553007"/>
                <a:gd name="connsiteX1305" fmla="*/ 7005638 w 9239306"/>
                <a:gd name="connsiteY1305" fmla="*/ 3058725 h 4553007"/>
                <a:gd name="connsiteX1306" fmla="*/ 7061597 w 9239306"/>
                <a:gd name="connsiteY1306" fmla="*/ 3056830 h 4553007"/>
                <a:gd name="connsiteX1307" fmla="*/ 7119042 w 9239306"/>
                <a:gd name="connsiteY1307" fmla="*/ 3058020 h 4553007"/>
                <a:gd name="connsiteX1308" fmla="*/ 7158038 w 9239306"/>
                <a:gd name="connsiteY1308" fmla="*/ 3049067 h 4553007"/>
                <a:gd name="connsiteX1309" fmla="*/ 7187594 w 9239306"/>
                <a:gd name="connsiteY1309" fmla="*/ 3037904 h 4553007"/>
                <a:gd name="connsiteX1310" fmla="*/ 7207549 w 9239306"/>
                <a:gd name="connsiteY1310" fmla="*/ 3028455 h 4553007"/>
                <a:gd name="connsiteX1311" fmla="*/ 7222408 w 9239306"/>
                <a:gd name="connsiteY1311" fmla="*/ 3019006 h 4553007"/>
                <a:gd name="connsiteX1312" fmla="*/ 7246335 w 9239306"/>
                <a:gd name="connsiteY1312" fmla="*/ 3004604 h 4553007"/>
                <a:gd name="connsiteX1313" fmla="*/ 7278977 w 9239306"/>
                <a:gd name="connsiteY1313" fmla="*/ 2982306 h 4553007"/>
                <a:gd name="connsiteX1314" fmla="*/ 7328612 w 9239306"/>
                <a:gd name="connsiteY1314" fmla="*/ 2951512 h 4553007"/>
                <a:gd name="connsiteX1315" fmla="*/ 7382190 w 9239306"/>
                <a:gd name="connsiteY1315" fmla="*/ 2916650 h 4553007"/>
                <a:gd name="connsiteX1316" fmla="*/ 7420414 w 9239306"/>
                <a:gd name="connsiteY1316" fmla="*/ 2894438 h 4553007"/>
                <a:gd name="connsiteX1317" fmla="*/ 7427805 w 9239306"/>
                <a:gd name="connsiteY1317" fmla="*/ 2890457 h 4553007"/>
                <a:gd name="connsiteX1318" fmla="*/ 7484050 w 9239306"/>
                <a:gd name="connsiteY1318" fmla="*/ 2864187 h 4553007"/>
                <a:gd name="connsiteX1319" fmla="*/ 7553325 w 9239306"/>
                <a:gd name="connsiteY1319" fmla="*/ 2836393 h 4553007"/>
                <a:gd name="connsiteX1320" fmla="*/ 7558783 w 9239306"/>
                <a:gd name="connsiteY1320" fmla="*/ 2834211 h 4553007"/>
                <a:gd name="connsiteX1321" fmla="*/ 7618724 w 9239306"/>
                <a:gd name="connsiteY1321" fmla="*/ 2813847 h 4553007"/>
                <a:gd name="connsiteX1322" fmla="*/ 7626116 w 9239306"/>
                <a:gd name="connsiteY1322" fmla="*/ 2807932 h 4553007"/>
                <a:gd name="connsiteX1323" fmla="*/ 7632030 w 9239306"/>
                <a:gd name="connsiteY1323" fmla="*/ 2806817 h 4553007"/>
                <a:gd name="connsiteX1324" fmla="*/ 7653138 w 9239306"/>
                <a:gd name="connsiteY1324" fmla="*/ 2788339 h 4553007"/>
                <a:gd name="connsiteX1325" fmla="*/ 7674607 w 9239306"/>
                <a:gd name="connsiteY1325" fmla="*/ 2769089 h 4553007"/>
                <a:gd name="connsiteX1326" fmla="*/ 7674978 w 9239306"/>
                <a:gd name="connsiteY1326" fmla="*/ 2756525 h 4553007"/>
                <a:gd name="connsiteX1327" fmla="*/ 7684580 w 9239306"/>
                <a:gd name="connsiteY1327" fmla="*/ 2745029 h 4553007"/>
                <a:gd name="connsiteX1328" fmla="*/ 7691238 w 9239306"/>
                <a:gd name="connsiteY1328" fmla="*/ 2722855 h 4553007"/>
                <a:gd name="connsiteX1329" fmla="*/ 7712707 w 9239306"/>
                <a:gd name="connsiteY1329" fmla="*/ 2706558 h 4553007"/>
                <a:gd name="connsiteX1330" fmla="*/ 7753026 w 9239306"/>
                <a:gd name="connsiteY1330" fmla="*/ 2690632 h 4553007"/>
                <a:gd name="connsiteX1331" fmla="*/ 7769695 w 9239306"/>
                <a:gd name="connsiteY1331" fmla="*/ 2687307 h 4553007"/>
                <a:gd name="connsiteX1332" fmla="*/ 7797080 w 9239306"/>
                <a:gd name="connsiteY1332" fmla="*/ 2684326 h 4553007"/>
                <a:gd name="connsiteX1333" fmla="*/ 7847047 w 9239306"/>
                <a:gd name="connsiteY1333" fmla="*/ 2686184 h 4553007"/>
                <a:gd name="connsiteX1334" fmla="*/ 7936592 w 9239306"/>
                <a:gd name="connsiteY1334" fmla="*/ 2699880 h 4553007"/>
                <a:gd name="connsiteX1335" fmla="*/ 7976912 w 9239306"/>
                <a:gd name="connsiteY1335" fmla="*/ 2706167 h 4553007"/>
                <a:gd name="connsiteX1336" fmla="*/ 8023917 w 9239306"/>
                <a:gd name="connsiteY1336" fmla="*/ 2723541 h 4553007"/>
                <a:gd name="connsiteX1337" fmla="*/ 8058331 w 9239306"/>
                <a:gd name="connsiteY1337" fmla="*/ 2743191 h 4553007"/>
                <a:gd name="connsiteX1338" fmla="*/ 8083858 w 9239306"/>
                <a:gd name="connsiteY1338" fmla="*/ 2760936 h 4553007"/>
                <a:gd name="connsiteX1339" fmla="*/ 8087221 w 9239306"/>
                <a:gd name="connsiteY1339" fmla="*/ 2770203 h 4553007"/>
                <a:gd name="connsiteX1340" fmla="*/ 8099412 w 9239306"/>
                <a:gd name="connsiteY1340" fmla="*/ 2775375 h 4553007"/>
                <a:gd name="connsiteX1341" fmla="*/ 8111985 w 9239306"/>
                <a:gd name="connsiteY1341" fmla="*/ 2780919 h 4553007"/>
                <a:gd name="connsiteX1342" fmla="*/ 8133083 w 9239306"/>
                <a:gd name="connsiteY1342" fmla="*/ 2809046 h 4553007"/>
                <a:gd name="connsiteX1343" fmla="*/ 8143056 w 9239306"/>
                <a:gd name="connsiteY1343" fmla="*/ 2824601 h 4553007"/>
                <a:gd name="connsiteX1344" fmla="*/ 8149714 w 9239306"/>
                <a:gd name="connsiteY1344" fmla="*/ 2826049 h 4553007"/>
                <a:gd name="connsiteX1345" fmla="*/ 8174917 w 9239306"/>
                <a:gd name="connsiteY1345" fmla="*/ 2857167 h 4553007"/>
                <a:gd name="connsiteX1346" fmla="*/ 8222666 w 9239306"/>
                <a:gd name="connsiteY1346" fmla="*/ 2913040 h 4553007"/>
                <a:gd name="connsiteX1347" fmla="*/ 8236744 w 9239306"/>
                <a:gd name="connsiteY1347" fmla="*/ 2936701 h 4553007"/>
                <a:gd name="connsiteX1348" fmla="*/ 8236001 w 9239306"/>
                <a:gd name="connsiteY1348" fmla="*/ 2949635 h 4553007"/>
                <a:gd name="connsiteX1349" fmla="*/ 8251555 w 9239306"/>
                <a:gd name="connsiteY1349" fmla="*/ 2958170 h 4553007"/>
                <a:gd name="connsiteX1350" fmla="*/ 8278940 w 9239306"/>
                <a:gd name="connsiteY1350" fmla="*/ 2990726 h 4553007"/>
                <a:gd name="connsiteX1351" fmla="*/ 8305591 w 9239306"/>
                <a:gd name="connsiteY1351" fmla="*/ 3007024 h 4553007"/>
                <a:gd name="connsiteX1352" fmla="*/ 8325203 w 9239306"/>
                <a:gd name="connsiteY1352" fmla="*/ 3017777 h 4553007"/>
                <a:gd name="connsiteX1353" fmla="*/ 8338147 w 9239306"/>
                <a:gd name="connsiteY1353" fmla="*/ 3018482 h 4553007"/>
                <a:gd name="connsiteX1354" fmla="*/ 8341834 w 9239306"/>
                <a:gd name="connsiteY1354" fmla="*/ 3027378 h 4553007"/>
                <a:gd name="connsiteX1355" fmla="*/ 8350739 w 9239306"/>
                <a:gd name="connsiteY1355" fmla="*/ 3037399 h 4553007"/>
                <a:gd name="connsiteX1356" fmla="*/ 8358131 w 9239306"/>
                <a:gd name="connsiteY1356" fmla="*/ 3034808 h 4553007"/>
                <a:gd name="connsiteX1357" fmla="*/ 8375876 w 9239306"/>
                <a:gd name="connsiteY1357" fmla="*/ 3041828 h 4553007"/>
                <a:gd name="connsiteX1358" fmla="*/ 8389944 w 9239306"/>
                <a:gd name="connsiteY1358" fmla="*/ 3065850 h 4553007"/>
                <a:gd name="connsiteX1359" fmla="*/ 8394792 w 9239306"/>
                <a:gd name="connsiteY1359" fmla="*/ 3075870 h 4553007"/>
                <a:gd name="connsiteX1360" fmla="*/ 8392573 w 9239306"/>
                <a:gd name="connsiteY1360" fmla="*/ 3083633 h 4553007"/>
                <a:gd name="connsiteX1361" fmla="*/ 8396259 w 9239306"/>
                <a:gd name="connsiteY1361" fmla="*/ 3089177 h 4553007"/>
                <a:gd name="connsiteX1362" fmla="*/ 8428491 w 9239306"/>
                <a:gd name="connsiteY1362" fmla="*/ 3096197 h 4553007"/>
                <a:gd name="connsiteX1363" fmla="*/ 8438464 w 9239306"/>
                <a:gd name="connsiteY1363" fmla="*/ 3102855 h 4553007"/>
                <a:gd name="connsiteX1364" fmla="*/ 8462153 w 9239306"/>
                <a:gd name="connsiteY1364" fmla="*/ 3130239 h 4553007"/>
                <a:gd name="connsiteX1365" fmla="*/ 8468811 w 9239306"/>
                <a:gd name="connsiteY1365" fmla="*/ 3151708 h 4553007"/>
                <a:gd name="connsiteX1366" fmla="*/ 8476945 w 9239306"/>
                <a:gd name="connsiteY1366" fmla="*/ 3171330 h 4553007"/>
                <a:gd name="connsiteX1367" fmla="*/ 8491728 w 9239306"/>
                <a:gd name="connsiteY1367" fmla="*/ 3202448 h 4553007"/>
                <a:gd name="connsiteX1368" fmla="*/ 8491728 w 9239306"/>
                <a:gd name="connsiteY1368" fmla="*/ 3211306 h 4553007"/>
                <a:gd name="connsiteX1369" fmla="*/ 8501367 w 9239306"/>
                <a:gd name="connsiteY1369" fmla="*/ 3225756 h 4553007"/>
                <a:gd name="connsiteX1370" fmla="*/ 8517293 w 9239306"/>
                <a:gd name="connsiteY1370" fmla="*/ 3231671 h 4553007"/>
                <a:gd name="connsiteX1371" fmla="*/ 8552079 w 9239306"/>
                <a:gd name="connsiteY1371" fmla="*/ 3278305 h 4553007"/>
                <a:gd name="connsiteX1372" fmla="*/ 8583149 w 9239306"/>
                <a:gd name="connsiteY1372" fmla="*/ 3330893 h 4553007"/>
                <a:gd name="connsiteX1373" fmla="*/ 8588693 w 9239306"/>
                <a:gd name="connsiteY1373" fmla="*/ 3355305 h 4553007"/>
                <a:gd name="connsiteX1374" fmla="*/ 8618668 w 9239306"/>
                <a:gd name="connsiteY1374" fmla="*/ 3394510 h 4553007"/>
                <a:gd name="connsiteX1375" fmla="*/ 8649376 w 9239306"/>
                <a:gd name="connsiteY1375" fmla="*/ 3495189 h 4553007"/>
                <a:gd name="connsiteX1376" fmla="*/ 8692686 w 9239306"/>
                <a:gd name="connsiteY1376" fmla="*/ 3612118 h 4553007"/>
                <a:gd name="connsiteX1377" fmla="*/ 8718223 w 9239306"/>
                <a:gd name="connsiteY1377" fmla="*/ 3650218 h 4553007"/>
                <a:gd name="connsiteX1378" fmla="*/ 8739692 w 9239306"/>
                <a:gd name="connsiteY1378" fmla="*/ 3679089 h 4553007"/>
                <a:gd name="connsiteX1379" fmla="*/ 8781155 w 9239306"/>
                <a:gd name="connsiteY1379" fmla="*/ 3701291 h 4553007"/>
                <a:gd name="connsiteX1380" fmla="*/ 8795223 w 9239306"/>
                <a:gd name="connsiteY1380" fmla="*/ 3707949 h 4553007"/>
                <a:gd name="connsiteX1381" fmla="*/ 8791165 w 9239306"/>
                <a:gd name="connsiteY1381" fmla="*/ 3711274 h 4553007"/>
                <a:gd name="connsiteX1382" fmla="*/ 8795966 w 9239306"/>
                <a:gd name="connsiteY1382" fmla="*/ 3722027 h 4553007"/>
                <a:gd name="connsiteX1383" fmla="*/ 8828151 w 9239306"/>
                <a:gd name="connsiteY1383" fmla="*/ 3731628 h 4553007"/>
                <a:gd name="connsiteX1384" fmla="*/ 8883291 w 9239306"/>
                <a:gd name="connsiteY1384" fmla="*/ 3743497 h 4553007"/>
                <a:gd name="connsiteX1385" fmla="*/ 8913657 w 9239306"/>
                <a:gd name="connsiteY1385" fmla="*/ 3761604 h 4553007"/>
                <a:gd name="connsiteX1386" fmla="*/ 8956596 w 9239306"/>
                <a:gd name="connsiteY1386" fmla="*/ 3793798 h 4553007"/>
                <a:gd name="connsiteX1387" fmla="*/ 8969912 w 9239306"/>
                <a:gd name="connsiteY1387" fmla="*/ 3812277 h 4553007"/>
                <a:gd name="connsiteX1388" fmla="*/ 8989895 w 9239306"/>
                <a:gd name="connsiteY1388" fmla="*/ 3826355 h 4553007"/>
                <a:gd name="connsiteX1389" fmla="*/ 9008745 w 9239306"/>
                <a:gd name="connsiteY1389" fmla="*/ 3834489 h 4553007"/>
                <a:gd name="connsiteX1390" fmla="*/ 9045035 w 9239306"/>
                <a:gd name="connsiteY1390" fmla="*/ 3861502 h 4553007"/>
                <a:gd name="connsiteX1391" fmla="*/ 9103128 w 9239306"/>
                <a:gd name="connsiteY1391" fmla="*/ 3915528 h 4553007"/>
                <a:gd name="connsiteX1392" fmla="*/ 9123855 w 9239306"/>
                <a:gd name="connsiteY1392" fmla="*/ 3927396 h 4553007"/>
                <a:gd name="connsiteX1393" fmla="*/ 9134990 w 9239306"/>
                <a:gd name="connsiteY1393" fmla="*/ 3938483 h 4553007"/>
                <a:gd name="connsiteX1394" fmla="*/ 9168651 w 9239306"/>
                <a:gd name="connsiteY1394" fmla="*/ 3958466 h 4553007"/>
                <a:gd name="connsiteX1395" fmla="*/ 9212666 w 9239306"/>
                <a:gd name="connsiteY1395" fmla="*/ 3978459 h 4553007"/>
                <a:gd name="connsiteX1396" fmla="*/ 9233764 w 9239306"/>
                <a:gd name="connsiteY1396" fmla="*/ 3988842 h 4553007"/>
                <a:gd name="connsiteX1397" fmla="*/ 9239307 w 9239306"/>
                <a:gd name="connsiteY1397" fmla="*/ 3991347 h 4553007"/>
                <a:gd name="connsiteX1398" fmla="*/ 9239307 w 9239306"/>
                <a:gd name="connsiteY1398" fmla="*/ 4051992 h 4553007"/>
                <a:gd name="connsiteX1399" fmla="*/ 9235983 w 9239306"/>
                <a:gd name="connsiteY1399" fmla="*/ 4050268 h 4553007"/>
                <a:gd name="connsiteX1400" fmla="*/ 9164174 w 9239306"/>
                <a:gd name="connsiteY1400" fmla="*/ 4011759 h 4553007"/>
                <a:gd name="connsiteX1401" fmla="*/ 9137161 w 9239306"/>
                <a:gd name="connsiteY1401" fmla="*/ 3984003 h 4553007"/>
                <a:gd name="connsiteX1402" fmla="*/ 9100547 w 9239306"/>
                <a:gd name="connsiteY1402" fmla="*/ 3959981 h 4553007"/>
                <a:gd name="connsiteX1403" fmla="*/ 9069419 w 9239306"/>
                <a:gd name="connsiteY1403" fmla="*/ 3935178 h 4553007"/>
                <a:gd name="connsiteX1404" fmla="*/ 9045007 w 9239306"/>
                <a:gd name="connsiteY1404" fmla="*/ 3918918 h 4553007"/>
                <a:gd name="connsiteX1405" fmla="*/ 9032062 w 9239306"/>
                <a:gd name="connsiteY1405" fmla="*/ 3918547 h 4553007"/>
                <a:gd name="connsiteX1406" fmla="*/ 8942156 w 9239306"/>
                <a:gd name="connsiteY1406" fmla="*/ 3851586 h 4553007"/>
                <a:gd name="connsiteX1407" fmla="*/ 8915505 w 9239306"/>
                <a:gd name="connsiteY1407" fmla="*/ 3843452 h 4553007"/>
                <a:gd name="connsiteX1408" fmla="*/ 8840743 w 9239306"/>
                <a:gd name="connsiteY1408" fmla="*/ 3809038 h 4553007"/>
                <a:gd name="connsiteX1409" fmla="*/ 8815550 w 9239306"/>
                <a:gd name="connsiteY1409" fmla="*/ 3802018 h 4553007"/>
                <a:gd name="connsiteX1410" fmla="*/ 8800729 w 9239306"/>
                <a:gd name="connsiteY1410" fmla="*/ 3787940 h 4553007"/>
                <a:gd name="connsiteX1411" fmla="*/ 8766696 w 9239306"/>
                <a:gd name="connsiteY1411" fmla="*/ 3766833 h 4553007"/>
                <a:gd name="connsiteX1412" fmla="*/ 8742664 w 9239306"/>
                <a:gd name="connsiteY1412" fmla="*/ 3766833 h 4553007"/>
                <a:gd name="connsiteX1413" fmla="*/ 8739311 w 9239306"/>
                <a:gd name="connsiteY1413" fmla="*/ 3757603 h 4553007"/>
                <a:gd name="connsiteX1414" fmla="*/ 8721938 w 9239306"/>
                <a:gd name="connsiteY1414" fmla="*/ 3759784 h 4553007"/>
                <a:gd name="connsiteX1415" fmla="*/ 8630136 w 9239306"/>
                <a:gd name="connsiteY1415" fmla="*/ 3711674 h 4553007"/>
                <a:gd name="connsiteX1416" fmla="*/ 8629155 w 9239306"/>
                <a:gd name="connsiteY1416" fmla="*/ 3699977 h 4553007"/>
                <a:gd name="connsiteX1417" fmla="*/ 8629002 w 9239306"/>
                <a:gd name="connsiteY1417" fmla="*/ 3698329 h 4553007"/>
                <a:gd name="connsiteX1418" fmla="*/ 8597179 w 9239306"/>
                <a:gd name="connsiteY1418" fmla="*/ 3672802 h 4553007"/>
                <a:gd name="connsiteX1419" fmla="*/ 8548688 w 9239306"/>
                <a:gd name="connsiteY1419" fmla="*/ 3639503 h 4553007"/>
                <a:gd name="connsiteX1420" fmla="*/ 8507235 w 9239306"/>
                <a:gd name="connsiteY1420" fmla="*/ 3596564 h 4553007"/>
                <a:gd name="connsiteX1421" fmla="*/ 8488385 w 9239306"/>
                <a:gd name="connsiteY1421" fmla="*/ 3568808 h 4553007"/>
                <a:gd name="connsiteX1422" fmla="*/ 8471716 w 9239306"/>
                <a:gd name="connsiteY1422" fmla="*/ 3553244 h 4553007"/>
                <a:gd name="connsiteX1423" fmla="*/ 8469135 w 9239306"/>
                <a:gd name="connsiteY1423" fmla="*/ 3535509 h 4553007"/>
                <a:gd name="connsiteX1424" fmla="*/ 8459486 w 9239306"/>
                <a:gd name="connsiteY1424" fmla="*/ 3523679 h 4553007"/>
                <a:gd name="connsiteX1425" fmla="*/ 8439864 w 9239306"/>
                <a:gd name="connsiteY1425" fmla="*/ 3503324 h 4553007"/>
                <a:gd name="connsiteX1426" fmla="*/ 8452066 w 9239306"/>
                <a:gd name="connsiteY1426" fmla="*/ 3485541 h 4553007"/>
                <a:gd name="connsiteX1427" fmla="*/ 8447265 w 9239306"/>
                <a:gd name="connsiteY1427" fmla="*/ 3474082 h 4553007"/>
                <a:gd name="connsiteX1428" fmla="*/ 8439150 w 9239306"/>
                <a:gd name="connsiteY1428" fmla="*/ 3481092 h 4553007"/>
                <a:gd name="connsiteX1429" fmla="*/ 8435454 w 9239306"/>
                <a:gd name="connsiteY1429" fmla="*/ 3477359 h 4553007"/>
                <a:gd name="connsiteX1430" fmla="*/ 8421757 w 9239306"/>
                <a:gd name="connsiteY1430" fmla="*/ 3485493 h 4553007"/>
                <a:gd name="connsiteX1431" fmla="*/ 8403612 w 9239306"/>
                <a:gd name="connsiteY1431" fmla="*/ 3463281 h 4553007"/>
                <a:gd name="connsiteX1432" fmla="*/ 8380695 w 9239306"/>
                <a:gd name="connsiteY1432" fmla="*/ 3427771 h 4553007"/>
                <a:gd name="connsiteX1433" fmla="*/ 8387725 w 9239306"/>
                <a:gd name="connsiteY1433" fmla="*/ 3425924 h 4553007"/>
                <a:gd name="connsiteX1434" fmla="*/ 8395106 w 9239306"/>
                <a:gd name="connsiteY1434" fmla="*/ 3413360 h 4553007"/>
                <a:gd name="connsiteX1435" fmla="*/ 8372161 w 9239306"/>
                <a:gd name="connsiteY1435" fmla="*/ 3396320 h 4553007"/>
                <a:gd name="connsiteX1436" fmla="*/ 8371056 w 9239306"/>
                <a:gd name="connsiteY1436" fmla="*/ 3378575 h 4553007"/>
                <a:gd name="connsiteX1437" fmla="*/ 8358855 w 9239306"/>
                <a:gd name="connsiteY1437" fmla="*/ 3348971 h 4553007"/>
                <a:gd name="connsiteX1438" fmla="*/ 8340748 w 9239306"/>
                <a:gd name="connsiteY1438" fmla="*/ 3327873 h 4553007"/>
                <a:gd name="connsiteX1439" fmla="*/ 8324850 w 9239306"/>
                <a:gd name="connsiteY1439" fmla="*/ 3327102 h 4553007"/>
                <a:gd name="connsiteX1440" fmla="*/ 8310401 w 9239306"/>
                <a:gd name="connsiteY1440" fmla="*/ 3312281 h 4553007"/>
                <a:gd name="connsiteX1441" fmla="*/ 8285607 w 9239306"/>
                <a:gd name="connsiteY1441" fmla="*/ 3266418 h 4553007"/>
                <a:gd name="connsiteX1442" fmla="*/ 8254489 w 9239306"/>
                <a:gd name="connsiteY1442" fmla="*/ 3209068 h 4553007"/>
                <a:gd name="connsiteX1443" fmla="*/ 8197873 w 9239306"/>
                <a:gd name="connsiteY1443" fmla="*/ 3109503 h 4553007"/>
                <a:gd name="connsiteX1444" fmla="*/ 8162744 w 9239306"/>
                <a:gd name="connsiteY1444" fmla="*/ 3052163 h 4553007"/>
                <a:gd name="connsiteX1445" fmla="*/ 8090564 w 9239306"/>
                <a:gd name="connsiteY1445" fmla="*/ 2964418 h 4553007"/>
                <a:gd name="connsiteX1446" fmla="*/ 8026889 w 9239306"/>
                <a:gd name="connsiteY1446" fmla="*/ 2900791 h 4553007"/>
                <a:gd name="connsiteX1447" fmla="*/ 7985065 w 9239306"/>
                <a:gd name="connsiteY1447" fmla="*/ 2876722 h 4553007"/>
                <a:gd name="connsiteX1448" fmla="*/ 7939192 w 9239306"/>
                <a:gd name="connsiteY1448" fmla="*/ 2863024 h 4553007"/>
                <a:gd name="connsiteX1449" fmla="*/ 7896625 w 9239306"/>
                <a:gd name="connsiteY1449" fmla="*/ 2857119 h 4553007"/>
                <a:gd name="connsiteX1450" fmla="*/ 7872213 w 9239306"/>
                <a:gd name="connsiteY1450" fmla="*/ 2873788 h 4553007"/>
                <a:gd name="connsiteX1451" fmla="*/ 7781154 w 9239306"/>
                <a:gd name="connsiteY1451" fmla="*/ 2898201 h 4553007"/>
                <a:gd name="connsiteX1452" fmla="*/ 7748597 w 9239306"/>
                <a:gd name="connsiteY1452" fmla="*/ 2909650 h 4553007"/>
                <a:gd name="connsiteX1453" fmla="*/ 7655357 w 9239306"/>
                <a:gd name="connsiteY1453" fmla="*/ 2938520 h 4553007"/>
                <a:gd name="connsiteX1454" fmla="*/ 7585396 w 9239306"/>
                <a:gd name="connsiteY1454" fmla="*/ 2962932 h 4553007"/>
                <a:gd name="connsiteX1455" fmla="*/ 7546924 w 9239306"/>
                <a:gd name="connsiteY1455" fmla="*/ 2972210 h 4553007"/>
                <a:gd name="connsiteX1456" fmla="*/ 7540238 w 9239306"/>
                <a:gd name="connsiteY1456" fmla="*/ 2967028 h 4553007"/>
                <a:gd name="connsiteX1457" fmla="*/ 7530256 w 9239306"/>
                <a:gd name="connsiteY1457" fmla="*/ 2967028 h 4553007"/>
                <a:gd name="connsiteX1458" fmla="*/ 7538390 w 9239306"/>
                <a:gd name="connsiteY1458" fmla="*/ 2955579 h 4553007"/>
                <a:gd name="connsiteX1459" fmla="*/ 7536170 w 9239306"/>
                <a:gd name="connsiteY1459" fmla="*/ 2952598 h 4553007"/>
                <a:gd name="connsiteX1460" fmla="*/ 7516549 w 9239306"/>
                <a:gd name="connsiteY1460" fmla="*/ 2971448 h 4553007"/>
                <a:gd name="connsiteX1461" fmla="*/ 7489165 w 9239306"/>
                <a:gd name="connsiteY1461" fmla="*/ 2978839 h 4553007"/>
                <a:gd name="connsiteX1462" fmla="*/ 7446969 w 9239306"/>
                <a:gd name="connsiteY1462" fmla="*/ 3014758 h 4553007"/>
                <a:gd name="connsiteX1463" fmla="*/ 7426976 w 9239306"/>
                <a:gd name="connsiteY1463" fmla="*/ 3038780 h 4553007"/>
                <a:gd name="connsiteX1464" fmla="*/ 7381856 w 9239306"/>
                <a:gd name="connsiteY1464" fmla="*/ 3074699 h 4553007"/>
                <a:gd name="connsiteX1465" fmla="*/ 7318953 w 9239306"/>
                <a:gd name="connsiteY1465" fmla="*/ 3113913 h 4553007"/>
                <a:gd name="connsiteX1466" fmla="*/ 7294150 w 9239306"/>
                <a:gd name="connsiteY1466" fmla="*/ 3129468 h 4553007"/>
                <a:gd name="connsiteX1467" fmla="*/ 7270490 w 9239306"/>
                <a:gd name="connsiteY1467" fmla="*/ 3145403 h 4553007"/>
                <a:gd name="connsiteX1468" fmla="*/ 7240648 w 9239306"/>
                <a:gd name="connsiteY1468" fmla="*/ 3168025 h 4553007"/>
                <a:gd name="connsiteX1469" fmla="*/ 7226066 w 9239306"/>
                <a:gd name="connsiteY1469" fmla="*/ 3179064 h 4553007"/>
                <a:gd name="connsiteX1470" fmla="*/ 7213873 w 9239306"/>
                <a:gd name="connsiteY1470" fmla="*/ 3201648 h 4553007"/>
                <a:gd name="connsiteX1471" fmla="*/ 7193137 w 9239306"/>
                <a:gd name="connsiteY1471" fmla="*/ 3216793 h 4553007"/>
                <a:gd name="connsiteX1472" fmla="*/ 7183536 w 9239306"/>
                <a:gd name="connsiteY1472" fmla="*/ 3209773 h 4553007"/>
                <a:gd name="connsiteX1473" fmla="*/ 7195366 w 9239306"/>
                <a:gd name="connsiteY1473" fmla="*/ 3199429 h 4553007"/>
                <a:gd name="connsiteX1474" fmla="*/ 7177250 w 9239306"/>
                <a:gd name="connsiteY1474" fmla="*/ 3197200 h 4553007"/>
                <a:gd name="connsiteX1475" fmla="*/ 7134682 w 9239306"/>
                <a:gd name="connsiteY1475" fmla="*/ 3214611 h 4553007"/>
                <a:gd name="connsiteX1476" fmla="*/ 7126148 w 9239306"/>
                <a:gd name="connsiteY1476" fmla="*/ 3213497 h 4553007"/>
                <a:gd name="connsiteX1477" fmla="*/ 7104307 w 9239306"/>
                <a:gd name="connsiteY1477" fmla="*/ 3216821 h 4553007"/>
                <a:gd name="connsiteX1478" fmla="*/ 7066207 w 9239306"/>
                <a:gd name="connsiteY1478" fmla="*/ 3209078 h 4553007"/>
                <a:gd name="connsiteX1479" fmla="*/ 7041404 w 9239306"/>
                <a:gd name="connsiteY1479" fmla="*/ 3208335 h 4553007"/>
                <a:gd name="connsiteX1480" fmla="*/ 7023297 w 9239306"/>
                <a:gd name="connsiteY1480" fmla="*/ 3209078 h 4553007"/>
                <a:gd name="connsiteX1481" fmla="*/ 7002190 w 9239306"/>
                <a:gd name="connsiteY1481" fmla="*/ 3207973 h 4553007"/>
                <a:gd name="connsiteX1482" fmla="*/ 6987378 w 9239306"/>
                <a:gd name="connsiteY1482" fmla="*/ 3209078 h 4553007"/>
                <a:gd name="connsiteX1483" fmla="*/ 6959251 w 9239306"/>
                <a:gd name="connsiteY1483" fmla="*/ 3223155 h 4553007"/>
                <a:gd name="connsiteX1484" fmla="*/ 6903739 w 9239306"/>
                <a:gd name="connsiteY1484" fmla="*/ 3249806 h 4553007"/>
                <a:gd name="connsiteX1485" fmla="*/ 6892042 w 9239306"/>
                <a:gd name="connsiteY1485" fmla="*/ 3258427 h 4553007"/>
                <a:gd name="connsiteX1486" fmla="*/ 6817157 w 9239306"/>
                <a:gd name="connsiteY1486" fmla="*/ 3313795 h 4553007"/>
                <a:gd name="connsiteX1487" fmla="*/ 6792364 w 9239306"/>
                <a:gd name="connsiteY1487" fmla="*/ 3336751 h 4553007"/>
                <a:gd name="connsiteX1488" fmla="*/ 6756445 w 9239306"/>
                <a:gd name="connsiteY1488" fmla="*/ 3381870 h 4553007"/>
                <a:gd name="connsiteX1489" fmla="*/ 6745729 w 9239306"/>
                <a:gd name="connsiteY1489" fmla="*/ 3389633 h 4553007"/>
                <a:gd name="connsiteX1490" fmla="*/ 6707591 w 9239306"/>
                <a:gd name="connsiteY1490" fmla="*/ 3452165 h 4553007"/>
                <a:gd name="connsiteX1491" fmla="*/ 6680206 w 9239306"/>
                <a:gd name="connsiteY1491" fmla="*/ 3524345 h 4553007"/>
                <a:gd name="connsiteX1492" fmla="*/ 6659842 w 9239306"/>
                <a:gd name="connsiteY1492" fmla="*/ 3592421 h 4553007"/>
                <a:gd name="connsiteX1493" fmla="*/ 6633201 w 9239306"/>
                <a:gd name="connsiteY1493" fmla="*/ 3680117 h 4553007"/>
                <a:gd name="connsiteX1494" fmla="*/ 6623962 w 9239306"/>
                <a:gd name="connsiteY1494" fmla="*/ 3708445 h 4553007"/>
                <a:gd name="connsiteX1495" fmla="*/ 6610989 w 9239306"/>
                <a:gd name="connsiteY1495" fmla="*/ 3734143 h 4553007"/>
                <a:gd name="connsiteX1496" fmla="*/ 6582985 w 9239306"/>
                <a:gd name="connsiteY1496" fmla="*/ 3779958 h 4553007"/>
                <a:gd name="connsiteX1497" fmla="*/ 6488516 w 9239306"/>
                <a:gd name="connsiteY1497" fmla="*/ 3931006 h 4553007"/>
                <a:gd name="connsiteX1498" fmla="*/ 6465227 w 9239306"/>
                <a:gd name="connsiteY1498" fmla="*/ 3988003 h 4553007"/>
                <a:gd name="connsiteX1499" fmla="*/ 6445358 w 9239306"/>
                <a:gd name="connsiteY1499" fmla="*/ 4034238 h 4553007"/>
                <a:gd name="connsiteX1500" fmla="*/ 6351832 w 9239306"/>
                <a:gd name="connsiteY1500" fmla="*/ 4149395 h 4553007"/>
                <a:gd name="connsiteX1501" fmla="*/ 6349975 w 9239306"/>
                <a:gd name="connsiteY1501" fmla="*/ 4151938 h 4553007"/>
                <a:gd name="connsiteX1502" fmla="*/ 6348298 w 9239306"/>
                <a:gd name="connsiteY1502" fmla="*/ 4154891 h 4553007"/>
                <a:gd name="connsiteX1503" fmla="*/ 6347308 w 9239306"/>
                <a:gd name="connsiteY1503" fmla="*/ 4157929 h 4553007"/>
                <a:gd name="connsiteX1504" fmla="*/ 6346774 w 9239306"/>
                <a:gd name="connsiteY1504" fmla="*/ 4160758 h 4553007"/>
                <a:gd name="connsiteX1505" fmla="*/ 6346565 w 9239306"/>
                <a:gd name="connsiteY1505" fmla="*/ 4163635 h 4553007"/>
                <a:gd name="connsiteX1506" fmla="*/ 6346527 w 9239306"/>
                <a:gd name="connsiteY1506" fmla="*/ 4168188 h 4553007"/>
                <a:gd name="connsiteX1507" fmla="*/ 6346451 w 9239306"/>
                <a:gd name="connsiteY1507" fmla="*/ 4172788 h 4553007"/>
                <a:gd name="connsiteX1508" fmla="*/ 6339259 w 9239306"/>
                <a:gd name="connsiteY1508" fmla="*/ 4172988 h 4553007"/>
                <a:gd name="connsiteX1509" fmla="*/ 6332325 w 9239306"/>
                <a:gd name="connsiteY1509" fmla="*/ 4173608 h 4553007"/>
                <a:gd name="connsiteX1510" fmla="*/ 6325267 w 9239306"/>
                <a:gd name="connsiteY1510" fmla="*/ 4174674 h 4553007"/>
                <a:gd name="connsiteX1511" fmla="*/ 6317913 w 9239306"/>
                <a:gd name="connsiteY1511" fmla="*/ 4176198 h 4553007"/>
                <a:gd name="connsiteX1512" fmla="*/ 6309494 w 9239306"/>
                <a:gd name="connsiteY1512" fmla="*/ 4179027 h 4553007"/>
                <a:gd name="connsiteX1513" fmla="*/ 6301369 w 9239306"/>
                <a:gd name="connsiteY1513" fmla="*/ 4182599 h 4553007"/>
                <a:gd name="connsiteX1514" fmla="*/ 6295206 w 9239306"/>
                <a:gd name="connsiteY1514" fmla="*/ 4185552 h 4553007"/>
                <a:gd name="connsiteX1515" fmla="*/ 6289138 w 9239306"/>
                <a:gd name="connsiteY1515" fmla="*/ 4188962 h 4553007"/>
                <a:gd name="connsiteX1516" fmla="*/ 6255268 w 9239306"/>
                <a:gd name="connsiteY1516" fmla="*/ 4213603 h 4553007"/>
                <a:gd name="connsiteX1517" fmla="*/ 6253096 w 9239306"/>
                <a:gd name="connsiteY1517" fmla="*/ 4212288 h 4553007"/>
                <a:gd name="connsiteX1518" fmla="*/ 6229483 w 9239306"/>
                <a:gd name="connsiteY1518" fmla="*/ 4228795 h 4553007"/>
                <a:gd name="connsiteX1519" fmla="*/ 6225874 w 9239306"/>
                <a:gd name="connsiteY1519" fmla="*/ 4233767 h 4553007"/>
                <a:gd name="connsiteX1520" fmla="*/ 6210605 w 9239306"/>
                <a:gd name="connsiteY1520" fmla="*/ 4243626 h 4553007"/>
                <a:gd name="connsiteX1521" fmla="*/ 6195994 w 9239306"/>
                <a:gd name="connsiteY1521" fmla="*/ 4251760 h 4553007"/>
                <a:gd name="connsiteX1522" fmla="*/ 6178334 w 9239306"/>
                <a:gd name="connsiteY1522" fmla="*/ 4259647 h 4553007"/>
                <a:gd name="connsiteX1523" fmla="*/ 6177249 w 9239306"/>
                <a:gd name="connsiteY1523" fmla="*/ 4260704 h 4553007"/>
                <a:gd name="connsiteX1524" fmla="*/ 6160379 w 9239306"/>
                <a:gd name="connsiteY1524" fmla="*/ 4266629 h 4553007"/>
                <a:gd name="connsiteX1525" fmla="*/ 6142968 w 9239306"/>
                <a:gd name="connsiteY1525" fmla="*/ 4271429 h 4553007"/>
                <a:gd name="connsiteX1526" fmla="*/ 6113497 w 9239306"/>
                <a:gd name="connsiteY1526" fmla="*/ 4276792 h 4553007"/>
                <a:gd name="connsiteX1527" fmla="*/ 6081837 w 9239306"/>
                <a:gd name="connsiteY1527" fmla="*/ 4281850 h 4553007"/>
                <a:gd name="connsiteX1528" fmla="*/ 6059625 w 9239306"/>
                <a:gd name="connsiteY1528" fmla="*/ 4285222 h 4553007"/>
                <a:gd name="connsiteX1529" fmla="*/ 6031050 w 9239306"/>
                <a:gd name="connsiteY1529" fmla="*/ 4287517 h 4553007"/>
                <a:gd name="connsiteX1530" fmla="*/ 6010475 w 9239306"/>
                <a:gd name="connsiteY1530" fmla="*/ 4287069 h 4553007"/>
                <a:gd name="connsiteX1531" fmla="*/ 6006494 w 9239306"/>
                <a:gd name="connsiteY1531" fmla="*/ 4286993 h 4553007"/>
                <a:gd name="connsiteX1532" fmla="*/ 5997417 w 9239306"/>
                <a:gd name="connsiteY1532" fmla="*/ 4286793 h 4553007"/>
                <a:gd name="connsiteX1533" fmla="*/ 5975985 w 9239306"/>
                <a:gd name="connsiteY1533" fmla="*/ 4285155 h 4553007"/>
                <a:gd name="connsiteX1534" fmla="*/ 5948363 w 9239306"/>
                <a:gd name="connsiteY1534" fmla="*/ 4280916 h 4553007"/>
                <a:gd name="connsiteX1535" fmla="*/ 5858114 w 9239306"/>
                <a:gd name="connsiteY1535" fmla="*/ 4262238 h 4553007"/>
                <a:gd name="connsiteX1536" fmla="*/ 5821128 w 9239306"/>
                <a:gd name="connsiteY1536" fmla="*/ 4256247 h 4553007"/>
                <a:gd name="connsiteX1537" fmla="*/ 5774770 w 9239306"/>
                <a:gd name="connsiteY1537" fmla="*/ 4246512 h 4553007"/>
                <a:gd name="connsiteX1538" fmla="*/ 5773798 w 9239306"/>
                <a:gd name="connsiteY1538" fmla="*/ 4246426 h 4553007"/>
                <a:gd name="connsiteX1539" fmla="*/ 5755272 w 9239306"/>
                <a:gd name="connsiteY1539" fmla="*/ 4246350 h 4553007"/>
                <a:gd name="connsiteX1540" fmla="*/ 5734136 w 9239306"/>
                <a:gd name="connsiteY1540" fmla="*/ 4246226 h 4553007"/>
                <a:gd name="connsiteX1541" fmla="*/ 5706009 w 9239306"/>
                <a:gd name="connsiteY1541" fmla="*/ 4230634 h 4553007"/>
                <a:gd name="connsiteX1542" fmla="*/ 5673414 w 9239306"/>
                <a:gd name="connsiteY1542" fmla="*/ 4194172 h 4553007"/>
                <a:gd name="connsiteX1543" fmla="*/ 5645811 w 9239306"/>
                <a:gd name="connsiteY1543" fmla="*/ 4175789 h 4553007"/>
                <a:gd name="connsiteX1544" fmla="*/ 5615026 w 9239306"/>
                <a:gd name="connsiteY1544" fmla="*/ 4156244 h 4553007"/>
                <a:gd name="connsiteX1545" fmla="*/ 5594004 w 9239306"/>
                <a:gd name="connsiteY1545" fmla="*/ 4142489 h 4553007"/>
                <a:gd name="connsiteX1546" fmla="*/ 5581431 w 9239306"/>
                <a:gd name="connsiteY1546" fmla="*/ 4131564 h 4553007"/>
                <a:gd name="connsiteX1547" fmla="*/ 5562457 w 9239306"/>
                <a:gd name="connsiteY1547" fmla="*/ 4110657 h 4553007"/>
                <a:gd name="connsiteX1548" fmla="*/ 5546008 w 9239306"/>
                <a:gd name="connsiteY1548" fmla="*/ 4091807 h 4553007"/>
                <a:gd name="connsiteX1549" fmla="*/ 5534025 w 9239306"/>
                <a:gd name="connsiteY1549" fmla="*/ 4080129 h 4553007"/>
                <a:gd name="connsiteX1550" fmla="*/ 5525491 w 9239306"/>
                <a:gd name="connsiteY1550" fmla="*/ 4073766 h 4553007"/>
                <a:gd name="connsiteX1551" fmla="*/ 5514565 w 9239306"/>
                <a:gd name="connsiteY1551" fmla="*/ 4067194 h 4553007"/>
                <a:gd name="connsiteX1552" fmla="*/ 5500612 w 9239306"/>
                <a:gd name="connsiteY1552" fmla="*/ 4061832 h 4553007"/>
                <a:gd name="connsiteX1553" fmla="*/ 5498107 w 9239306"/>
                <a:gd name="connsiteY1553" fmla="*/ 4056536 h 4553007"/>
                <a:gd name="connsiteX1554" fmla="*/ 5489696 w 9239306"/>
                <a:gd name="connsiteY1554" fmla="*/ 4053297 h 4553007"/>
                <a:gd name="connsiteX1555" fmla="*/ 5486715 w 9239306"/>
                <a:gd name="connsiteY1555" fmla="*/ 4053211 h 4553007"/>
                <a:gd name="connsiteX1556" fmla="*/ 5476990 w 9239306"/>
                <a:gd name="connsiteY1556" fmla="*/ 4049849 h 4553007"/>
                <a:gd name="connsiteX1557" fmla="*/ 5475304 w 9239306"/>
                <a:gd name="connsiteY1557" fmla="*/ 4051983 h 4553007"/>
                <a:gd name="connsiteX1558" fmla="*/ 5470388 w 9239306"/>
                <a:gd name="connsiteY1558" fmla="*/ 4052840 h 4553007"/>
                <a:gd name="connsiteX1559" fmla="*/ 5429412 w 9239306"/>
                <a:gd name="connsiteY1559" fmla="*/ 4040276 h 4553007"/>
                <a:gd name="connsiteX1560" fmla="*/ 5382406 w 9239306"/>
                <a:gd name="connsiteY1560" fmla="*/ 4025284 h 4553007"/>
                <a:gd name="connsiteX1561" fmla="*/ 5334943 w 9239306"/>
                <a:gd name="connsiteY1561" fmla="*/ 4006691 h 4553007"/>
                <a:gd name="connsiteX1562" fmla="*/ 5298853 w 9239306"/>
                <a:gd name="connsiteY1562" fmla="*/ 3994661 h 4553007"/>
                <a:gd name="connsiteX1563" fmla="*/ 5257514 w 9239306"/>
                <a:gd name="connsiteY1563" fmla="*/ 3982469 h 4553007"/>
                <a:gd name="connsiteX1564" fmla="*/ 5224767 w 9239306"/>
                <a:gd name="connsiteY1564" fmla="*/ 3970601 h 4553007"/>
                <a:gd name="connsiteX1565" fmla="*/ 5204031 w 9239306"/>
                <a:gd name="connsiteY1565" fmla="*/ 3960333 h 4553007"/>
                <a:gd name="connsiteX1566" fmla="*/ 5196688 w 9239306"/>
                <a:gd name="connsiteY1566" fmla="*/ 3952866 h 4553007"/>
                <a:gd name="connsiteX1567" fmla="*/ 5185077 w 9239306"/>
                <a:gd name="connsiteY1567" fmla="*/ 3940874 h 4553007"/>
                <a:gd name="connsiteX1568" fmla="*/ 5138805 w 9239306"/>
                <a:gd name="connsiteY1568" fmla="*/ 3930453 h 4553007"/>
                <a:gd name="connsiteX1569" fmla="*/ 5132394 w 9239306"/>
                <a:gd name="connsiteY1569" fmla="*/ 3931110 h 4553007"/>
                <a:gd name="connsiteX1570" fmla="*/ 5115944 w 9239306"/>
                <a:gd name="connsiteY1570" fmla="*/ 3932673 h 4553007"/>
                <a:gd name="connsiteX1571" fmla="*/ 5097104 w 9239306"/>
                <a:gd name="connsiteY1571" fmla="*/ 3929548 h 4553007"/>
                <a:gd name="connsiteX1572" fmla="*/ 5080235 w 9239306"/>
                <a:gd name="connsiteY1572" fmla="*/ 3931310 h 4553007"/>
                <a:gd name="connsiteX1573" fmla="*/ 5060033 w 9239306"/>
                <a:gd name="connsiteY1573" fmla="*/ 3936073 h 4553007"/>
                <a:gd name="connsiteX1574" fmla="*/ 5042992 w 9239306"/>
                <a:gd name="connsiteY1574" fmla="*/ 3944207 h 4553007"/>
                <a:gd name="connsiteX1575" fmla="*/ 5029524 w 9239306"/>
                <a:gd name="connsiteY1575" fmla="*/ 3952742 h 4553007"/>
                <a:gd name="connsiteX1576" fmla="*/ 5000501 w 9239306"/>
                <a:gd name="connsiteY1576" fmla="*/ 3986736 h 4553007"/>
                <a:gd name="connsiteX1577" fmla="*/ 4929359 w 9239306"/>
                <a:gd name="connsiteY1577" fmla="*/ 4060889 h 4553007"/>
                <a:gd name="connsiteX1578" fmla="*/ 4838205 w 9239306"/>
                <a:gd name="connsiteY1578" fmla="*/ 4156215 h 4553007"/>
                <a:gd name="connsiteX1579" fmla="*/ 4802562 w 9239306"/>
                <a:gd name="connsiteY1579" fmla="*/ 4194029 h 4553007"/>
                <a:gd name="connsiteX1580" fmla="*/ 4782950 w 9239306"/>
                <a:gd name="connsiteY1580" fmla="*/ 4217137 h 4553007"/>
                <a:gd name="connsiteX1581" fmla="*/ 4762081 w 9239306"/>
                <a:gd name="connsiteY1581" fmla="*/ 4239559 h 4553007"/>
                <a:gd name="connsiteX1582" fmla="*/ 4731696 w 9239306"/>
                <a:gd name="connsiteY1582" fmla="*/ 4273887 h 4553007"/>
                <a:gd name="connsiteX1583" fmla="*/ 4719876 w 9239306"/>
                <a:gd name="connsiteY1583" fmla="*/ 4288222 h 4553007"/>
                <a:gd name="connsiteX1584" fmla="*/ 4711951 w 9239306"/>
                <a:gd name="connsiteY1584" fmla="*/ 4298195 h 4553007"/>
                <a:gd name="connsiteX1585" fmla="*/ 4706150 w 9239306"/>
                <a:gd name="connsiteY1585" fmla="*/ 4302795 h 4553007"/>
                <a:gd name="connsiteX1586" fmla="*/ 4695930 w 9239306"/>
                <a:gd name="connsiteY1586" fmla="*/ 4303290 h 4553007"/>
                <a:gd name="connsiteX1587" fmla="*/ 4686776 w 9239306"/>
                <a:gd name="connsiteY1587" fmla="*/ 4305043 h 4553007"/>
                <a:gd name="connsiteX1588" fmla="*/ 4679509 w 9239306"/>
                <a:gd name="connsiteY1588" fmla="*/ 4309482 h 4553007"/>
                <a:gd name="connsiteX1589" fmla="*/ 4676194 w 9239306"/>
                <a:gd name="connsiteY1589" fmla="*/ 4316130 h 4553007"/>
                <a:gd name="connsiteX1590" fmla="*/ 4675994 w 9239306"/>
                <a:gd name="connsiteY1590" fmla="*/ 4328703 h 4553007"/>
                <a:gd name="connsiteX1591" fmla="*/ 4674470 w 9239306"/>
                <a:gd name="connsiteY1591" fmla="*/ 4336466 h 4553007"/>
                <a:gd name="connsiteX1592" fmla="*/ 4669746 w 9239306"/>
                <a:gd name="connsiteY1592" fmla="*/ 4345658 h 4553007"/>
                <a:gd name="connsiteX1593" fmla="*/ 4653277 w 9239306"/>
                <a:gd name="connsiteY1593" fmla="*/ 4365155 h 4553007"/>
                <a:gd name="connsiteX1594" fmla="*/ 4634846 w 9239306"/>
                <a:gd name="connsiteY1594" fmla="*/ 4379900 h 4553007"/>
                <a:gd name="connsiteX1595" fmla="*/ 4621549 w 9239306"/>
                <a:gd name="connsiteY1595" fmla="*/ 4389225 h 4553007"/>
                <a:gd name="connsiteX1596" fmla="*/ 4602995 w 9239306"/>
                <a:gd name="connsiteY1596" fmla="*/ 4397436 h 4553007"/>
                <a:gd name="connsiteX1597" fmla="*/ 4591203 w 9239306"/>
                <a:gd name="connsiteY1597" fmla="*/ 4402817 h 4553007"/>
                <a:gd name="connsiteX1598" fmla="*/ 4576839 w 9239306"/>
                <a:gd name="connsiteY1598" fmla="*/ 4408323 h 4553007"/>
                <a:gd name="connsiteX1599" fmla="*/ 4566409 w 9239306"/>
                <a:gd name="connsiteY1599" fmla="*/ 4410990 h 4553007"/>
                <a:gd name="connsiteX1600" fmla="*/ 4560865 w 9239306"/>
                <a:gd name="connsiteY1600" fmla="*/ 4413371 h 4553007"/>
                <a:gd name="connsiteX1601" fmla="*/ 4550645 w 9239306"/>
                <a:gd name="connsiteY1601" fmla="*/ 4418429 h 4553007"/>
                <a:gd name="connsiteX1602" fmla="*/ 4545264 w 9239306"/>
                <a:gd name="connsiteY1602" fmla="*/ 4422944 h 4553007"/>
                <a:gd name="connsiteX1603" fmla="*/ 4533062 w 9239306"/>
                <a:gd name="connsiteY1603" fmla="*/ 4435212 h 4553007"/>
                <a:gd name="connsiteX1604" fmla="*/ 4520746 w 9239306"/>
                <a:gd name="connsiteY1604" fmla="*/ 4446670 h 4553007"/>
                <a:gd name="connsiteX1605" fmla="*/ 4509583 w 9239306"/>
                <a:gd name="connsiteY1605" fmla="*/ 4457472 h 4553007"/>
                <a:gd name="connsiteX1606" fmla="*/ 4505478 w 9239306"/>
                <a:gd name="connsiteY1606" fmla="*/ 4461406 h 4553007"/>
                <a:gd name="connsiteX1607" fmla="*/ 4463596 w 9239306"/>
                <a:gd name="connsiteY1607" fmla="*/ 4503906 h 4553007"/>
                <a:gd name="connsiteX1608" fmla="*/ 4456824 w 9239306"/>
                <a:gd name="connsiteY1608" fmla="*/ 4511002 h 4553007"/>
                <a:gd name="connsiteX1609" fmla="*/ 4452395 w 9239306"/>
                <a:gd name="connsiteY1609" fmla="*/ 4518774 h 4553007"/>
                <a:gd name="connsiteX1610" fmla="*/ 4448661 w 9239306"/>
                <a:gd name="connsiteY1610" fmla="*/ 4524137 h 4553007"/>
                <a:gd name="connsiteX1611" fmla="*/ 4445908 w 9239306"/>
                <a:gd name="connsiteY1611" fmla="*/ 4526804 h 4553007"/>
                <a:gd name="connsiteX1612" fmla="*/ 4443041 w 9239306"/>
                <a:gd name="connsiteY1612" fmla="*/ 4528366 h 4553007"/>
                <a:gd name="connsiteX1613" fmla="*/ 4401407 w 9239306"/>
                <a:gd name="connsiteY1613" fmla="*/ 4545778 h 4553007"/>
                <a:gd name="connsiteX1614" fmla="*/ 4395940 w 9239306"/>
                <a:gd name="connsiteY1614" fmla="*/ 4546883 h 4553007"/>
                <a:gd name="connsiteX1615" fmla="*/ 4346143 w 9239306"/>
                <a:gd name="connsiteY1615" fmla="*/ 4538472 h 4553007"/>
                <a:gd name="connsiteX1616" fmla="*/ 4341752 w 9239306"/>
                <a:gd name="connsiteY1616" fmla="*/ 4539330 h 4553007"/>
                <a:gd name="connsiteX1617" fmla="*/ 4340448 w 9239306"/>
                <a:gd name="connsiteY1617" fmla="*/ 4538101 h 4553007"/>
                <a:gd name="connsiteX1618" fmla="*/ 4322664 w 9239306"/>
                <a:gd name="connsiteY1618" fmla="*/ 4541711 h 4553007"/>
                <a:gd name="connsiteX1619" fmla="*/ 4318931 w 9239306"/>
                <a:gd name="connsiteY1619" fmla="*/ 4545530 h 4553007"/>
                <a:gd name="connsiteX1620" fmla="*/ 4312320 w 9239306"/>
                <a:gd name="connsiteY1620" fmla="*/ 4549150 h 4553007"/>
                <a:gd name="connsiteX1621" fmla="*/ 4297661 w 9239306"/>
                <a:gd name="connsiteY1621" fmla="*/ 4551817 h 4553007"/>
                <a:gd name="connsiteX1622" fmla="*/ 4292241 w 9239306"/>
                <a:gd name="connsiteY1622" fmla="*/ 4553008 h 4553007"/>
                <a:gd name="connsiteX1623" fmla="*/ 4285507 w 9239306"/>
                <a:gd name="connsiteY1623" fmla="*/ 4551122 h 4553007"/>
                <a:gd name="connsiteX1624" fmla="*/ 4284726 w 9239306"/>
                <a:gd name="connsiteY1624" fmla="*/ 4547626 h 4553007"/>
                <a:gd name="connsiteX1625" fmla="*/ 4245636 w 9239306"/>
                <a:gd name="connsiteY1625" fmla="*/ 4551483 h 4553007"/>
                <a:gd name="connsiteX1626" fmla="*/ 4217804 w 9239306"/>
                <a:gd name="connsiteY1626" fmla="*/ 4549559 h 4553007"/>
                <a:gd name="connsiteX1627" fmla="*/ 4181418 w 9239306"/>
                <a:gd name="connsiteY1627" fmla="*/ 4547016 h 4553007"/>
                <a:gd name="connsiteX1628" fmla="*/ 4178256 w 9239306"/>
                <a:gd name="connsiteY1628" fmla="*/ 4547216 h 4553007"/>
                <a:gd name="connsiteX1629" fmla="*/ 4133850 w 9239306"/>
                <a:gd name="connsiteY1629" fmla="*/ 4542597 h 4553007"/>
                <a:gd name="connsiteX1630" fmla="*/ 4120153 w 9239306"/>
                <a:gd name="connsiteY1630" fmla="*/ 4536967 h 4553007"/>
                <a:gd name="connsiteX1631" fmla="*/ 4103122 w 9239306"/>
                <a:gd name="connsiteY1631" fmla="*/ 4533519 h 4553007"/>
                <a:gd name="connsiteX1632" fmla="*/ 4092893 w 9239306"/>
                <a:gd name="connsiteY1632" fmla="*/ 4527976 h 4553007"/>
                <a:gd name="connsiteX1633" fmla="*/ 4081606 w 9239306"/>
                <a:gd name="connsiteY1633" fmla="*/ 4514955 h 4553007"/>
                <a:gd name="connsiteX1634" fmla="*/ 4061736 w 9239306"/>
                <a:gd name="connsiteY1634" fmla="*/ 4507525 h 4553007"/>
                <a:gd name="connsiteX1635" fmla="*/ 4002796 w 9239306"/>
                <a:gd name="connsiteY1635" fmla="*/ 4485228 h 4553007"/>
                <a:gd name="connsiteX1636" fmla="*/ 3996223 w 9239306"/>
                <a:gd name="connsiteY1636" fmla="*/ 4478417 h 4553007"/>
                <a:gd name="connsiteX1637" fmla="*/ 3994871 w 9239306"/>
                <a:gd name="connsiteY1637" fmla="*/ 4468930 h 4553007"/>
                <a:gd name="connsiteX1638" fmla="*/ 3968020 w 9239306"/>
                <a:gd name="connsiteY1638" fmla="*/ 4449804 h 4553007"/>
                <a:gd name="connsiteX1639" fmla="*/ 3919652 w 9239306"/>
                <a:gd name="connsiteY1639" fmla="*/ 4417533 h 4553007"/>
                <a:gd name="connsiteX1640" fmla="*/ 3881961 w 9239306"/>
                <a:gd name="connsiteY1640" fmla="*/ 4394711 h 4553007"/>
                <a:gd name="connsiteX1641" fmla="*/ 3832108 w 9239306"/>
                <a:gd name="connsiteY1641" fmla="*/ 4371975 h 4553007"/>
                <a:gd name="connsiteX1642" fmla="*/ 3798770 w 9239306"/>
                <a:gd name="connsiteY1642" fmla="*/ 4360031 h 4553007"/>
                <a:gd name="connsiteX1643" fmla="*/ 3791064 w 9239306"/>
                <a:gd name="connsiteY1643" fmla="*/ 4353259 h 4553007"/>
                <a:gd name="connsiteX1644" fmla="*/ 3787531 w 9239306"/>
                <a:gd name="connsiteY1644" fmla="*/ 4349687 h 4553007"/>
                <a:gd name="connsiteX1645" fmla="*/ 3746078 w 9239306"/>
                <a:gd name="connsiteY1645" fmla="*/ 4334914 h 4553007"/>
                <a:gd name="connsiteX1646" fmla="*/ 3699720 w 9239306"/>
                <a:gd name="connsiteY1646" fmla="*/ 4304653 h 4553007"/>
                <a:gd name="connsiteX1647" fmla="*/ 3683832 w 9239306"/>
                <a:gd name="connsiteY1647" fmla="*/ 4297356 h 4553007"/>
                <a:gd name="connsiteX1648" fmla="*/ 3676488 w 9239306"/>
                <a:gd name="connsiteY1648" fmla="*/ 4294928 h 4553007"/>
                <a:gd name="connsiteX1649" fmla="*/ 3669097 w 9239306"/>
                <a:gd name="connsiteY1649" fmla="*/ 4294194 h 4553007"/>
                <a:gd name="connsiteX1650" fmla="*/ 3662944 w 9239306"/>
                <a:gd name="connsiteY1650" fmla="*/ 4294194 h 4553007"/>
                <a:gd name="connsiteX1651" fmla="*/ 3645903 w 9239306"/>
                <a:gd name="connsiteY1651" fmla="*/ 4278716 h 4553007"/>
                <a:gd name="connsiteX1652" fmla="*/ 3640541 w 9239306"/>
                <a:gd name="connsiteY1652" fmla="*/ 4271039 h 4553007"/>
                <a:gd name="connsiteX1653" fmla="*/ 3635369 w 9239306"/>
                <a:gd name="connsiteY1653" fmla="*/ 4260076 h 4553007"/>
                <a:gd name="connsiteX1654" fmla="*/ 3631349 w 9239306"/>
                <a:gd name="connsiteY1654" fmla="*/ 4249322 h 4553007"/>
                <a:gd name="connsiteX1655" fmla="*/ 3624320 w 9239306"/>
                <a:gd name="connsiteY1655" fmla="*/ 4235653 h 4553007"/>
                <a:gd name="connsiteX1656" fmla="*/ 3606089 w 9239306"/>
                <a:gd name="connsiteY1656" fmla="*/ 4216003 h 4553007"/>
                <a:gd name="connsiteX1657" fmla="*/ 3562112 w 9239306"/>
                <a:gd name="connsiteY1657" fmla="*/ 4169274 h 4553007"/>
                <a:gd name="connsiteX1658" fmla="*/ 3542129 w 9239306"/>
                <a:gd name="connsiteY1658" fmla="*/ 4147842 h 4553007"/>
                <a:gd name="connsiteX1659" fmla="*/ 3528660 w 9239306"/>
                <a:gd name="connsiteY1659" fmla="*/ 4133355 h 4553007"/>
                <a:gd name="connsiteX1660" fmla="*/ 3468272 w 9239306"/>
                <a:gd name="connsiteY1660" fmla="*/ 4068461 h 4553007"/>
                <a:gd name="connsiteX1661" fmla="*/ 3446993 w 9239306"/>
                <a:gd name="connsiteY1661" fmla="*/ 4047601 h 4553007"/>
                <a:gd name="connsiteX1662" fmla="*/ 3427829 w 9239306"/>
                <a:gd name="connsiteY1662" fmla="*/ 4031304 h 4553007"/>
                <a:gd name="connsiteX1663" fmla="*/ 3399739 w 9239306"/>
                <a:gd name="connsiteY1663" fmla="*/ 4011511 h 4553007"/>
                <a:gd name="connsiteX1664" fmla="*/ 3363354 w 9239306"/>
                <a:gd name="connsiteY1664" fmla="*/ 3991480 h 4553007"/>
                <a:gd name="connsiteX1665" fmla="*/ 3316138 w 9239306"/>
                <a:gd name="connsiteY1665" fmla="*/ 3968534 h 4553007"/>
                <a:gd name="connsiteX1666" fmla="*/ 3300698 w 9239306"/>
                <a:gd name="connsiteY1666" fmla="*/ 3962162 h 4553007"/>
                <a:gd name="connsiteX1667" fmla="*/ 3284115 w 9239306"/>
                <a:gd name="connsiteY1667" fmla="*/ 3955961 h 4553007"/>
                <a:gd name="connsiteX1668" fmla="*/ 3257722 w 9239306"/>
                <a:gd name="connsiteY1668" fmla="*/ 3947217 h 4553007"/>
                <a:gd name="connsiteX1669" fmla="*/ 3228442 w 9239306"/>
                <a:gd name="connsiteY1669" fmla="*/ 3939874 h 4553007"/>
                <a:gd name="connsiteX1670" fmla="*/ 3100893 w 9239306"/>
                <a:gd name="connsiteY1670" fmla="*/ 3909775 h 4553007"/>
                <a:gd name="connsiteX1671" fmla="*/ 3082099 w 9239306"/>
                <a:gd name="connsiteY1671" fmla="*/ 3905431 h 4553007"/>
                <a:gd name="connsiteX1672" fmla="*/ 3074756 w 9239306"/>
                <a:gd name="connsiteY1672" fmla="*/ 3904193 h 4553007"/>
                <a:gd name="connsiteX1673" fmla="*/ 3070622 w 9239306"/>
                <a:gd name="connsiteY1673" fmla="*/ 3904450 h 4553007"/>
                <a:gd name="connsiteX1674" fmla="*/ 3065936 w 9239306"/>
                <a:gd name="connsiteY1674" fmla="*/ 3905431 h 4553007"/>
                <a:gd name="connsiteX1675" fmla="*/ 3061135 w 9239306"/>
                <a:gd name="connsiteY1675" fmla="*/ 3907184 h 4553007"/>
                <a:gd name="connsiteX1676" fmla="*/ 3057154 w 9239306"/>
                <a:gd name="connsiteY1676" fmla="*/ 3909689 h 4553007"/>
                <a:gd name="connsiteX1677" fmla="*/ 3053058 w 9239306"/>
                <a:gd name="connsiteY1677" fmla="*/ 3912813 h 4553007"/>
                <a:gd name="connsiteX1678" fmla="*/ 3050143 w 9239306"/>
                <a:gd name="connsiteY1678" fmla="*/ 3915928 h 4553007"/>
                <a:gd name="connsiteX1679" fmla="*/ 3047838 w 9239306"/>
                <a:gd name="connsiteY1679" fmla="*/ 3919795 h 4553007"/>
                <a:gd name="connsiteX1680" fmla="*/ 3046048 w 9239306"/>
                <a:gd name="connsiteY1680" fmla="*/ 3923738 h 4553007"/>
                <a:gd name="connsiteX1681" fmla="*/ 3044819 w 9239306"/>
                <a:gd name="connsiteY1681" fmla="*/ 3927424 h 4553007"/>
                <a:gd name="connsiteX1682" fmla="*/ 3044247 w 9239306"/>
                <a:gd name="connsiteY1682" fmla="*/ 3931939 h 4553007"/>
                <a:gd name="connsiteX1683" fmla="*/ 3041790 w 9239306"/>
                <a:gd name="connsiteY1683" fmla="*/ 3944588 h 4553007"/>
                <a:gd name="connsiteX1684" fmla="*/ 3032560 w 9239306"/>
                <a:gd name="connsiteY1684" fmla="*/ 3944255 h 4553007"/>
                <a:gd name="connsiteX1685" fmla="*/ 3021283 w 9239306"/>
                <a:gd name="connsiteY1685" fmla="*/ 3937407 h 4553007"/>
                <a:gd name="connsiteX1686" fmla="*/ 3013939 w 9239306"/>
                <a:gd name="connsiteY1686" fmla="*/ 3928872 h 4553007"/>
                <a:gd name="connsiteX1687" fmla="*/ 2993584 w 9239306"/>
                <a:gd name="connsiteY1687" fmla="*/ 3911013 h 4553007"/>
                <a:gd name="connsiteX1688" fmla="*/ 2990164 w 9239306"/>
                <a:gd name="connsiteY1688" fmla="*/ 3906288 h 4553007"/>
                <a:gd name="connsiteX1689" fmla="*/ 2987040 w 9239306"/>
                <a:gd name="connsiteY1689" fmla="*/ 3896392 h 4553007"/>
                <a:gd name="connsiteX1690" fmla="*/ 2981382 w 9239306"/>
                <a:gd name="connsiteY1690" fmla="*/ 3885676 h 4553007"/>
                <a:gd name="connsiteX1691" fmla="*/ 2975172 w 9239306"/>
                <a:gd name="connsiteY1691" fmla="*/ 3878456 h 4553007"/>
                <a:gd name="connsiteX1692" fmla="*/ 2968190 w 9239306"/>
                <a:gd name="connsiteY1692" fmla="*/ 3872418 h 4553007"/>
                <a:gd name="connsiteX1693" fmla="*/ 2937482 w 9239306"/>
                <a:gd name="connsiteY1693" fmla="*/ 3847910 h 4553007"/>
                <a:gd name="connsiteX1694" fmla="*/ 2881036 w 9239306"/>
                <a:gd name="connsiteY1694" fmla="*/ 3803114 h 4553007"/>
                <a:gd name="connsiteX1695" fmla="*/ 2827582 w 9239306"/>
                <a:gd name="connsiteY1695" fmla="*/ 3761232 h 4553007"/>
                <a:gd name="connsiteX1696" fmla="*/ 2784929 w 9239306"/>
                <a:gd name="connsiteY1696" fmla="*/ 3727361 h 4553007"/>
                <a:gd name="connsiteX1697" fmla="*/ 2701842 w 9239306"/>
                <a:gd name="connsiteY1697" fmla="*/ 3662125 h 4553007"/>
                <a:gd name="connsiteX1698" fmla="*/ 2669772 w 9239306"/>
                <a:gd name="connsiteY1698" fmla="*/ 3633845 h 4553007"/>
                <a:gd name="connsiteX1699" fmla="*/ 2610945 w 9239306"/>
                <a:gd name="connsiteY1699" fmla="*/ 3585067 h 4553007"/>
                <a:gd name="connsiteX1700" fmla="*/ 2596906 w 9239306"/>
                <a:gd name="connsiteY1700" fmla="*/ 3573828 h 4553007"/>
                <a:gd name="connsiteX1701" fmla="*/ 2584675 w 9239306"/>
                <a:gd name="connsiteY1701" fmla="*/ 3565122 h 4553007"/>
                <a:gd name="connsiteX1702" fmla="*/ 2563358 w 9239306"/>
                <a:gd name="connsiteY1702" fmla="*/ 3553835 h 4553007"/>
                <a:gd name="connsiteX1703" fmla="*/ 2550414 w 9239306"/>
                <a:gd name="connsiteY1703" fmla="*/ 3548501 h 4553007"/>
                <a:gd name="connsiteX1704" fmla="*/ 2516220 w 9239306"/>
                <a:gd name="connsiteY1704" fmla="*/ 3526822 h 4553007"/>
                <a:gd name="connsiteX1705" fmla="*/ 2515324 w 9239306"/>
                <a:gd name="connsiteY1705" fmla="*/ 3524650 h 4553007"/>
                <a:gd name="connsiteX1706" fmla="*/ 2497131 w 9239306"/>
                <a:gd name="connsiteY1706" fmla="*/ 3512953 h 4553007"/>
                <a:gd name="connsiteX1707" fmla="*/ 2436933 w 9239306"/>
                <a:gd name="connsiteY1707" fmla="*/ 3479206 h 4553007"/>
                <a:gd name="connsiteX1708" fmla="*/ 2406977 w 9239306"/>
                <a:gd name="connsiteY1708" fmla="*/ 3451660 h 4553007"/>
                <a:gd name="connsiteX1709" fmla="*/ 2370687 w 9239306"/>
                <a:gd name="connsiteY1709" fmla="*/ 3411217 h 4553007"/>
                <a:gd name="connsiteX1710" fmla="*/ 2335092 w 9239306"/>
                <a:gd name="connsiteY1710" fmla="*/ 3378327 h 4553007"/>
                <a:gd name="connsiteX1711" fmla="*/ 2306260 w 9239306"/>
                <a:gd name="connsiteY1711" fmla="*/ 3354810 h 4553007"/>
                <a:gd name="connsiteX1712" fmla="*/ 2034273 w 9239306"/>
                <a:gd name="connsiteY1712" fmla="*/ 3155633 h 4553007"/>
                <a:gd name="connsiteX1713" fmla="*/ 1866395 w 9239306"/>
                <a:gd name="connsiteY1713" fmla="*/ 3032589 h 4553007"/>
                <a:gd name="connsiteX1714" fmla="*/ 1852317 w 9239306"/>
                <a:gd name="connsiteY1714" fmla="*/ 3023025 h 4553007"/>
                <a:gd name="connsiteX1715" fmla="*/ 1822514 w 9239306"/>
                <a:gd name="connsiteY1715" fmla="*/ 3005738 h 4553007"/>
                <a:gd name="connsiteX1716" fmla="*/ 1805845 w 9239306"/>
                <a:gd name="connsiteY1716" fmla="*/ 2997441 h 4553007"/>
                <a:gd name="connsiteX1717" fmla="*/ 1695688 w 9239306"/>
                <a:gd name="connsiteY1717" fmla="*/ 2944349 h 4553007"/>
                <a:gd name="connsiteX1718" fmla="*/ 1648997 w 9239306"/>
                <a:gd name="connsiteY1718" fmla="*/ 2916679 h 4553007"/>
                <a:gd name="connsiteX1719" fmla="*/ 1627041 w 9239306"/>
                <a:gd name="connsiteY1719" fmla="*/ 2898201 h 4553007"/>
                <a:gd name="connsiteX1720" fmla="*/ 1620679 w 9239306"/>
                <a:gd name="connsiteY1720" fmla="*/ 2890485 h 4553007"/>
                <a:gd name="connsiteX1721" fmla="*/ 1598838 w 9239306"/>
                <a:gd name="connsiteY1721" fmla="*/ 2871721 h 4553007"/>
                <a:gd name="connsiteX1722" fmla="*/ 1555109 w 9239306"/>
                <a:gd name="connsiteY1722" fmla="*/ 2846099 h 4553007"/>
                <a:gd name="connsiteX1723" fmla="*/ 1538659 w 9239306"/>
                <a:gd name="connsiteY1723" fmla="*/ 2857481 h 4553007"/>
                <a:gd name="connsiteX1724" fmla="*/ 1534678 w 9239306"/>
                <a:gd name="connsiteY1724" fmla="*/ 2854195 h 4553007"/>
                <a:gd name="connsiteX1725" fmla="*/ 1538954 w 9239306"/>
                <a:gd name="connsiteY1725" fmla="*/ 2847461 h 4553007"/>
                <a:gd name="connsiteX1726" fmla="*/ 1537840 w 9239306"/>
                <a:gd name="connsiteY1726" fmla="*/ 2839622 h 4553007"/>
                <a:gd name="connsiteX1727" fmla="*/ 1526124 w 9239306"/>
                <a:gd name="connsiteY1727" fmla="*/ 2832059 h 4553007"/>
                <a:gd name="connsiteX1728" fmla="*/ 1514751 w 9239306"/>
                <a:gd name="connsiteY1728" fmla="*/ 2826639 h 4553007"/>
                <a:gd name="connsiteX1729" fmla="*/ 1511999 w 9239306"/>
                <a:gd name="connsiteY1729" fmla="*/ 2824039 h 4553007"/>
                <a:gd name="connsiteX1730" fmla="*/ 1509046 w 9239306"/>
                <a:gd name="connsiteY1730" fmla="*/ 2821210 h 4553007"/>
                <a:gd name="connsiteX1731" fmla="*/ 1506293 w 9239306"/>
                <a:gd name="connsiteY1731" fmla="*/ 2818609 h 4553007"/>
                <a:gd name="connsiteX1732" fmla="*/ 1503350 w 9239306"/>
                <a:gd name="connsiteY1732" fmla="*/ 2815781 h 4553007"/>
                <a:gd name="connsiteX1733" fmla="*/ 1500597 w 9239306"/>
                <a:gd name="connsiteY1733" fmla="*/ 2813152 h 4553007"/>
                <a:gd name="connsiteX1734" fmla="*/ 1494720 w 9239306"/>
                <a:gd name="connsiteY1734" fmla="*/ 2802065 h 4553007"/>
                <a:gd name="connsiteX1735" fmla="*/ 1491967 w 9239306"/>
                <a:gd name="connsiteY1735" fmla="*/ 2799236 h 4553007"/>
                <a:gd name="connsiteX1736" fmla="*/ 1479356 w 9239306"/>
                <a:gd name="connsiteY1736" fmla="*/ 2795130 h 4553007"/>
                <a:gd name="connsiteX1737" fmla="*/ 1456449 w 9239306"/>
                <a:gd name="connsiteY1737" fmla="*/ 2780062 h 4553007"/>
                <a:gd name="connsiteX1738" fmla="*/ 1450534 w 9239306"/>
                <a:gd name="connsiteY1738" fmla="*/ 2772670 h 4553007"/>
                <a:gd name="connsiteX1739" fmla="*/ 1440152 w 9239306"/>
                <a:gd name="connsiteY1739" fmla="*/ 2766260 h 4553007"/>
                <a:gd name="connsiteX1740" fmla="*/ 1437103 w 9239306"/>
                <a:gd name="connsiteY1740" fmla="*/ 2758516 h 4553007"/>
                <a:gd name="connsiteX1741" fmla="*/ 1427769 w 9239306"/>
                <a:gd name="connsiteY1741" fmla="*/ 2753944 h 4553007"/>
                <a:gd name="connsiteX1742" fmla="*/ 1412662 w 9239306"/>
                <a:gd name="connsiteY1742" fmla="*/ 2739581 h 4553007"/>
                <a:gd name="connsiteX1743" fmla="*/ 1401461 w 9239306"/>
                <a:gd name="connsiteY1743" fmla="*/ 2734608 h 4553007"/>
                <a:gd name="connsiteX1744" fmla="*/ 1398518 w 9239306"/>
                <a:gd name="connsiteY1744" fmla="*/ 2731561 h 4553007"/>
                <a:gd name="connsiteX1745" fmla="*/ 1395432 w 9239306"/>
                <a:gd name="connsiteY1745" fmla="*/ 2720474 h 4553007"/>
                <a:gd name="connsiteX1746" fmla="*/ 1384383 w 9239306"/>
                <a:gd name="connsiteY1746" fmla="*/ 2718054 h 4553007"/>
                <a:gd name="connsiteX1747" fmla="*/ 1370057 w 9239306"/>
                <a:gd name="connsiteY1747" fmla="*/ 2704357 h 4553007"/>
                <a:gd name="connsiteX1748" fmla="*/ 1366971 w 9239306"/>
                <a:gd name="connsiteY1748" fmla="*/ 2693451 h 4553007"/>
                <a:gd name="connsiteX1749" fmla="*/ 1330062 w 9239306"/>
                <a:gd name="connsiteY1749" fmla="*/ 2660599 h 4553007"/>
                <a:gd name="connsiteX1750" fmla="*/ 1329071 w 9239306"/>
                <a:gd name="connsiteY1750" fmla="*/ 2646274 h 4553007"/>
                <a:gd name="connsiteX1751" fmla="*/ 1295476 w 9239306"/>
                <a:gd name="connsiteY1751" fmla="*/ 2605573 h 45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</a:cxnLst>
              <a:rect l="l" t="t" r="r" b="b"/>
              <a:pathLst>
                <a:path w="9239306" h="4553007">
                  <a:moveTo>
                    <a:pt x="1295476" y="2605573"/>
                  </a:moveTo>
                  <a:lnTo>
                    <a:pt x="1281522" y="2600154"/>
                  </a:lnTo>
                  <a:lnTo>
                    <a:pt x="1272369" y="2572512"/>
                  </a:lnTo>
                  <a:lnTo>
                    <a:pt x="1269616" y="2569921"/>
                  </a:lnTo>
                  <a:lnTo>
                    <a:pt x="1266663" y="2567045"/>
                  </a:lnTo>
                  <a:lnTo>
                    <a:pt x="1263910" y="2564254"/>
                  </a:lnTo>
                  <a:lnTo>
                    <a:pt x="1260967" y="2561625"/>
                  </a:lnTo>
                  <a:lnTo>
                    <a:pt x="1258214" y="2558796"/>
                  </a:lnTo>
                  <a:lnTo>
                    <a:pt x="1252461" y="2550128"/>
                  </a:lnTo>
                  <a:lnTo>
                    <a:pt x="1243908" y="2539622"/>
                  </a:lnTo>
                  <a:lnTo>
                    <a:pt x="1240965" y="2537032"/>
                  </a:lnTo>
                  <a:lnTo>
                    <a:pt x="1229754" y="2531602"/>
                  </a:lnTo>
                  <a:lnTo>
                    <a:pt x="1226810" y="2528773"/>
                  </a:lnTo>
                  <a:lnTo>
                    <a:pt x="1220972" y="2512219"/>
                  </a:lnTo>
                  <a:lnTo>
                    <a:pt x="1218028" y="2509390"/>
                  </a:lnTo>
                  <a:lnTo>
                    <a:pt x="1212523" y="2504180"/>
                  </a:lnTo>
                  <a:lnTo>
                    <a:pt x="1209770" y="2501132"/>
                  </a:lnTo>
                  <a:lnTo>
                    <a:pt x="1204074" y="2494883"/>
                  </a:lnTo>
                  <a:lnTo>
                    <a:pt x="1196521" y="2487178"/>
                  </a:lnTo>
                  <a:lnTo>
                    <a:pt x="1191092" y="2479586"/>
                  </a:lnTo>
                  <a:lnTo>
                    <a:pt x="1180176" y="2471100"/>
                  </a:lnTo>
                  <a:lnTo>
                    <a:pt x="1176452" y="2467566"/>
                  </a:lnTo>
                  <a:lnTo>
                    <a:pt x="1175928" y="2466156"/>
                  </a:lnTo>
                  <a:lnTo>
                    <a:pt x="1171908" y="2458193"/>
                  </a:lnTo>
                  <a:lnTo>
                    <a:pt x="1165460" y="2452831"/>
                  </a:lnTo>
                  <a:lnTo>
                    <a:pt x="1165346" y="2449468"/>
                  </a:lnTo>
                  <a:lnTo>
                    <a:pt x="1160840" y="2445973"/>
                  </a:lnTo>
                  <a:lnTo>
                    <a:pt x="1152544" y="2435047"/>
                  </a:lnTo>
                  <a:lnTo>
                    <a:pt x="1148448" y="2432180"/>
                  </a:lnTo>
                  <a:lnTo>
                    <a:pt x="1145286" y="2430323"/>
                  </a:lnTo>
                  <a:lnTo>
                    <a:pt x="1143267" y="2426751"/>
                  </a:lnTo>
                  <a:lnTo>
                    <a:pt x="1138838" y="2425075"/>
                  </a:lnTo>
                  <a:lnTo>
                    <a:pt x="1134666" y="2420636"/>
                  </a:lnTo>
                  <a:lnTo>
                    <a:pt x="1133551" y="2416855"/>
                  </a:lnTo>
                  <a:lnTo>
                    <a:pt x="1126036" y="2409263"/>
                  </a:lnTo>
                  <a:lnTo>
                    <a:pt x="1123207" y="2404129"/>
                  </a:lnTo>
                  <a:lnTo>
                    <a:pt x="1119969" y="2401672"/>
                  </a:lnTo>
                  <a:lnTo>
                    <a:pt x="1117054" y="2398062"/>
                  </a:lnTo>
                  <a:lnTo>
                    <a:pt x="1113273" y="2396576"/>
                  </a:lnTo>
                  <a:lnTo>
                    <a:pt x="1103824" y="2389232"/>
                  </a:lnTo>
                  <a:lnTo>
                    <a:pt x="1097985" y="2387346"/>
                  </a:lnTo>
                  <a:lnTo>
                    <a:pt x="1094575" y="2383927"/>
                  </a:lnTo>
                  <a:lnTo>
                    <a:pt x="1094242" y="2381917"/>
                  </a:lnTo>
                  <a:lnTo>
                    <a:pt x="1088774" y="2378421"/>
                  </a:lnTo>
                  <a:lnTo>
                    <a:pt x="1087698" y="2379612"/>
                  </a:lnTo>
                  <a:lnTo>
                    <a:pt x="1069762" y="2371277"/>
                  </a:lnTo>
                  <a:lnTo>
                    <a:pt x="1069648" y="2369934"/>
                  </a:lnTo>
                  <a:lnTo>
                    <a:pt x="1067419" y="2368620"/>
                  </a:lnTo>
                  <a:lnTo>
                    <a:pt x="1061180" y="2367020"/>
                  </a:lnTo>
                  <a:lnTo>
                    <a:pt x="1059123" y="2367315"/>
                  </a:lnTo>
                  <a:lnTo>
                    <a:pt x="1039473" y="2361524"/>
                  </a:lnTo>
                  <a:lnTo>
                    <a:pt x="1032443" y="2360076"/>
                  </a:lnTo>
                  <a:lnTo>
                    <a:pt x="1026081" y="2359076"/>
                  </a:lnTo>
                  <a:lnTo>
                    <a:pt x="1018156" y="2359114"/>
                  </a:lnTo>
                  <a:lnTo>
                    <a:pt x="1014393" y="2358628"/>
                  </a:lnTo>
                  <a:lnTo>
                    <a:pt x="1011307" y="2357771"/>
                  </a:lnTo>
                  <a:lnTo>
                    <a:pt x="1005945" y="2357361"/>
                  </a:lnTo>
                  <a:lnTo>
                    <a:pt x="1001068" y="2357171"/>
                  </a:lnTo>
                  <a:lnTo>
                    <a:pt x="990762" y="2358104"/>
                  </a:lnTo>
                  <a:lnTo>
                    <a:pt x="976846" y="2361791"/>
                  </a:lnTo>
                  <a:lnTo>
                    <a:pt x="971093" y="2361752"/>
                  </a:lnTo>
                  <a:lnTo>
                    <a:pt x="960568" y="2357561"/>
                  </a:lnTo>
                  <a:lnTo>
                    <a:pt x="956434" y="2355390"/>
                  </a:lnTo>
                  <a:lnTo>
                    <a:pt x="952738" y="2353532"/>
                  </a:lnTo>
                  <a:lnTo>
                    <a:pt x="943061" y="2347913"/>
                  </a:lnTo>
                  <a:lnTo>
                    <a:pt x="922077" y="2330501"/>
                  </a:lnTo>
                  <a:lnTo>
                    <a:pt x="921220" y="2326110"/>
                  </a:lnTo>
                  <a:lnTo>
                    <a:pt x="918505" y="2323071"/>
                  </a:lnTo>
                  <a:lnTo>
                    <a:pt x="918467" y="2320357"/>
                  </a:lnTo>
                  <a:lnTo>
                    <a:pt x="919401" y="2318966"/>
                  </a:lnTo>
                  <a:lnTo>
                    <a:pt x="917105" y="2315470"/>
                  </a:lnTo>
                  <a:lnTo>
                    <a:pt x="909257" y="2302459"/>
                  </a:lnTo>
                  <a:lnTo>
                    <a:pt x="896645" y="2294239"/>
                  </a:lnTo>
                  <a:lnTo>
                    <a:pt x="896398" y="2290763"/>
                  </a:lnTo>
                  <a:lnTo>
                    <a:pt x="892264" y="2288581"/>
                  </a:lnTo>
                  <a:lnTo>
                    <a:pt x="889683" y="2284848"/>
                  </a:lnTo>
                  <a:lnTo>
                    <a:pt x="883444" y="2282762"/>
                  </a:lnTo>
                  <a:lnTo>
                    <a:pt x="876338" y="2276437"/>
                  </a:lnTo>
                  <a:lnTo>
                    <a:pt x="865699" y="2271341"/>
                  </a:lnTo>
                  <a:lnTo>
                    <a:pt x="858965" y="2263302"/>
                  </a:lnTo>
                  <a:lnTo>
                    <a:pt x="850421" y="2257016"/>
                  </a:lnTo>
                  <a:lnTo>
                    <a:pt x="836581" y="2246871"/>
                  </a:lnTo>
                  <a:lnTo>
                    <a:pt x="825703" y="2239356"/>
                  </a:lnTo>
                  <a:lnTo>
                    <a:pt x="823655" y="2236346"/>
                  </a:lnTo>
                  <a:lnTo>
                    <a:pt x="810520" y="2225516"/>
                  </a:lnTo>
                  <a:lnTo>
                    <a:pt x="808215" y="2222021"/>
                  </a:lnTo>
                  <a:lnTo>
                    <a:pt x="802224" y="2219306"/>
                  </a:lnTo>
                  <a:lnTo>
                    <a:pt x="794966" y="2212696"/>
                  </a:lnTo>
                  <a:lnTo>
                    <a:pt x="788899" y="2208295"/>
                  </a:lnTo>
                  <a:lnTo>
                    <a:pt x="776535" y="2195903"/>
                  </a:lnTo>
                  <a:lnTo>
                    <a:pt x="769725" y="2190436"/>
                  </a:lnTo>
                  <a:lnTo>
                    <a:pt x="765410" y="2190188"/>
                  </a:lnTo>
                  <a:lnTo>
                    <a:pt x="764810" y="2187397"/>
                  </a:lnTo>
                  <a:lnTo>
                    <a:pt x="762133" y="2185721"/>
                  </a:lnTo>
                  <a:lnTo>
                    <a:pt x="757704" y="2184902"/>
                  </a:lnTo>
                  <a:lnTo>
                    <a:pt x="752742" y="2181168"/>
                  </a:lnTo>
                  <a:lnTo>
                    <a:pt x="747789" y="2173424"/>
                  </a:lnTo>
                  <a:lnTo>
                    <a:pt x="744255" y="2172443"/>
                  </a:lnTo>
                  <a:lnTo>
                    <a:pt x="741578" y="2171824"/>
                  </a:lnTo>
                  <a:lnTo>
                    <a:pt x="739359" y="2169967"/>
                  </a:lnTo>
                  <a:lnTo>
                    <a:pt x="732701" y="2163271"/>
                  </a:lnTo>
                  <a:lnTo>
                    <a:pt x="727158" y="2160261"/>
                  </a:lnTo>
                  <a:lnTo>
                    <a:pt x="719861" y="2152793"/>
                  </a:lnTo>
                  <a:lnTo>
                    <a:pt x="712594" y="2146878"/>
                  </a:lnTo>
                  <a:lnTo>
                    <a:pt x="710470" y="2146468"/>
                  </a:lnTo>
                  <a:lnTo>
                    <a:pt x="708831" y="2144830"/>
                  </a:lnTo>
                  <a:lnTo>
                    <a:pt x="706603" y="2141172"/>
                  </a:lnTo>
                  <a:lnTo>
                    <a:pt x="703697" y="2143106"/>
                  </a:lnTo>
                  <a:lnTo>
                    <a:pt x="697173" y="2141020"/>
                  </a:lnTo>
                  <a:lnTo>
                    <a:pt x="697468" y="2138382"/>
                  </a:lnTo>
                  <a:lnTo>
                    <a:pt x="696278" y="2136629"/>
                  </a:lnTo>
                  <a:lnTo>
                    <a:pt x="693820" y="2135286"/>
                  </a:lnTo>
                  <a:lnTo>
                    <a:pt x="690362" y="2130066"/>
                  </a:lnTo>
                  <a:lnTo>
                    <a:pt x="682190" y="2124409"/>
                  </a:lnTo>
                  <a:lnTo>
                    <a:pt x="681561" y="2122656"/>
                  </a:lnTo>
                  <a:lnTo>
                    <a:pt x="675942" y="2118827"/>
                  </a:lnTo>
                  <a:lnTo>
                    <a:pt x="675646" y="2117265"/>
                  </a:lnTo>
                  <a:lnTo>
                    <a:pt x="675723" y="2114141"/>
                  </a:lnTo>
                  <a:lnTo>
                    <a:pt x="674160" y="2112131"/>
                  </a:lnTo>
                  <a:lnTo>
                    <a:pt x="669617" y="2108816"/>
                  </a:lnTo>
                  <a:lnTo>
                    <a:pt x="661483" y="2104463"/>
                  </a:lnTo>
                  <a:lnTo>
                    <a:pt x="659349" y="2100405"/>
                  </a:lnTo>
                  <a:lnTo>
                    <a:pt x="656034" y="2098843"/>
                  </a:lnTo>
                  <a:lnTo>
                    <a:pt x="656111" y="2096167"/>
                  </a:lnTo>
                  <a:lnTo>
                    <a:pt x="654510" y="2095052"/>
                  </a:lnTo>
                  <a:lnTo>
                    <a:pt x="652053" y="2096576"/>
                  </a:lnTo>
                  <a:lnTo>
                    <a:pt x="649786" y="2095681"/>
                  </a:lnTo>
                  <a:lnTo>
                    <a:pt x="650348" y="2094005"/>
                  </a:lnTo>
                  <a:lnTo>
                    <a:pt x="649043" y="2092071"/>
                  </a:lnTo>
                  <a:lnTo>
                    <a:pt x="646624" y="2091661"/>
                  </a:lnTo>
                  <a:lnTo>
                    <a:pt x="639851" y="2088413"/>
                  </a:lnTo>
                  <a:lnTo>
                    <a:pt x="634013" y="2085508"/>
                  </a:lnTo>
                  <a:lnTo>
                    <a:pt x="630031" y="2084127"/>
                  </a:lnTo>
                  <a:lnTo>
                    <a:pt x="622478" y="2081527"/>
                  </a:lnTo>
                  <a:lnTo>
                    <a:pt x="621411" y="2079736"/>
                  </a:lnTo>
                  <a:lnTo>
                    <a:pt x="619239" y="2078955"/>
                  </a:lnTo>
                  <a:lnTo>
                    <a:pt x="617563" y="2079946"/>
                  </a:lnTo>
                  <a:lnTo>
                    <a:pt x="614582" y="2079127"/>
                  </a:lnTo>
                  <a:lnTo>
                    <a:pt x="612905" y="2077450"/>
                  </a:lnTo>
                  <a:lnTo>
                    <a:pt x="609124" y="2077860"/>
                  </a:lnTo>
                  <a:lnTo>
                    <a:pt x="605333" y="2077526"/>
                  </a:lnTo>
                  <a:lnTo>
                    <a:pt x="600313" y="2075107"/>
                  </a:lnTo>
                  <a:lnTo>
                    <a:pt x="596741" y="2076631"/>
                  </a:lnTo>
                  <a:lnTo>
                    <a:pt x="596122" y="2074364"/>
                  </a:lnTo>
                  <a:lnTo>
                    <a:pt x="584254" y="2071535"/>
                  </a:lnTo>
                  <a:lnTo>
                    <a:pt x="580644" y="2070306"/>
                  </a:lnTo>
                  <a:lnTo>
                    <a:pt x="575662" y="2068630"/>
                  </a:lnTo>
                  <a:lnTo>
                    <a:pt x="571348" y="2067068"/>
                  </a:lnTo>
                  <a:lnTo>
                    <a:pt x="569338" y="2067220"/>
                  </a:lnTo>
                  <a:lnTo>
                    <a:pt x="567776" y="2065734"/>
                  </a:lnTo>
                  <a:lnTo>
                    <a:pt x="565280" y="2065582"/>
                  </a:lnTo>
                  <a:lnTo>
                    <a:pt x="557394" y="2063763"/>
                  </a:lnTo>
                  <a:lnTo>
                    <a:pt x="556460" y="2064668"/>
                  </a:lnTo>
                  <a:lnTo>
                    <a:pt x="554288" y="2064096"/>
                  </a:lnTo>
                  <a:lnTo>
                    <a:pt x="553803" y="2063020"/>
                  </a:lnTo>
                  <a:lnTo>
                    <a:pt x="545430" y="2060686"/>
                  </a:lnTo>
                  <a:lnTo>
                    <a:pt x="539591" y="2058791"/>
                  </a:lnTo>
                  <a:lnTo>
                    <a:pt x="535534" y="2059353"/>
                  </a:lnTo>
                  <a:lnTo>
                    <a:pt x="533448" y="2057305"/>
                  </a:lnTo>
                  <a:lnTo>
                    <a:pt x="527295" y="2055371"/>
                  </a:lnTo>
                  <a:lnTo>
                    <a:pt x="527218" y="2054476"/>
                  </a:lnTo>
                  <a:lnTo>
                    <a:pt x="524542" y="2053400"/>
                  </a:lnTo>
                  <a:lnTo>
                    <a:pt x="520113" y="2051723"/>
                  </a:lnTo>
                  <a:lnTo>
                    <a:pt x="518674" y="2052799"/>
                  </a:lnTo>
                  <a:lnTo>
                    <a:pt x="510454" y="2049380"/>
                  </a:lnTo>
                  <a:lnTo>
                    <a:pt x="508854" y="2049599"/>
                  </a:lnTo>
                  <a:lnTo>
                    <a:pt x="507140" y="2051609"/>
                  </a:lnTo>
                  <a:lnTo>
                    <a:pt x="506320" y="2057895"/>
                  </a:lnTo>
                  <a:lnTo>
                    <a:pt x="498681" y="2056105"/>
                  </a:lnTo>
                  <a:lnTo>
                    <a:pt x="499253" y="2048999"/>
                  </a:lnTo>
                  <a:lnTo>
                    <a:pt x="496653" y="2044456"/>
                  </a:lnTo>
                  <a:lnTo>
                    <a:pt x="471945" y="2035140"/>
                  </a:lnTo>
                  <a:lnTo>
                    <a:pt x="460743" y="2029720"/>
                  </a:lnTo>
                  <a:lnTo>
                    <a:pt x="449361" y="2024291"/>
                  </a:lnTo>
                  <a:lnTo>
                    <a:pt x="432683" y="2019300"/>
                  </a:lnTo>
                  <a:lnTo>
                    <a:pt x="421300" y="2014090"/>
                  </a:lnTo>
                  <a:lnTo>
                    <a:pt x="410061" y="2008394"/>
                  </a:lnTo>
                  <a:lnTo>
                    <a:pt x="393354" y="2003412"/>
                  </a:lnTo>
                  <a:lnTo>
                    <a:pt x="387658" y="2000822"/>
                  </a:lnTo>
                  <a:lnTo>
                    <a:pt x="376076" y="1992973"/>
                  </a:lnTo>
                  <a:lnTo>
                    <a:pt x="369227" y="1990335"/>
                  </a:lnTo>
                  <a:lnTo>
                    <a:pt x="359369" y="1981886"/>
                  </a:lnTo>
                  <a:lnTo>
                    <a:pt x="345205" y="1974542"/>
                  </a:lnTo>
                  <a:lnTo>
                    <a:pt x="325555" y="1963122"/>
                  </a:lnTo>
                  <a:lnTo>
                    <a:pt x="306991" y="1951054"/>
                  </a:lnTo>
                  <a:lnTo>
                    <a:pt x="300038" y="1946996"/>
                  </a:lnTo>
                  <a:lnTo>
                    <a:pt x="289979" y="1938995"/>
                  </a:lnTo>
                  <a:lnTo>
                    <a:pt x="280168" y="1926050"/>
                  </a:lnTo>
                  <a:lnTo>
                    <a:pt x="275520" y="1921993"/>
                  </a:lnTo>
                  <a:lnTo>
                    <a:pt x="267967" y="1920354"/>
                  </a:lnTo>
                  <a:lnTo>
                    <a:pt x="258328" y="1912725"/>
                  </a:lnTo>
                  <a:lnTo>
                    <a:pt x="253346" y="1912391"/>
                  </a:lnTo>
                  <a:lnTo>
                    <a:pt x="242849" y="1905029"/>
                  </a:lnTo>
                  <a:lnTo>
                    <a:pt x="234839" y="1901047"/>
                  </a:lnTo>
                  <a:lnTo>
                    <a:pt x="210779" y="1896285"/>
                  </a:lnTo>
                  <a:lnTo>
                    <a:pt x="193215" y="1883721"/>
                  </a:lnTo>
                  <a:lnTo>
                    <a:pt x="187671" y="1889827"/>
                  </a:lnTo>
                  <a:lnTo>
                    <a:pt x="180080" y="1885950"/>
                  </a:lnTo>
                  <a:lnTo>
                    <a:pt x="181604" y="1880407"/>
                  </a:lnTo>
                  <a:lnTo>
                    <a:pt x="180908" y="1877368"/>
                  </a:lnTo>
                  <a:lnTo>
                    <a:pt x="178641" y="1874491"/>
                  </a:lnTo>
                  <a:lnTo>
                    <a:pt x="172936" y="1870710"/>
                  </a:lnTo>
                  <a:lnTo>
                    <a:pt x="169659" y="1867214"/>
                  </a:lnTo>
                  <a:lnTo>
                    <a:pt x="166659" y="1866357"/>
                  </a:lnTo>
                  <a:lnTo>
                    <a:pt x="163049" y="1860775"/>
                  </a:lnTo>
                  <a:lnTo>
                    <a:pt x="142351" y="1848241"/>
                  </a:lnTo>
                  <a:lnTo>
                    <a:pt x="133083" y="1839249"/>
                  </a:lnTo>
                  <a:lnTo>
                    <a:pt x="118948" y="1828371"/>
                  </a:lnTo>
                  <a:lnTo>
                    <a:pt x="110500" y="1810103"/>
                  </a:lnTo>
                  <a:lnTo>
                    <a:pt x="103765" y="1799130"/>
                  </a:lnTo>
                  <a:lnTo>
                    <a:pt x="97365" y="1789862"/>
                  </a:lnTo>
                  <a:lnTo>
                    <a:pt x="90373" y="1783128"/>
                  </a:lnTo>
                  <a:lnTo>
                    <a:pt x="82039" y="1776022"/>
                  </a:lnTo>
                  <a:lnTo>
                    <a:pt x="72228" y="1769135"/>
                  </a:lnTo>
                  <a:lnTo>
                    <a:pt x="61065" y="1762887"/>
                  </a:lnTo>
                  <a:lnTo>
                    <a:pt x="47549" y="1754505"/>
                  </a:lnTo>
                  <a:lnTo>
                    <a:pt x="40205" y="1747952"/>
                  </a:lnTo>
                  <a:lnTo>
                    <a:pt x="30156" y="1739532"/>
                  </a:lnTo>
                  <a:lnTo>
                    <a:pt x="12544" y="1725578"/>
                  </a:lnTo>
                  <a:lnTo>
                    <a:pt x="5115" y="1724873"/>
                  </a:lnTo>
                  <a:lnTo>
                    <a:pt x="953" y="1721682"/>
                  </a:lnTo>
                  <a:lnTo>
                    <a:pt x="0" y="1720453"/>
                  </a:lnTo>
                  <a:lnTo>
                    <a:pt x="0" y="0"/>
                  </a:lnTo>
                  <a:lnTo>
                    <a:pt x="0" y="1479385"/>
                  </a:lnTo>
                  <a:lnTo>
                    <a:pt x="2181" y="1478785"/>
                  </a:lnTo>
                  <a:lnTo>
                    <a:pt x="5134" y="1495578"/>
                  </a:lnTo>
                  <a:lnTo>
                    <a:pt x="8211" y="1506664"/>
                  </a:lnTo>
                  <a:lnTo>
                    <a:pt x="19260" y="1503617"/>
                  </a:lnTo>
                  <a:lnTo>
                    <a:pt x="24765" y="1500568"/>
                  </a:lnTo>
                  <a:lnTo>
                    <a:pt x="25136" y="1517352"/>
                  </a:lnTo>
                  <a:lnTo>
                    <a:pt x="36338" y="1519952"/>
                  </a:lnTo>
                  <a:lnTo>
                    <a:pt x="47720" y="1525200"/>
                  </a:lnTo>
                  <a:lnTo>
                    <a:pt x="50473" y="1528029"/>
                  </a:lnTo>
                  <a:lnTo>
                    <a:pt x="53416" y="1530629"/>
                  </a:lnTo>
                  <a:lnTo>
                    <a:pt x="56169" y="1533458"/>
                  </a:lnTo>
                  <a:lnTo>
                    <a:pt x="59122" y="1536287"/>
                  </a:lnTo>
                  <a:lnTo>
                    <a:pt x="70323" y="1541536"/>
                  </a:lnTo>
                  <a:lnTo>
                    <a:pt x="73076" y="1544136"/>
                  </a:lnTo>
                  <a:lnTo>
                    <a:pt x="76019" y="1546965"/>
                  </a:lnTo>
                  <a:lnTo>
                    <a:pt x="87230" y="1552213"/>
                  </a:lnTo>
                  <a:lnTo>
                    <a:pt x="90173" y="1555042"/>
                  </a:lnTo>
                  <a:lnTo>
                    <a:pt x="92926" y="1557642"/>
                  </a:lnTo>
                  <a:lnTo>
                    <a:pt x="104308" y="1563072"/>
                  </a:lnTo>
                  <a:lnTo>
                    <a:pt x="115510" y="1568320"/>
                  </a:lnTo>
                  <a:lnTo>
                    <a:pt x="126749" y="1573749"/>
                  </a:lnTo>
                  <a:lnTo>
                    <a:pt x="138132" y="1578997"/>
                  </a:lnTo>
                  <a:lnTo>
                    <a:pt x="149333" y="1584208"/>
                  </a:lnTo>
                  <a:lnTo>
                    <a:pt x="152276" y="1587036"/>
                  </a:lnTo>
                  <a:lnTo>
                    <a:pt x="155029" y="1589637"/>
                  </a:lnTo>
                  <a:lnTo>
                    <a:pt x="171917" y="1594885"/>
                  </a:lnTo>
                  <a:lnTo>
                    <a:pt x="188662" y="1597266"/>
                  </a:lnTo>
                  <a:lnTo>
                    <a:pt x="188995" y="1608601"/>
                  </a:lnTo>
                  <a:lnTo>
                    <a:pt x="200196" y="1610982"/>
                  </a:lnTo>
                  <a:lnTo>
                    <a:pt x="203149" y="1613811"/>
                  </a:lnTo>
                  <a:lnTo>
                    <a:pt x="205902" y="1616412"/>
                  </a:lnTo>
                  <a:lnTo>
                    <a:pt x="208626" y="1619250"/>
                  </a:lnTo>
                  <a:lnTo>
                    <a:pt x="211579" y="1621669"/>
                  </a:lnTo>
                  <a:lnTo>
                    <a:pt x="217122" y="1621669"/>
                  </a:lnTo>
                  <a:lnTo>
                    <a:pt x="222628" y="1618840"/>
                  </a:lnTo>
                  <a:lnTo>
                    <a:pt x="225704" y="1629928"/>
                  </a:lnTo>
                  <a:lnTo>
                    <a:pt x="228495" y="1632757"/>
                  </a:lnTo>
                  <a:lnTo>
                    <a:pt x="231410" y="1635395"/>
                  </a:lnTo>
                  <a:lnTo>
                    <a:pt x="234163" y="1638224"/>
                  </a:lnTo>
                  <a:lnTo>
                    <a:pt x="237106" y="1640605"/>
                  </a:lnTo>
                  <a:lnTo>
                    <a:pt x="239859" y="1643653"/>
                  </a:lnTo>
                  <a:lnTo>
                    <a:pt x="251098" y="1648901"/>
                  </a:lnTo>
                  <a:lnTo>
                    <a:pt x="254051" y="1651730"/>
                  </a:lnTo>
                  <a:lnTo>
                    <a:pt x="257137" y="1662817"/>
                  </a:lnTo>
                  <a:lnTo>
                    <a:pt x="284893" y="1662189"/>
                  </a:lnTo>
                  <a:lnTo>
                    <a:pt x="285255" y="1673276"/>
                  </a:lnTo>
                  <a:lnTo>
                    <a:pt x="296466" y="1675876"/>
                  </a:lnTo>
                  <a:lnTo>
                    <a:pt x="313173" y="1678296"/>
                  </a:lnTo>
                  <a:lnTo>
                    <a:pt x="313363" y="1689383"/>
                  </a:lnTo>
                  <a:lnTo>
                    <a:pt x="318868" y="1686554"/>
                  </a:lnTo>
                  <a:lnTo>
                    <a:pt x="324412" y="1683506"/>
                  </a:lnTo>
                  <a:lnTo>
                    <a:pt x="324745" y="1694850"/>
                  </a:lnTo>
                  <a:lnTo>
                    <a:pt x="335947" y="1697231"/>
                  </a:lnTo>
                  <a:lnTo>
                    <a:pt x="338699" y="1700060"/>
                  </a:lnTo>
                  <a:lnTo>
                    <a:pt x="341652" y="1702651"/>
                  </a:lnTo>
                  <a:lnTo>
                    <a:pt x="352854" y="1708118"/>
                  </a:lnTo>
                  <a:lnTo>
                    <a:pt x="355644" y="1710719"/>
                  </a:lnTo>
                  <a:lnTo>
                    <a:pt x="358550" y="1713548"/>
                  </a:lnTo>
                  <a:lnTo>
                    <a:pt x="361502" y="1716138"/>
                  </a:lnTo>
                  <a:lnTo>
                    <a:pt x="364446" y="1727264"/>
                  </a:lnTo>
                  <a:lnTo>
                    <a:pt x="375647" y="1729864"/>
                  </a:lnTo>
                  <a:lnTo>
                    <a:pt x="387029" y="1735074"/>
                  </a:lnTo>
                  <a:lnTo>
                    <a:pt x="398269" y="1740541"/>
                  </a:lnTo>
                  <a:lnTo>
                    <a:pt x="401022" y="1743132"/>
                  </a:lnTo>
                  <a:lnTo>
                    <a:pt x="403774" y="1745971"/>
                  </a:lnTo>
                  <a:lnTo>
                    <a:pt x="406718" y="1748800"/>
                  </a:lnTo>
                  <a:lnTo>
                    <a:pt x="409632" y="1751390"/>
                  </a:lnTo>
                  <a:lnTo>
                    <a:pt x="412423" y="1754029"/>
                  </a:lnTo>
                  <a:lnTo>
                    <a:pt x="415328" y="1756858"/>
                  </a:lnTo>
                  <a:lnTo>
                    <a:pt x="418119" y="1759458"/>
                  </a:lnTo>
                  <a:lnTo>
                    <a:pt x="421024" y="1762287"/>
                  </a:lnTo>
                  <a:lnTo>
                    <a:pt x="432273" y="1767707"/>
                  </a:lnTo>
                  <a:lnTo>
                    <a:pt x="435178" y="1770345"/>
                  </a:lnTo>
                  <a:lnTo>
                    <a:pt x="437969" y="1772945"/>
                  </a:lnTo>
                  <a:lnTo>
                    <a:pt x="440874" y="1775774"/>
                  </a:lnTo>
                  <a:lnTo>
                    <a:pt x="443665" y="1778365"/>
                  </a:lnTo>
                  <a:lnTo>
                    <a:pt x="446751" y="1781194"/>
                  </a:lnTo>
                  <a:lnTo>
                    <a:pt x="449504" y="1784023"/>
                  </a:lnTo>
                  <a:lnTo>
                    <a:pt x="460705" y="1789281"/>
                  </a:lnTo>
                  <a:lnTo>
                    <a:pt x="463496" y="1791872"/>
                  </a:lnTo>
                  <a:lnTo>
                    <a:pt x="466411" y="1794701"/>
                  </a:lnTo>
                  <a:lnTo>
                    <a:pt x="469354" y="1797301"/>
                  </a:lnTo>
                  <a:lnTo>
                    <a:pt x="471973" y="1800225"/>
                  </a:lnTo>
                  <a:lnTo>
                    <a:pt x="474764" y="1803092"/>
                  </a:lnTo>
                  <a:lnTo>
                    <a:pt x="477669" y="1805931"/>
                  </a:lnTo>
                  <a:lnTo>
                    <a:pt x="488918" y="1811141"/>
                  </a:lnTo>
                  <a:lnTo>
                    <a:pt x="491671" y="1813732"/>
                  </a:lnTo>
                  <a:lnTo>
                    <a:pt x="494614" y="1816560"/>
                  </a:lnTo>
                  <a:lnTo>
                    <a:pt x="505958" y="1821818"/>
                  </a:lnTo>
                  <a:lnTo>
                    <a:pt x="517198" y="1827238"/>
                  </a:lnTo>
                  <a:lnTo>
                    <a:pt x="528399" y="1832496"/>
                  </a:lnTo>
                  <a:lnTo>
                    <a:pt x="539782" y="1837706"/>
                  </a:lnTo>
                  <a:lnTo>
                    <a:pt x="542535" y="1840744"/>
                  </a:lnTo>
                  <a:lnTo>
                    <a:pt x="545478" y="1843164"/>
                  </a:lnTo>
                  <a:lnTo>
                    <a:pt x="567728" y="1845545"/>
                  </a:lnTo>
                  <a:lnTo>
                    <a:pt x="568062" y="1856632"/>
                  </a:lnTo>
                  <a:lnTo>
                    <a:pt x="584806" y="1859051"/>
                  </a:lnTo>
                  <a:lnTo>
                    <a:pt x="596008" y="1864481"/>
                  </a:lnTo>
                  <a:lnTo>
                    <a:pt x="618439" y="1869500"/>
                  </a:lnTo>
                  <a:lnTo>
                    <a:pt x="621344" y="1872091"/>
                  </a:lnTo>
                  <a:lnTo>
                    <a:pt x="624135" y="1874920"/>
                  </a:lnTo>
                  <a:lnTo>
                    <a:pt x="641023" y="1880140"/>
                  </a:lnTo>
                  <a:lnTo>
                    <a:pt x="643776" y="1882769"/>
                  </a:lnTo>
                  <a:lnTo>
                    <a:pt x="646719" y="1885598"/>
                  </a:lnTo>
                  <a:lnTo>
                    <a:pt x="674675" y="1890398"/>
                  </a:lnTo>
                  <a:lnTo>
                    <a:pt x="685876" y="1895828"/>
                  </a:lnTo>
                  <a:lnTo>
                    <a:pt x="702621" y="1901038"/>
                  </a:lnTo>
                  <a:lnTo>
                    <a:pt x="719509" y="1903457"/>
                  </a:lnTo>
                  <a:lnTo>
                    <a:pt x="719176" y="1892122"/>
                  </a:lnTo>
                  <a:lnTo>
                    <a:pt x="724833" y="1894951"/>
                  </a:lnTo>
                  <a:lnTo>
                    <a:pt x="727958" y="1897818"/>
                  </a:lnTo>
                  <a:lnTo>
                    <a:pt x="730529" y="1900419"/>
                  </a:lnTo>
                  <a:lnTo>
                    <a:pt x="733425" y="1903028"/>
                  </a:lnTo>
                  <a:lnTo>
                    <a:pt x="736178" y="1905857"/>
                  </a:lnTo>
                  <a:lnTo>
                    <a:pt x="753094" y="1911077"/>
                  </a:lnTo>
                  <a:lnTo>
                    <a:pt x="769801" y="1916087"/>
                  </a:lnTo>
                  <a:lnTo>
                    <a:pt x="779040" y="1921516"/>
                  </a:lnTo>
                  <a:lnTo>
                    <a:pt x="789184" y="1927803"/>
                  </a:lnTo>
                  <a:lnTo>
                    <a:pt x="794728" y="1931251"/>
                  </a:lnTo>
                  <a:lnTo>
                    <a:pt x="808806" y="1938614"/>
                  </a:lnTo>
                  <a:lnTo>
                    <a:pt x="815454" y="1943900"/>
                  </a:lnTo>
                  <a:lnTo>
                    <a:pt x="819855" y="1944395"/>
                  </a:lnTo>
                  <a:lnTo>
                    <a:pt x="824284" y="1949310"/>
                  </a:lnTo>
                  <a:lnTo>
                    <a:pt x="829380" y="1952139"/>
                  </a:lnTo>
                  <a:lnTo>
                    <a:pt x="833609" y="1954968"/>
                  </a:lnTo>
                  <a:lnTo>
                    <a:pt x="838905" y="1958092"/>
                  </a:lnTo>
                  <a:lnTo>
                    <a:pt x="845306" y="1961702"/>
                  </a:lnTo>
                  <a:lnTo>
                    <a:pt x="853231" y="1968770"/>
                  </a:lnTo>
                  <a:lnTo>
                    <a:pt x="865013" y="1973723"/>
                  </a:lnTo>
                  <a:lnTo>
                    <a:pt x="877253" y="1980752"/>
                  </a:lnTo>
                  <a:lnTo>
                    <a:pt x="880005" y="1983172"/>
                  </a:lnTo>
                  <a:lnTo>
                    <a:pt x="888130" y="1989982"/>
                  </a:lnTo>
                  <a:lnTo>
                    <a:pt x="893997" y="1993773"/>
                  </a:lnTo>
                  <a:lnTo>
                    <a:pt x="903075" y="2001993"/>
                  </a:lnTo>
                  <a:lnTo>
                    <a:pt x="916877" y="2011594"/>
                  </a:lnTo>
                  <a:lnTo>
                    <a:pt x="925582" y="2017214"/>
                  </a:lnTo>
                  <a:lnTo>
                    <a:pt x="933993" y="2022796"/>
                  </a:lnTo>
                  <a:lnTo>
                    <a:pt x="941956" y="2029082"/>
                  </a:lnTo>
                  <a:lnTo>
                    <a:pt x="950890" y="2034959"/>
                  </a:lnTo>
                  <a:lnTo>
                    <a:pt x="955319" y="2037940"/>
                  </a:lnTo>
                  <a:lnTo>
                    <a:pt x="956586" y="2040208"/>
                  </a:lnTo>
                  <a:lnTo>
                    <a:pt x="959339" y="2043036"/>
                  </a:lnTo>
                  <a:lnTo>
                    <a:pt x="962282" y="2045865"/>
                  </a:lnTo>
                  <a:lnTo>
                    <a:pt x="965035" y="2048466"/>
                  </a:lnTo>
                  <a:lnTo>
                    <a:pt x="967988" y="2051294"/>
                  </a:lnTo>
                  <a:lnTo>
                    <a:pt x="970740" y="2053933"/>
                  </a:lnTo>
                  <a:lnTo>
                    <a:pt x="973684" y="2056762"/>
                  </a:lnTo>
                  <a:lnTo>
                    <a:pt x="979751" y="2060619"/>
                  </a:lnTo>
                  <a:lnTo>
                    <a:pt x="987304" y="2062267"/>
                  </a:lnTo>
                  <a:lnTo>
                    <a:pt x="993962" y="2065639"/>
                  </a:lnTo>
                  <a:lnTo>
                    <a:pt x="1003745" y="2071707"/>
                  </a:lnTo>
                  <a:lnTo>
                    <a:pt x="1012784" y="2079260"/>
                  </a:lnTo>
                  <a:lnTo>
                    <a:pt x="1016270" y="2083813"/>
                  </a:lnTo>
                  <a:lnTo>
                    <a:pt x="1018461" y="2082660"/>
                  </a:lnTo>
                  <a:lnTo>
                    <a:pt x="1025795" y="2087423"/>
                  </a:lnTo>
                  <a:lnTo>
                    <a:pt x="1024118" y="2089471"/>
                  </a:lnTo>
                  <a:lnTo>
                    <a:pt x="1090908" y="2136572"/>
                  </a:lnTo>
                  <a:lnTo>
                    <a:pt x="1103643" y="2147497"/>
                  </a:lnTo>
                  <a:lnTo>
                    <a:pt x="1112225" y="2153860"/>
                  </a:lnTo>
                  <a:lnTo>
                    <a:pt x="1115501" y="2156689"/>
                  </a:lnTo>
                  <a:lnTo>
                    <a:pt x="1117102" y="2159365"/>
                  </a:lnTo>
                  <a:lnTo>
                    <a:pt x="1117702" y="2161127"/>
                  </a:lnTo>
                  <a:lnTo>
                    <a:pt x="1119045" y="2161127"/>
                  </a:lnTo>
                  <a:lnTo>
                    <a:pt x="1120692" y="2161861"/>
                  </a:lnTo>
                  <a:lnTo>
                    <a:pt x="1123321" y="2164699"/>
                  </a:lnTo>
                  <a:lnTo>
                    <a:pt x="1125255" y="2164699"/>
                  </a:lnTo>
                  <a:lnTo>
                    <a:pt x="1128236" y="2168071"/>
                  </a:lnTo>
                  <a:lnTo>
                    <a:pt x="1128236" y="2168814"/>
                  </a:lnTo>
                  <a:lnTo>
                    <a:pt x="1131922" y="2173376"/>
                  </a:lnTo>
                  <a:lnTo>
                    <a:pt x="1136485" y="2176358"/>
                  </a:lnTo>
                  <a:lnTo>
                    <a:pt x="1137085" y="2178149"/>
                  </a:lnTo>
                  <a:lnTo>
                    <a:pt x="1148210" y="2186283"/>
                  </a:lnTo>
                  <a:lnTo>
                    <a:pt x="1156754" y="2194693"/>
                  </a:lnTo>
                  <a:lnTo>
                    <a:pt x="1161974" y="2201647"/>
                  </a:lnTo>
                  <a:lnTo>
                    <a:pt x="1169232" y="2211734"/>
                  </a:lnTo>
                  <a:lnTo>
                    <a:pt x="1175890" y="2221183"/>
                  </a:lnTo>
                  <a:lnTo>
                    <a:pt x="1183148" y="2230079"/>
                  </a:lnTo>
                  <a:lnTo>
                    <a:pt x="1190958" y="2239280"/>
                  </a:lnTo>
                  <a:lnTo>
                    <a:pt x="1197645" y="2246376"/>
                  </a:lnTo>
                  <a:lnTo>
                    <a:pt x="1205455" y="2254834"/>
                  </a:lnTo>
                  <a:lnTo>
                    <a:pt x="1209923" y="2261197"/>
                  </a:lnTo>
                  <a:lnTo>
                    <a:pt x="1215685" y="2269312"/>
                  </a:lnTo>
                  <a:lnTo>
                    <a:pt x="1224134" y="2278352"/>
                  </a:lnTo>
                  <a:lnTo>
                    <a:pt x="1227373" y="2283676"/>
                  </a:lnTo>
                  <a:lnTo>
                    <a:pt x="1226925" y="2284419"/>
                  </a:lnTo>
                  <a:lnTo>
                    <a:pt x="1229020" y="2287543"/>
                  </a:lnTo>
                  <a:lnTo>
                    <a:pt x="1229754" y="2291687"/>
                  </a:lnTo>
                  <a:lnTo>
                    <a:pt x="1230792" y="2292287"/>
                  </a:lnTo>
                  <a:lnTo>
                    <a:pt x="1234173" y="2292134"/>
                  </a:lnTo>
                  <a:lnTo>
                    <a:pt x="1239926" y="2293477"/>
                  </a:lnTo>
                  <a:lnTo>
                    <a:pt x="1244984" y="2296716"/>
                  </a:lnTo>
                  <a:lnTo>
                    <a:pt x="1247480" y="2300135"/>
                  </a:lnTo>
                  <a:lnTo>
                    <a:pt x="1249861" y="2305460"/>
                  </a:lnTo>
                  <a:lnTo>
                    <a:pt x="1252538" y="2309479"/>
                  </a:lnTo>
                  <a:lnTo>
                    <a:pt x="1258005" y="2315632"/>
                  </a:lnTo>
                  <a:lnTo>
                    <a:pt x="1260948" y="2321290"/>
                  </a:lnTo>
                  <a:lnTo>
                    <a:pt x="1266825" y="2332206"/>
                  </a:lnTo>
                  <a:lnTo>
                    <a:pt x="1269911" y="2343293"/>
                  </a:lnTo>
                  <a:lnTo>
                    <a:pt x="1280951" y="2343074"/>
                  </a:lnTo>
                  <a:lnTo>
                    <a:pt x="1283903" y="2348541"/>
                  </a:lnTo>
                  <a:lnTo>
                    <a:pt x="1289599" y="2354418"/>
                  </a:lnTo>
                  <a:lnTo>
                    <a:pt x="1295105" y="2359628"/>
                  </a:lnTo>
                  <a:lnTo>
                    <a:pt x="1295438" y="2365048"/>
                  </a:lnTo>
                  <a:lnTo>
                    <a:pt x="1292857" y="2370715"/>
                  </a:lnTo>
                  <a:lnTo>
                    <a:pt x="1303868" y="2370515"/>
                  </a:lnTo>
                  <a:lnTo>
                    <a:pt x="1306821" y="2375945"/>
                  </a:lnTo>
                  <a:lnTo>
                    <a:pt x="1312516" y="2381374"/>
                  </a:lnTo>
                  <a:lnTo>
                    <a:pt x="1318546" y="2398157"/>
                  </a:lnTo>
                  <a:lnTo>
                    <a:pt x="1329928" y="2409025"/>
                  </a:lnTo>
                  <a:lnTo>
                    <a:pt x="1335624" y="2420150"/>
                  </a:lnTo>
                  <a:lnTo>
                    <a:pt x="1341653" y="2436447"/>
                  </a:lnTo>
                  <a:lnTo>
                    <a:pt x="1344778" y="2447763"/>
                  </a:lnTo>
                  <a:lnTo>
                    <a:pt x="1355789" y="2447563"/>
                  </a:lnTo>
                  <a:lnTo>
                    <a:pt x="1358732" y="2452993"/>
                  </a:lnTo>
                  <a:lnTo>
                    <a:pt x="1364609" y="2464080"/>
                  </a:lnTo>
                  <a:lnTo>
                    <a:pt x="1370314" y="2469547"/>
                  </a:lnTo>
                  <a:lnTo>
                    <a:pt x="1373257" y="2480634"/>
                  </a:lnTo>
                  <a:lnTo>
                    <a:pt x="1376163" y="2486292"/>
                  </a:lnTo>
                  <a:lnTo>
                    <a:pt x="1382039" y="2497198"/>
                  </a:lnTo>
                  <a:lnTo>
                    <a:pt x="1390412" y="2505209"/>
                  </a:lnTo>
                  <a:lnTo>
                    <a:pt x="1395213" y="2513324"/>
                  </a:lnTo>
                  <a:lnTo>
                    <a:pt x="1402071" y="2522030"/>
                  </a:lnTo>
                  <a:lnTo>
                    <a:pt x="1404728" y="2523249"/>
                  </a:lnTo>
                  <a:lnTo>
                    <a:pt x="1413453" y="2527240"/>
                  </a:lnTo>
                  <a:lnTo>
                    <a:pt x="1419158" y="2532669"/>
                  </a:lnTo>
                  <a:lnTo>
                    <a:pt x="1430360" y="2535260"/>
                  </a:lnTo>
                  <a:lnTo>
                    <a:pt x="1433112" y="2540727"/>
                  </a:lnTo>
                  <a:lnTo>
                    <a:pt x="1436199" y="2551814"/>
                  </a:lnTo>
                  <a:lnTo>
                    <a:pt x="1447438" y="2554415"/>
                  </a:lnTo>
                  <a:lnTo>
                    <a:pt x="1458640" y="2557243"/>
                  </a:lnTo>
                  <a:lnTo>
                    <a:pt x="1461592" y="2562492"/>
                  </a:lnTo>
                  <a:lnTo>
                    <a:pt x="1467422" y="2579008"/>
                  </a:lnTo>
                  <a:lnTo>
                    <a:pt x="1470546" y="2590133"/>
                  </a:lnTo>
                  <a:lnTo>
                    <a:pt x="1476251" y="2587304"/>
                  </a:lnTo>
                  <a:lnTo>
                    <a:pt x="1487119" y="2584256"/>
                  </a:lnTo>
                  <a:lnTo>
                    <a:pt x="1487310" y="2595343"/>
                  </a:lnTo>
                  <a:lnTo>
                    <a:pt x="1492977" y="2598382"/>
                  </a:lnTo>
                  <a:lnTo>
                    <a:pt x="1504217" y="2603364"/>
                  </a:lnTo>
                  <a:lnTo>
                    <a:pt x="1515418" y="2606002"/>
                  </a:lnTo>
                  <a:lnTo>
                    <a:pt x="1515751" y="2617089"/>
                  </a:lnTo>
                  <a:lnTo>
                    <a:pt x="1538002" y="2619470"/>
                  </a:lnTo>
                  <a:lnTo>
                    <a:pt x="1543698" y="2624928"/>
                  </a:lnTo>
                  <a:lnTo>
                    <a:pt x="1560586" y="2630148"/>
                  </a:lnTo>
                  <a:lnTo>
                    <a:pt x="1571968" y="2641016"/>
                  </a:lnTo>
                  <a:lnTo>
                    <a:pt x="1583207" y="2646264"/>
                  </a:lnTo>
                  <a:lnTo>
                    <a:pt x="1594409" y="2651694"/>
                  </a:lnTo>
                  <a:lnTo>
                    <a:pt x="1605610" y="2656904"/>
                  </a:lnTo>
                  <a:lnTo>
                    <a:pt x="1616993" y="2662371"/>
                  </a:lnTo>
                  <a:lnTo>
                    <a:pt x="1622689" y="2667791"/>
                  </a:lnTo>
                  <a:lnTo>
                    <a:pt x="1633899" y="2673011"/>
                  </a:lnTo>
                  <a:lnTo>
                    <a:pt x="1673847" y="2681421"/>
                  </a:lnTo>
                  <a:lnTo>
                    <a:pt x="1673600" y="2692584"/>
                  </a:lnTo>
                  <a:lnTo>
                    <a:pt x="1673476" y="2696604"/>
                  </a:lnTo>
                  <a:lnTo>
                    <a:pt x="1678286" y="2697871"/>
                  </a:lnTo>
                  <a:lnTo>
                    <a:pt x="1681448" y="2697166"/>
                  </a:lnTo>
                  <a:lnTo>
                    <a:pt x="1682753" y="2700290"/>
                  </a:lnTo>
                  <a:lnTo>
                    <a:pt x="1684392" y="2701776"/>
                  </a:lnTo>
                  <a:lnTo>
                    <a:pt x="1701060" y="2712120"/>
                  </a:lnTo>
                  <a:lnTo>
                    <a:pt x="1711443" y="2719521"/>
                  </a:lnTo>
                  <a:lnTo>
                    <a:pt x="1718291" y="2723988"/>
                  </a:lnTo>
                  <a:lnTo>
                    <a:pt x="1723273" y="2725255"/>
                  </a:lnTo>
                  <a:lnTo>
                    <a:pt x="1735331" y="2726608"/>
                  </a:lnTo>
                  <a:lnTo>
                    <a:pt x="1752219" y="2737475"/>
                  </a:lnTo>
                  <a:lnTo>
                    <a:pt x="1775174" y="2756411"/>
                  </a:lnTo>
                  <a:lnTo>
                    <a:pt x="1797758" y="2772708"/>
                  </a:lnTo>
                  <a:lnTo>
                    <a:pt x="1826038" y="2794473"/>
                  </a:lnTo>
                  <a:lnTo>
                    <a:pt x="1854318" y="2816057"/>
                  </a:lnTo>
                  <a:lnTo>
                    <a:pt x="1865700" y="2826925"/>
                  </a:lnTo>
                  <a:lnTo>
                    <a:pt x="1910867" y="2859567"/>
                  </a:lnTo>
                  <a:lnTo>
                    <a:pt x="1950891" y="2897667"/>
                  </a:lnTo>
                  <a:lnTo>
                    <a:pt x="1990182" y="2922051"/>
                  </a:lnTo>
                  <a:lnTo>
                    <a:pt x="2035588" y="2954446"/>
                  </a:lnTo>
                  <a:lnTo>
                    <a:pt x="2055238" y="2962294"/>
                  </a:lnTo>
                  <a:lnTo>
                    <a:pt x="2076050" y="2984011"/>
                  </a:lnTo>
                  <a:lnTo>
                    <a:pt x="2112883" y="3005481"/>
                  </a:lnTo>
                  <a:lnTo>
                    <a:pt x="2159937" y="3038227"/>
                  </a:lnTo>
                  <a:lnTo>
                    <a:pt x="2202018" y="3066602"/>
                  </a:lnTo>
                  <a:lnTo>
                    <a:pt x="2231708" y="3078471"/>
                  </a:lnTo>
                  <a:lnTo>
                    <a:pt x="2264969" y="3100150"/>
                  </a:lnTo>
                  <a:lnTo>
                    <a:pt x="2295925" y="3125610"/>
                  </a:lnTo>
                  <a:lnTo>
                    <a:pt x="2324948" y="3146136"/>
                  </a:lnTo>
                  <a:lnTo>
                    <a:pt x="2358362" y="3170444"/>
                  </a:lnTo>
                  <a:lnTo>
                    <a:pt x="2366810" y="3178445"/>
                  </a:lnTo>
                  <a:lnTo>
                    <a:pt x="2368982" y="3183331"/>
                  </a:lnTo>
                  <a:lnTo>
                    <a:pt x="2374230" y="3186198"/>
                  </a:lnTo>
                  <a:lnTo>
                    <a:pt x="2381707" y="3194695"/>
                  </a:lnTo>
                  <a:lnTo>
                    <a:pt x="2394433" y="3210659"/>
                  </a:lnTo>
                  <a:lnTo>
                    <a:pt x="2395995" y="3214897"/>
                  </a:lnTo>
                  <a:lnTo>
                    <a:pt x="2399776" y="3220107"/>
                  </a:lnTo>
                  <a:lnTo>
                    <a:pt x="2404253" y="3224422"/>
                  </a:lnTo>
                  <a:lnTo>
                    <a:pt x="2405558" y="3227832"/>
                  </a:lnTo>
                  <a:lnTo>
                    <a:pt x="2409092" y="3229680"/>
                  </a:lnTo>
                  <a:lnTo>
                    <a:pt x="2429932" y="3253283"/>
                  </a:lnTo>
                  <a:lnTo>
                    <a:pt x="2442134" y="3263408"/>
                  </a:lnTo>
                  <a:lnTo>
                    <a:pt x="2456641" y="3274047"/>
                  </a:lnTo>
                  <a:lnTo>
                    <a:pt x="2464489" y="3278353"/>
                  </a:lnTo>
                  <a:lnTo>
                    <a:pt x="2497779" y="3290888"/>
                  </a:lnTo>
                  <a:lnTo>
                    <a:pt x="2501065" y="3293107"/>
                  </a:lnTo>
                  <a:lnTo>
                    <a:pt x="2528040" y="3303232"/>
                  </a:lnTo>
                  <a:lnTo>
                    <a:pt x="2529031" y="3302489"/>
                  </a:lnTo>
                  <a:lnTo>
                    <a:pt x="2554367" y="3313871"/>
                  </a:lnTo>
                  <a:lnTo>
                    <a:pt x="2562111" y="3318415"/>
                  </a:lnTo>
                  <a:lnTo>
                    <a:pt x="2591248" y="3339522"/>
                  </a:lnTo>
                  <a:lnTo>
                    <a:pt x="2596496" y="3337732"/>
                  </a:lnTo>
                  <a:lnTo>
                    <a:pt x="2602040" y="3337646"/>
                  </a:lnTo>
                  <a:lnTo>
                    <a:pt x="2606964" y="3338922"/>
                  </a:lnTo>
                  <a:lnTo>
                    <a:pt x="2612012" y="3341218"/>
                  </a:lnTo>
                  <a:lnTo>
                    <a:pt x="2616527" y="3346352"/>
                  </a:lnTo>
                  <a:lnTo>
                    <a:pt x="2610412" y="3354276"/>
                  </a:lnTo>
                  <a:lnTo>
                    <a:pt x="2681773" y="3405064"/>
                  </a:lnTo>
                  <a:lnTo>
                    <a:pt x="2691079" y="3411836"/>
                  </a:lnTo>
                  <a:lnTo>
                    <a:pt x="2701881" y="3416637"/>
                  </a:lnTo>
                  <a:lnTo>
                    <a:pt x="2718387" y="3431667"/>
                  </a:lnTo>
                  <a:lnTo>
                    <a:pt x="2735504" y="3449365"/>
                  </a:lnTo>
                  <a:lnTo>
                    <a:pt x="2739409" y="3456223"/>
                  </a:lnTo>
                  <a:lnTo>
                    <a:pt x="2790082" y="3500761"/>
                  </a:lnTo>
                  <a:lnTo>
                    <a:pt x="2845594" y="3548472"/>
                  </a:lnTo>
                  <a:lnTo>
                    <a:pt x="2901744" y="3601841"/>
                  </a:lnTo>
                  <a:lnTo>
                    <a:pt x="2958684" y="3651685"/>
                  </a:lnTo>
                  <a:lnTo>
                    <a:pt x="2988250" y="3673935"/>
                  </a:lnTo>
                  <a:lnTo>
                    <a:pt x="3018463" y="3700463"/>
                  </a:lnTo>
                  <a:lnTo>
                    <a:pt x="3040151" y="3717417"/>
                  </a:lnTo>
                  <a:lnTo>
                    <a:pt x="3056258" y="3730638"/>
                  </a:lnTo>
                  <a:lnTo>
                    <a:pt x="3069269" y="3738934"/>
                  </a:lnTo>
                  <a:lnTo>
                    <a:pt x="3090177" y="3747421"/>
                  </a:lnTo>
                  <a:lnTo>
                    <a:pt x="3135049" y="3757070"/>
                  </a:lnTo>
                  <a:lnTo>
                    <a:pt x="3163824" y="3763099"/>
                  </a:lnTo>
                  <a:lnTo>
                    <a:pt x="3193914" y="3763099"/>
                  </a:lnTo>
                  <a:lnTo>
                    <a:pt x="3207430" y="3761337"/>
                  </a:lnTo>
                  <a:lnTo>
                    <a:pt x="3224346" y="3755231"/>
                  </a:lnTo>
                  <a:lnTo>
                    <a:pt x="3213145" y="3747830"/>
                  </a:lnTo>
                  <a:lnTo>
                    <a:pt x="3221736" y="3741058"/>
                  </a:lnTo>
                  <a:lnTo>
                    <a:pt x="3230804" y="3735972"/>
                  </a:lnTo>
                  <a:lnTo>
                    <a:pt x="3237538" y="3748697"/>
                  </a:lnTo>
                  <a:lnTo>
                    <a:pt x="3243786" y="3745573"/>
                  </a:lnTo>
                  <a:lnTo>
                    <a:pt x="3255483" y="3738629"/>
                  </a:lnTo>
                  <a:lnTo>
                    <a:pt x="3268008" y="3733419"/>
                  </a:lnTo>
                  <a:lnTo>
                    <a:pt x="3278276" y="3730057"/>
                  </a:lnTo>
                  <a:lnTo>
                    <a:pt x="3290383" y="3727552"/>
                  </a:lnTo>
                  <a:lnTo>
                    <a:pt x="3305566" y="3726361"/>
                  </a:lnTo>
                  <a:lnTo>
                    <a:pt x="3324359" y="3728123"/>
                  </a:lnTo>
                  <a:lnTo>
                    <a:pt x="3349324" y="3738391"/>
                  </a:lnTo>
                  <a:lnTo>
                    <a:pt x="3385671" y="3757241"/>
                  </a:lnTo>
                  <a:lnTo>
                    <a:pt x="3400854" y="3764090"/>
                  </a:lnTo>
                  <a:lnTo>
                    <a:pt x="3424076" y="3775405"/>
                  </a:lnTo>
                  <a:lnTo>
                    <a:pt x="3435458" y="3778530"/>
                  </a:lnTo>
                  <a:lnTo>
                    <a:pt x="3450527" y="3786245"/>
                  </a:lnTo>
                  <a:lnTo>
                    <a:pt x="3459156" y="3787883"/>
                  </a:lnTo>
                  <a:lnTo>
                    <a:pt x="3475044" y="3784759"/>
                  </a:lnTo>
                  <a:lnTo>
                    <a:pt x="3486055" y="3783368"/>
                  </a:lnTo>
                  <a:lnTo>
                    <a:pt x="3504771" y="3784816"/>
                  </a:lnTo>
                  <a:lnTo>
                    <a:pt x="3511992" y="3787683"/>
                  </a:lnTo>
                  <a:lnTo>
                    <a:pt x="3531489" y="3802056"/>
                  </a:lnTo>
                  <a:lnTo>
                    <a:pt x="3542691" y="3809724"/>
                  </a:lnTo>
                  <a:lnTo>
                    <a:pt x="3563503" y="3837404"/>
                  </a:lnTo>
                  <a:lnTo>
                    <a:pt x="3568637" y="3848081"/>
                  </a:lnTo>
                  <a:lnTo>
                    <a:pt x="3577962" y="3863359"/>
                  </a:lnTo>
                  <a:lnTo>
                    <a:pt x="3583581" y="3872179"/>
                  </a:lnTo>
                  <a:lnTo>
                    <a:pt x="3588506" y="3882647"/>
                  </a:lnTo>
                  <a:lnTo>
                    <a:pt x="3593602" y="3895211"/>
                  </a:lnTo>
                  <a:lnTo>
                    <a:pt x="3602965" y="3905231"/>
                  </a:lnTo>
                  <a:lnTo>
                    <a:pt x="3618929" y="3933606"/>
                  </a:lnTo>
                  <a:lnTo>
                    <a:pt x="3628711" y="3940826"/>
                  </a:lnTo>
                  <a:lnTo>
                    <a:pt x="3644751" y="3948179"/>
                  </a:lnTo>
                  <a:lnTo>
                    <a:pt x="3649733" y="3947932"/>
                  </a:lnTo>
                  <a:lnTo>
                    <a:pt x="3666477" y="3948303"/>
                  </a:lnTo>
                  <a:lnTo>
                    <a:pt x="3677307" y="3950722"/>
                  </a:lnTo>
                  <a:lnTo>
                    <a:pt x="3685280" y="3953475"/>
                  </a:lnTo>
                  <a:lnTo>
                    <a:pt x="3704777" y="3975059"/>
                  </a:lnTo>
                  <a:lnTo>
                    <a:pt x="3747830" y="4023875"/>
                  </a:lnTo>
                  <a:lnTo>
                    <a:pt x="3752145" y="4030695"/>
                  </a:lnTo>
                  <a:lnTo>
                    <a:pt x="3771043" y="4054250"/>
                  </a:lnTo>
                  <a:lnTo>
                    <a:pt x="3774119" y="4087302"/>
                  </a:lnTo>
                  <a:lnTo>
                    <a:pt x="3774691" y="4104456"/>
                  </a:lnTo>
                  <a:lnTo>
                    <a:pt x="3777967" y="4128192"/>
                  </a:lnTo>
                  <a:lnTo>
                    <a:pt x="3782949" y="4146795"/>
                  </a:lnTo>
                  <a:lnTo>
                    <a:pt x="3789521" y="4163168"/>
                  </a:lnTo>
                  <a:lnTo>
                    <a:pt x="3797742" y="4181561"/>
                  </a:lnTo>
                  <a:lnTo>
                    <a:pt x="3810686" y="4198973"/>
                  </a:lnTo>
                  <a:lnTo>
                    <a:pt x="3821316" y="4208745"/>
                  </a:lnTo>
                  <a:lnTo>
                    <a:pt x="3838613" y="4215965"/>
                  </a:lnTo>
                  <a:lnTo>
                    <a:pt x="3857959" y="4219213"/>
                  </a:lnTo>
                  <a:lnTo>
                    <a:pt x="3891448" y="4229472"/>
                  </a:lnTo>
                  <a:lnTo>
                    <a:pt x="3935873" y="4251122"/>
                  </a:lnTo>
                  <a:lnTo>
                    <a:pt x="3958238" y="4262809"/>
                  </a:lnTo>
                  <a:lnTo>
                    <a:pt x="4034971" y="4302224"/>
                  </a:lnTo>
                  <a:lnTo>
                    <a:pt x="4101189" y="4336095"/>
                  </a:lnTo>
                  <a:lnTo>
                    <a:pt x="4127583" y="4347467"/>
                  </a:lnTo>
                  <a:lnTo>
                    <a:pt x="4161454" y="4357983"/>
                  </a:lnTo>
                  <a:lnTo>
                    <a:pt x="4197134" y="4366889"/>
                  </a:lnTo>
                  <a:lnTo>
                    <a:pt x="4247017" y="4371861"/>
                  </a:lnTo>
                  <a:lnTo>
                    <a:pt x="4281335" y="4372233"/>
                  </a:lnTo>
                  <a:lnTo>
                    <a:pt x="4321407" y="4369813"/>
                  </a:lnTo>
                  <a:lnTo>
                    <a:pt x="4343943" y="4367232"/>
                  </a:lnTo>
                  <a:lnTo>
                    <a:pt x="4369318" y="4361193"/>
                  </a:lnTo>
                  <a:lnTo>
                    <a:pt x="4396512" y="4351049"/>
                  </a:lnTo>
                  <a:lnTo>
                    <a:pt x="4427306" y="4334675"/>
                  </a:lnTo>
                  <a:lnTo>
                    <a:pt x="4453823" y="4314025"/>
                  </a:lnTo>
                  <a:lnTo>
                    <a:pt x="4456986" y="4307777"/>
                  </a:lnTo>
                  <a:lnTo>
                    <a:pt x="4460310" y="4312168"/>
                  </a:lnTo>
                  <a:lnTo>
                    <a:pt x="4463920" y="4315778"/>
                  </a:lnTo>
                  <a:lnTo>
                    <a:pt x="4465520" y="4315902"/>
                  </a:lnTo>
                  <a:lnTo>
                    <a:pt x="4466511" y="4319959"/>
                  </a:lnTo>
                  <a:lnTo>
                    <a:pt x="4463530" y="4321407"/>
                  </a:lnTo>
                  <a:lnTo>
                    <a:pt x="4462910" y="4322807"/>
                  </a:lnTo>
                  <a:lnTo>
                    <a:pt x="4463120" y="4324160"/>
                  </a:lnTo>
                  <a:lnTo>
                    <a:pt x="4464758" y="4325093"/>
                  </a:lnTo>
                  <a:lnTo>
                    <a:pt x="4496248" y="4311006"/>
                  </a:lnTo>
                  <a:lnTo>
                    <a:pt x="4496905" y="4309291"/>
                  </a:lnTo>
                  <a:lnTo>
                    <a:pt x="4496496" y="4308253"/>
                  </a:lnTo>
                  <a:lnTo>
                    <a:pt x="4495676" y="4307596"/>
                  </a:lnTo>
                  <a:lnTo>
                    <a:pt x="4474902" y="4316464"/>
                  </a:lnTo>
                  <a:lnTo>
                    <a:pt x="4474302" y="4316254"/>
                  </a:lnTo>
                  <a:lnTo>
                    <a:pt x="4473559" y="4315511"/>
                  </a:lnTo>
                  <a:lnTo>
                    <a:pt x="4473483" y="4313987"/>
                  </a:lnTo>
                  <a:lnTo>
                    <a:pt x="4473731" y="4312682"/>
                  </a:lnTo>
                  <a:lnTo>
                    <a:pt x="4496229" y="4302995"/>
                  </a:lnTo>
                  <a:lnTo>
                    <a:pt x="4497086" y="4301023"/>
                  </a:lnTo>
                  <a:lnTo>
                    <a:pt x="4496096" y="4289489"/>
                  </a:lnTo>
                  <a:lnTo>
                    <a:pt x="4497400" y="4283745"/>
                  </a:lnTo>
                  <a:lnTo>
                    <a:pt x="4506849" y="4276811"/>
                  </a:lnTo>
                  <a:lnTo>
                    <a:pt x="4539615" y="4256608"/>
                  </a:lnTo>
                  <a:lnTo>
                    <a:pt x="4570733" y="4239368"/>
                  </a:lnTo>
                  <a:lnTo>
                    <a:pt x="4606452" y="4220242"/>
                  </a:lnTo>
                  <a:lnTo>
                    <a:pt x="4624188" y="4204974"/>
                  </a:lnTo>
                  <a:lnTo>
                    <a:pt x="4639542" y="4175741"/>
                  </a:lnTo>
                  <a:lnTo>
                    <a:pt x="4650791" y="4147490"/>
                  </a:lnTo>
                  <a:lnTo>
                    <a:pt x="4669631" y="4125030"/>
                  </a:lnTo>
                  <a:lnTo>
                    <a:pt x="4693892" y="4107294"/>
                  </a:lnTo>
                  <a:lnTo>
                    <a:pt x="4728639" y="4071690"/>
                  </a:lnTo>
                  <a:lnTo>
                    <a:pt x="4764920" y="4045496"/>
                  </a:lnTo>
                  <a:lnTo>
                    <a:pt x="4782941" y="4035276"/>
                  </a:lnTo>
                  <a:lnTo>
                    <a:pt x="4800676" y="4018807"/>
                  </a:lnTo>
                  <a:lnTo>
                    <a:pt x="4818460" y="3986775"/>
                  </a:lnTo>
                  <a:lnTo>
                    <a:pt x="4878734" y="3868865"/>
                  </a:lnTo>
                  <a:lnTo>
                    <a:pt x="4918310" y="3819192"/>
                  </a:lnTo>
                  <a:lnTo>
                    <a:pt x="4969669" y="3785483"/>
                  </a:lnTo>
                  <a:lnTo>
                    <a:pt x="5006540" y="3756308"/>
                  </a:lnTo>
                  <a:lnTo>
                    <a:pt x="5029105" y="3741315"/>
                  </a:lnTo>
                  <a:lnTo>
                    <a:pt x="5030467" y="3740420"/>
                  </a:lnTo>
                  <a:lnTo>
                    <a:pt x="5049269" y="3727914"/>
                  </a:lnTo>
                  <a:lnTo>
                    <a:pt x="5133928" y="3690957"/>
                  </a:lnTo>
                  <a:lnTo>
                    <a:pt x="5226387" y="3588858"/>
                  </a:lnTo>
                  <a:lnTo>
                    <a:pt x="5265087" y="3561769"/>
                  </a:lnTo>
                  <a:lnTo>
                    <a:pt x="5295062" y="3548215"/>
                  </a:lnTo>
                  <a:lnTo>
                    <a:pt x="5326800" y="3536347"/>
                  </a:lnTo>
                  <a:lnTo>
                    <a:pt x="5349050" y="3530965"/>
                  </a:lnTo>
                  <a:lnTo>
                    <a:pt x="5398113" y="3523298"/>
                  </a:lnTo>
                  <a:lnTo>
                    <a:pt x="5460359" y="3528584"/>
                  </a:lnTo>
                  <a:lnTo>
                    <a:pt x="5490944" y="3540414"/>
                  </a:lnTo>
                  <a:lnTo>
                    <a:pt x="5519842" y="3550101"/>
                  </a:lnTo>
                  <a:lnTo>
                    <a:pt x="5527977" y="3536918"/>
                  </a:lnTo>
                  <a:lnTo>
                    <a:pt x="5540874" y="3545215"/>
                  </a:lnTo>
                  <a:lnTo>
                    <a:pt x="5536197" y="3554863"/>
                  </a:lnTo>
                  <a:lnTo>
                    <a:pt x="5562762" y="3562998"/>
                  </a:lnTo>
                  <a:lnTo>
                    <a:pt x="5563496" y="3564341"/>
                  </a:lnTo>
                  <a:lnTo>
                    <a:pt x="5572497" y="3567627"/>
                  </a:lnTo>
                  <a:lnTo>
                    <a:pt x="5573840" y="3567341"/>
                  </a:lnTo>
                  <a:lnTo>
                    <a:pt x="5597538" y="3576495"/>
                  </a:lnTo>
                  <a:lnTo>
                    <a:pt x="5630257" y="3588963"/>
                  </a:lnTo>
                  <a:lnTo>
                    <a:pt x="5641953" y="3591602"/>
                  </a:lnTo>
                  <a:lnTo>
                    <a:pt x="5657222" y="3590563"/>
                  </a:lnTo>
                  <a:lnTo>
                    <a:pt x="5666661" y="3588068"/>
                  </a:lnTo>
                  <a:lnTo>
                    <a:pt x="5675119" y="3583753"/>
                  </a:lnTo>
                  <a:lnTo>
                    <a:pt x="5683416" y="3579190"/>
                  </a:lnTo>
                  <a:lnTo>
                    <a:pt x="5693797" y="3569703"/>
                  </a:lnTo>
                  <a:lnTo>
                    <a:pt x="5700160" y="3560264"/>
                  </a:lnTo>
                  <a:lnTo>
                    <a:pt x="5714781" y="3537147"/>
                  </a:lnTo>
                  <a:lnTo>
                    <a:pt x="5707713" y="3531689"/>
                  </a:lnTo>
                  <a:lnTo>
                    <a:pt x="5709314" y="3528708"/>
                  </a:lnTo>
                  <a:lnTo>
                    <a:pt x="5717029" y="3533632"/>
                  </a:lnTo>
                  <a:lnTo>
                    <a:pt x="5727706" y="3518678"/>
                  </a:lnTo>
                  <a:lnTo>
                    <a:pt x="5742194" y="3496913"/>
                  </a:lnTo>
                  <a:lnTo>
                    <a:pt x="5758330" y="3473510"/>
                  </a:lnTo>
                  <a:lnTo>
                    <a:pt x="5774788" y="3452536"/>
                  </a:lnTo>
                  <a:lnTo>
                    <a:pt x="5779799" y="3445840"/>
                  </a:lnTo>
                  <a:lnTo>
                    <a:pt x="5786905" y="3437296"/>
                  </a:lnTo>
                  <a:lnTo>
                    <a:pt x="5804069" y="3417627"/>
                  </a:lnTo>
                  <a:lnTo>
                    <a:pt x="5804802" y="3415408"/>
                  </a:lnTo>
                  <a:lnTo>
                    <a:pt x="5815641" y="3401940"/>
                  </a:lnTo>
                  <a:lnTo>
                    <a:pt x="5825005" y="3391710"/>
                  </a:lnTo>
                  <a:lnTo>
                    <a:pt x="5836663" y="3372460"/>
                  </a:lnTo>
                  <a:lnTo>
                    <a:pt x="5843931" y="3357067"/>
                  </a:lnTo>
                  <a:lnTo>
                    <a:pt x="5853084" y="3337074"/>
                  </a:lnTo>
                  <a:lnTo>
                    <a:pt x="5865810" y="3308947"/>
                  </a:lnTo>
                  <a:lnTo>
                    <a:pt x="5873944" y="3290307"/>
                  </a:lnTo>
                  <a:lnTo>
                    <a:pt x="5889051" y="3256845"/>
                  </a:lnTo>
                  <a:lnTo>
                    <a:pt x="5902224" y="3227670"/>
                  </a:lnTo>
                  <a:lnTo>
                    <a:pt x="5922797" y="3187599"/>
                  </a:lnTo>
                  <a:lnTo>
                    <a:pt x="5929903" y="3170396"/>
                  </a:lnTo>
                  <a:lnTo>
                    <a:pt x="5934580" y="3156557"/>
                  </a:lnTo>
                  <a:lnTo>
                    <a:pt x="5936304" y="3151099"/>
                  </a:lnTo>
                  <a:lnTo>
                    <a:pt x="5938523" y="3142764"/>
                  </a:lnTo>
                  <a:lnTo>
                    <a:pt x="5939962" y="3129858"/>
                  </a:lnTo>
                  <a:lnTo>
                    <a:pt x="5941857" y="3116980"/>
                  </a:lnTo>
                  <a:lnTo>
                    <a:pt x="5941695" y="3095511"/>
                  </a:lnTo>
                  <a:lnTo>
                    <a:pt x="5940391" y="3070755"/>
                  </a:lnTo>
                  <a:lnTo>
                    <a:pt x="5936076" y="3028141"/>
                  </a:lnTo>
                  <a:lnTo>
                    <a:pt x="5935780" y="3020587"/>
                  </a:lnTo>
                  <a:lnTo>
                    <a:pt x="5932989" y="2997765"/>
                  </a:lnTo>
                  <a:lnTo>
                    <a:pt x="5930903" y="2978963"/>
                  </a:lnTo>
                  <a:lnTo>
                    <a:pt x="5929417" y="2976134"/>
                  </a:lnTo>
                  <a:lnTo>
                    <a:pt x="5928227" y="2961475"/>
                  </a:lnTo>
                  <a:lnTo>
                    <a:pt x="5926751" y="2946816"/>
                  </a:lnTo>
                  <a:lnTo>
                    <a:pt x="5926046" y="2940910"/>
                  </a:lnTo>
                  <a:lnTo>
                    <a:pt x="5917302" y="2920784"/>
                  </a:lnTo>
                  <a:lnTo>
                    <a:pt x="5906176" y="2903630"/>
                  </a:lnTo>
                  <a:lnTo>
                    <a:pt x="5888432" y="2875788"/>
                  </a:lnTo>
                  <a:lnTo>
                    <a:pt x="5871439" y="2850051"/>
                  </a:lnTo>
                  <a:lnTo>
                    <a:pt x="5858666" y="2830468"/>
                  </a:lnTo>
                  <a:lnTo>
                    <a:pt x="5849360" y="2814657"/>
                  </a:lnTo>
                  <a:lnTo>
                    <a:pt x="5841959" y="2809294"/>
                  </a:lnTo>
                  <a:lnTo>
                    <a:pt x="5836501" y="2799979"/>
                  </a:lnTo>
                  <a:lnTo>
                    <a:pt x="5834120" y="2796407"/>
                  </a:lnTo>
                  <a:lnTo>
                    <a:pt x="5833215" y="2793911"/>
                  </a:lnTo>
                  <a:lnTo>
                    <a:pt x="5831291" y="2790930"/>
                  </a:lnTo>
                  <a:lnTo>
                    <a:pt x="5824347" y="2780300"/>
                  </a:lnTo>
                  <a:lnTo>
                    <a:pt x="5818137" y="2769013"/>
                  </a:lnTo>
                  <a:lnTo>
                    <a:pt x="5813708" y="2752916"/>
                  </a:lnTo>
                  <a:lnTo>
                    <a:pt x="5812812" y="2743134"/>
                  </a:lnTo>
                  <a:lnTo>
                    <a:pt x="5810879" y="2738409"/>
                  </a:lnTo>
                  <a:lnTo>
                    <a:pt x="5807059" y="2710872"/>
                  </a:lnTo>
                  <a:lnTo>
                    <a:pt x="5806459" y="2701833"/>
                  </a:lnTo>
                  <a:lnTo>
                    <a:pt x="5805269" y="2684383"/>
                  </a:lnTo>
                  <a:lnTo>
                    <a:pt x="5801897" y="2669429"/>
                  </a:lnTo>
                  <a:lnTo>
                    <a:pt x="5797725" y="2647960"/>
                  </a:lnTo>
                  <a:lnTo>
                    <a:pt x="5793162" y="2635082"/>
                  </a:lnTo>
                  <a:lnTo>
                    <a:pt x="5789705" y="2618213"/>
                  </a:lnTo>
                  <a:lnTo>
                    <a:pt x="5787248" y="2607983"/>
                  </a:lnTo>
                  <a:lnTo>
                    <a:pt x="5785762" y="2597315"/>
                  </a:lnTo>
                  <a:lnTo>
                    <a:pt x="5787114" y="2578960"/>
                  </a:lnTo>
                  <a:lnTo>
                    <a:pt x="5791543" y="2562511"/>
                  </a:lnTo>
                  <a:lnTo>
                    <a:pt x="5796601" y="2551719"/>
                  </a:lnTo>
                  <a:lnTo>
                    <a:pt x="5806650" y="2536317"/>
                  </a:lnTo>
                  <a:lnTo>
                    <a:pt x="5814794" y="2525678"/>
                  </a:lnTo>
                  <a:lnTo>
                    <a:pt x="5821442" y="2515743"/>
                  </a:lnTo>
                  <a:lnTo>
                    <a:pt x="5830024" y="2499636"/>
                  </a:lnTo>
                  <a:lnTo>
                    <a:pt x="5839340" y="2476081"/>
                  </a:lnTo>
                  <a:lnTo>
                    <a:pt x="5841559" y="2461870"/>
                  </a:lnTo>
                  <a:lnTo>
                    <a:pt x="5841130" y="2447925"/>
                  </a:lnTo>
                  <a:lnTo>
                    <a:pt x="5836406" y="2419064"/>
                  </a:lnTo>
                  <a:lnTo>
                    <a:pt x="5831643" y="2385022"/>
                  </a:lnTo>
                  <a:lnTo>
                    <a:pt x="5826633" y="2352018"/>
                  </a:lnTo>
                  <a:lnTo>
                    <a:pt x="5825281" y="2350827"/>
                  </a:lnTo>
                  <a:lnTo>
                    <a:pt x="5822490" y="2321681"/>
                  </a:lnTo>
                  <a:lnTo>
                    <a:pt x="5822785" y="2292953"/>
                  </a:lnTo>
                  <a:lnTo>
                    <a:pt x="5822947" y="2264531"/>
                  </a:lnTo>
                  <a:lnTo>
                    <a:pt x="5822785" y="2235213"/>
                  </a:lnTo>
                  <a:lnTo>
                    <a:pt x="5821433" y="2226059"/>
                  </a:lnTo>
                  <a:lnTo>
                    <a:pt x="5818022" y="2220268"/>
                  </a:lnTo>
                  <a:lnTo>
                    <a:pt x="5806640" y="2207543"/>
                  </a:lnTo>
                  <a:lnTo>
                    <a:pt x="5787848" y="2196903"/>
                  </a:lnTo>
                  <a:lnTo>
                    <a:pt x="5775570" y="2194808"/>
                  </a:lnTo>
                  <a:lnTo>
                    <a:pt x="5763701" y="2194970"/>
                  </a:lnTo>
                  <a:lnTo>
                    <a:pt x="5753519" y="2197503"/>
                  </a:lnTo>
                  <a:lnTo>
                    <a:pt x="5727478" y="2206657"/>
                  </a:lnTo>
                  <a:lnTo>
                    <a:pt x="5725840" y="2201780"/>
                  </a:lnTo>
                  <a:lnTo>
                    <a:pt x="5738117" y="2196160"/>
                  </a:lnTo>
                  <a:lnTo>
                    <a:pt x="5758110" y="2187569"/>
                  </a:lnTo>
                  <a:lnTo>
                    <a:pt x="5771417" y="2185816"/>
                  </a:lnTo>
                  <a:lnTo>
                    <a:pt x="5783123" y="2186807"/>
                  </a:lnTo>
                  <a:lnTo>
                    <a:pt x="5790924" y="2189931"/>
                  </a:lnTo>
                  <a:lnTo>
                    <a:pt x="5799220" y="2194951"/>
                  </a:lnTo>
                  <a:lnTo>
                    <a:pt x="5807678" y="2195979"/>
                  </a:lnTo>
                  <a:lnTo>
                    <a:pt x="5821594" y="2196437"/>
                  </a:lnTo>
                  <a:lnTo>
                    <a:pt x="5822195" y="2185188"/>
                  </a:lnTo>
                  <a:lnTo>
                    <a:pt x="5820556" y="2183711"/>
                  </a:lnTo>
                  <a:lnTo>
                    <a:pt x="5821414" y="2169205"/>
                  </a:lnTo>
                  <a:lnTo>
                    <a:pt x="5817023" y="2151717"/>
                  </a:lnTo>
                  <a:lnTo>
                    <a:pt x="5815089" y="2143906"/>
                  </a:lnTo>
                  <a:lnTo>
                    <a:pt x="5814641" y="2108673"/>
                  </a:lnTo>
                  <a:lnTo>
                    <a:pt x="5815384" y="2079946"/>
                  </a:lnTo>
                  <a:lnTo>
                    <a:pt x="5815537" y="2071354"/>
                  </a:lnTo>
                  <a:lnTo>
                    <a:pt x="5812127" y="2052266"/>
                  </a:lnTo>
                  <a:lnTo>
                    <a:pt x="5807850" y="2036416"/>
                  </a:lnTo>
                  <a:lnTo>
                    <a:pt x="5803992" y="2022348"/>
                  </a:lnTo>
                  <a:lnTo>
                    <a:pt x="5793648" y="1990239"/>
                  </a:lnTo>
                  <a:lnTo>
                    <a:pt x="5787571" y="1975133"/>
                  </a:lnTo>
                  <a:lnTo>
                    <a:pt x="5781818" y="1966836"/>
                  </a:lnTo>
                  <a:lnTo>
                    <a:pt x="5775455" y="1960026"/>
                  </a:lnTo>
                  <a:lnTo>
                    <a:pt x="5769664" y="1954111"/>
                  </a:lnTo>
                  <a:lnTo>
                    <a:pt x="5742442" y="1927022"/>
                  </a:lnTo>
                  <a:lnTo>
                    <a:pt x="5726916" y="1910467"/>
                  </a:lnTo>
                  <a:lnTo>
                    <a:pt x="5719363" y="1902019"/>
                  </a:lnTo>
                  <a:lnTo>
                    <a:pt x="5715191" y="1895361"/>
                  </a:lnTo>
                  <a:lnTo>
                    <a:pt x="5711943" y="1889893"/>
                  </a:lnTo>
                  <a:lnTo>
                    <a:pt x="5709562" y="1883693"/>
                  </a:lnTo>
                  <a:lnTo>
                    <a:pt x="5707676" y="1875234"/>
                  </a:lnTo>
                  <a:lnTo>
                    <a:pt x="5704999" y="1865147"/>
                  </a:lnTo>
                  <a:lnTo>
                    <a:pt x="5701875" y="1855832"/>
                  </a:lnTo>
                  <a:lnTo>
                    <a:pt x="5698055" y="1837763"/>
                  </a:lnTo>
                  <a:lnTo>
                    <a:pt x="5694769" y="1823399"/>
                  </a:lnTo>
                  <a:lnTo>
                    <a:pt x="5692274" y="1817189"/>
                  </a:lnTo>
                  <a:lnTo>
                    <a:pt x="5689892" y="1813208"/>
                  </a:lnTo>
                  <a:lnTo>
                    <a:pt x="5686521" y="1807588"/>
                  </a:lnTo>
                  <a:lnTo>
                    <a:pt x="5682663" y="1801968"/>
                  </a:lnTo>
                  <a:lnTo>
                    <a:pt x="5677033" y="1794567"/>
                  </a:lnTo>
                  <a:lnTo>
                    <a:pt x="5670223" y="1788052"/>
                  </a:lnTo>
                  <a:lnTo>
                    <a:pt x="5663565" y="1782690"/>
                  </a:lnTo>
                  <a:lnTo>
                    <a:pt x="5654821" y="1773688"/>
                  </a:lnTo>
                  <a:lnTo>
                    <a:pt x="5645382" y="1762563"/>
                  </a:lnTo>
                  <a:lnTo>
                    <a:pt x="5640458" y="1755620"/>
                  </a:lnTo>
                  <a:lnTo>
                    <a:pt x="5633638" y="1748361"/>
                  </a:lnTo>
                  <a:lnTo>
                    <a:pt x="5626532" y="1741999"/>
                  </a:lnTo>
                  <a:lnTo>
                    <a:pt x="5619274" y="1727626"/>
                  </a:lnTo>
                  <a:lnTo>
                    <a:pt x="5602119" y="1689897"/>
                  </a:lnTo>
                  <a:lnTo>
                    <a:pt x="5592633" y="1678210"/>
                  </a:lnTo>
                  <a:lnTo>
                    <a:pt x="5581250" y="1666637"/>
                  </a:lnTo>
                  <a:lnTo>
                    <a:pt x="5564505" y="1651568"/>
                  </a:lnTo>
                  <a:lnTo>
                    <a:pt x="5555800" y="1642662"/>
                  </a:lnTo>
                  <a:lnTo>
                    <a:pt x="5549275" y="1633766"/>
                  </a:lnTo>
                  <a:lnTo>
                    <a:pt x="5543779" y="1624432"/>
                  </a:lnTo>
                  <a:lnTo>
                    <a:pt x="5539626" y="1616764"/>
                  </a:lnTo>
                  <a:lnTo>
                    <a:pt x="5538283" y="1610811"/>
                  </a:lnTo>
                  <a:lnTo>
                    <a:pt x="5536645" y="1603867"/>
                  </a:lnTo>
                  <a:lnTo>
                    <a:pt x="5535778" y="1601810"/>
                  </a:lnTo>
                  <a:lnTo>
                    <a:pt x="5535778" y="1600171"/>
                  </a:lnTo>
                  <a:lnTo>
                    <a:pt x="5536378" y="1599143"/>
                  </a:lnTo>
                  <a:lnTo>
                    <a:pt x="5536635" y="1595761"/>
                  </a:lnTo>
                  <a:lnTo>
                    <a:pt x="5537826" y="1589399"/>
                  </a:lnTo>
                  <a:lnTo>
                    <a:pt x="5538426" y="1585827"/>
                  </a:lnTo>
                  <a:lnTo>
                    <a:pt x="5538588" y="1579464"/>
                  </a:lnTo>
                  <a:lnTo>
                    <a:pt x="5546722" y="1546908"/>
                  </a:lnTo>
                  <a:lnTo>
                    <a:pt x="5551285" y="1524848"/>
                  </a:lnTo>
                  <a:lnTo>
                    <a:pt x="5551580" y="1518942"/>
                  </a:lnTo>
                  <a:lnTo>
                    <a:pt x="5550980" y="1509741"/>
                  </a:lnTo>
                  <a:lnTo>
                    <a:pt x="5549380" y="1498654"/>
                  </a:lnTo>
                  <a:lnTo>
                    <a:pt x="5547894" y="1486224"/>
                  </a:lnTo>
                  <a:lnTo>
                    <a:pt x="5546408" y="1474070"/>
                  </a:lnTo>
                  <a:lnTo>
                    <a:pt x="5545512" y="1466098"/>
                  </a:lnTo>
                  <a:lnTo>
                    <a:pt x="5543722" y="1460602"/>
                  </a:lnTo>
                  <a:lnTo>
                    <a:pt x="5538388" y="1447133"/>
                  </a:lnTo>
                  <a:lnTo>
                    <a:pt x="5532187" y="1433665"/>
                  </a:lnTo>
                  <a:lnTo>
                    <a:pt x="5528205" y="1423026"/>
                  </a:lnTo>
                  <a:lnTo>
                    <a:pt x="5527177" y="1416501"/>
                  </a:lnTo>
                  <a:lnTo>
                    <a:pt x="5526577" y="1409405"/>
                  </a:lnTo>
                  <a:lnTo>
                    <a:pt x="5525843" y="1382468"/>
                  </a:lnTo>
                  <a:lnTo>
                    <a:pt x="5524939" y="1364237"/>
                  </a:lnTo>
                  <a:lnTo>
                    <a:pt x="5524196" y="1346940"/>
                  </a:lnTo>
                  <a:lnTo>
                    <a:pt x="5524367" y="1331538"/>
                  </a:lnTo>
                  <a:lnTo>
                    <a:pt x="5524072" y="1318974"/>
                  </a:lnTo>
                  <a:lnTo>
                    <a:pt x="5522767" y="1307887"/>
                  </a:lnTo>
                  <a:lnTo>
                    <a:pt x="5519195" y="1293066"/>
                  </a:lnTo>
                  <a:lnTo>
                    <a:pt x="5515814" y="1279893"/>
                  </a:lnTo>
                  <a:lnTo>
                    <a:pt x="5513594" y="1273235"/>
                  </a:lnTo>
                  <a:lnTo>
                    <a:pt x="5506498" y="1259777"/>
                  </a:lnTo>
                  <a:lnTo>
                    <a:pt x="5496621" y="1238250"/>
                  </a:lnTo>
                  <a:lnTo>
                    <a:pt x="5490867" y="1222991"/>
                  </a:lnTo>
                  <a:lnTo>
                    <a:pt x="5479619" y="1195902"/>
                  </a:lnTo>
                  <a:lnTo>
                    <a:pt x="5476790" y="1187758"/>
                  </a:lnTo>
                  <a:lnTo>
                    <a:pt x="5476047" y="1180500"/>
                  </a:lnTo>
                  <a:lnTo>
                    <a:pt x="5476342" y="1176071"/>
                  </a:lnTo>
                  <a:lnTo>
                    <a:pt x="5476180" y="1168356"/>
                  </a:lnTo>
                  <a:lnTo>
                    <a:pt x="5475885" y="1155783"/>
                  </a:lnTo>
                  <a:lnTo>
                    <a:pt x="5476628" y="1147648"/>
                  </a:lnTo>
                  <a:lnTo>
                    <a:pt x="5475437" y="1132094"/>
                  </a:lnTo>
                  <a:lnTo>
                    <a:pt x="5473389" y="1112263"/>
                  </a:lnTo>
                  <a:lnTo>
                    <a:pt x="5472198" y="1107091"/>
                  </a:lnTo>
                  <a:lnTo>
                    <a:pt x="5471008" y="1107091"/>
                  </a:lnTo>
                  <a:lnTo>
                    <a:pt x="5470846" y="1106491"/>
                  </a:lnTo>
                  <a:lnTo>
                    <a:pt x="5471874" y="1106491"/>
                  </a:lnTo>
                  <a:lnTo>
                    <a:pt x="5471274" y="1105014"/>
                  </a:lnTo>
                  <a:lnTo>
                    <a:pt x="5468160" y="1097299"/>
                  </a:lnTo>
                  <a:lnTo>
                    <a:pt x="5461949" y="1086374"/>
                  </a:lnTo>
                  <a:lnTo>
                    <a:pt x="5459159" y="1081935"/>
                  </a:lnTo>
                  <a:lnTo>
                    <a:pt x="5457825" y="1080602"/>
                  </a:lnTo>
                  <a:lnTo>
                    <a:pt x="5454253" y="1076582"/>
                  </a:lnTo>
                  <a:lnTo>
                    <a:pt x="5450558" y="1070962"/>
                  </a:lnTo>
                  <a:lnTo>
                    <a:pt x="5440909" y="1053960"/>
                  </a:lnTo>
                  <a:lnTo>
                    <a:pt x="5437956" y="1046559"/>
                  </a:lnTo>
                  <a:lnTo>
                    <a:pt x="5433651" y="1027633"/>
                  </a:lnTo>
                  <a:lnTo>
                    <a:pt x="5431460" y="1006450"/>
                  </a:lnTo>
                  <a:lnTo>
                    <a:pt x="5432060" y="986466"/>
                  </a:lnTo>
                  <a:lnTo>
                    <a:pt x="5435003" y="944270"/>
                  </a:lnTo>
                  <a:lnTo>
                    <a:pt x="5436794" y="926621"/>
                  </a:lnTo>
                  <a:lnTo>
                    <a:pt x="5438442" y="910809"/>
                  </a:lnTo>
                  <a:lnTo>
                    <a:pt x="5439785" y="901770"/>
                  </a:lnTo>
                  <a:lnTo>
                    <a:pt x="5441680" y="896760"/>
                  </a:lnTo>
                  <a:lnTo>
                    <a:pt x="5444509" y="885044"/>
                  </a:lnTo>
                  <a:lnTo>
                    <a:pt x="5449072" y="868632"/>
                  </a:lnTo>
                  <a:lnTo>
                    <a:pt x="5453387" y="852783"/>
                  </a:lnTo>
                  <a:lnTo>
                    <a:pt x="5460778" y="826884"/>
                  </a:lnTo>
                  <a:lnTo>
                    <a:pt x="5464150" y="813711"/>
                  </a:lnTo>
                  <a:lnTo>
                    <a:pt x="5467436" y="797119"/>
                  </a:lnTo>
                  <a:lnTo>
                    <a:pt x="5469484" y="784098"/>
                  </a:lnTo>
                  <a:lnTo>
                    <a:pt x="5471274" y="775354"/>
                  </a:lnTo>
                  <a:lnTo>
                    <a:pt x="5474685" y="759247"/>
                  </a:lnTo>
                  <a:lnTo>
                    <a:pt x="5476580" y="749313"/>
                  </a:lnTo>
                  <a:lnTo>
                    <a:pt x="5488286" y="693801"/>
                  </a:lnTo>
                  <a:lnTo>
                    <a:pt x="5491982" y="675751"/>
                  </a:lnTo>
                  <a:lnTo>
                    <a:pt x="5492430" y="671179"/>
                  </a:lnTo>
                  <a:lnTo>
                    <a:pt x="5492268" y="666417"/>
                  </a:lnTo>
                  <a:lnTo>
                    <a:pt x="5491667" y="662435"/>
                  </a:lnTo>
                  <a:lnTo>
                    <a:pt x="5490029" y="657425"/>
                  </a:lnTo>
                  <a:lnTo>
                    <a:pt x="5485753" y="649129"/>
                  </a:lnTo>
                  <a:lnTo>
                    <a:pt x="5481733" y="642604"/>
                  </a:lnTo>
                  <a:lnTo>
                    <a:pt x="5477171" y="637280"/>
                  </a:lnTo>
                  <a:lnTo>
                    <a:pt x="5474666" y="633860"/>
                  </a:lnTo>
                  <a:lnTo>
                    <a:pt x="5469903" y="624535"/>
                  </a:lnTo>
                  <a:lnTo>
                    <a:pt x="5464283" y="612705"/>
                  </a:lnTo>
                  <a:lnTo>
                    <a:pt x="5455825" y="595846"/>
                  </a:lnTo>
                  <a:lnTo>
                    <a:pt x="5453491" y="590922"/>
                  </a:lnTo>
                  <a:lnTo>
                    <a:pt x="5453196" y="588740"/>
                  </a:lnTo>
                  <a:lnTo>
                    <a:pt x="5453196" y="578510"/>
                  </a:lnTo>
                  <a:lnTo>
                    <a:pt x="5455377" y="542573"/>
                  </a:lnTo>
                  <a:lnTo>
                    <a:pt x="5456111" y="529809"/>
                  </a:lnTo>
                  <a:lnTo>
                    <a:pt x="5454473" y="522703"/>
                  </a:lnTo>
                  <a:lnTo>
                    <a:pt x="5452424" y="516636"/>
                  </a:lnTo>
                  <a:lnTo>
                    <a:pt x="5446224" y="505701"/>
                  </a:lnTo>
                  <a:lnTo>
                    <a:pt x="5441004" y="492081"/>
                  </a:lnTo>
                  <a:lnTo>
                    <a:pt x="5438956" y="486013"/>
                  </a:lnTo>
                  <a:lnTo>
                    <a:pt x="5437928" y="477422"/>
                  </a:lnTo>
                  <a:lnTo>
                    <a:pt x="5435089" y="455657"/>
                  </a:lnTo>
                  <a:lnTo>
                    <a:pt x="5432594" y="427244"/>
                  </a:lnTo>
                  <a:lnTo>
                    <a:pt x="5431565" y="416738"/>
                  </a:lnTo>
                  <a:lnTo>
                    <a:pt x="5430079" y="409794"/>
                  </a:lnTo>
                  <a:lnTo>
                    <a:pt x="5427536" y="401336"/>
                  </a:lnTo>
                  <a:lnTo>
                    <a:pt x="5427250" y="321278"/>
                  </a:lnTo>
                  <a:lnTo>
                    <a:pt x="5447986" y="283664"/>
                  </a:lnTo>
                  <a:lnTo>
                    <a:pt x="5452748" y="277149"/>
                  </a:lnTo>
                  <a:lnTo>
                    <a:pt x="5460587" y="271520"/>
                  </a:lnTo>
                  <a:lnTo>
                    <a:pt x="5464283" y="266062"/>
                  </a:lnTo>
                  <a:lnTo>
                    <a:pt x="5467817" y="255089"/>
                  </a:lnTo>
                  <a:lnTo>
                    <a:pt x="5472284" y="246678"/>
                  </a:lnTo>
                  <a:lnTo>
                    <a:pt x="5477456" y="240916"/>
                  </a:lnTo>
                  <a:lnTo>
                    <a:pt x="5484400" y="227295"/>
                  </a:lnTo>
                  <a:lnTo>
                    <a:pt x="5487229" y="220485"/>
                  </a:lnTo>
                  <a:lnTo>
                    <a:pt x="5489286" y="208617"/>
                  </a:lnTo>
                  <a:lnTo>
                    <a:pt x="5488582" y="198568"/>
                  </a:lnTo>
                  <a:lnTo>
                    <a:pt x="5485753" y="185995"/>
                  </a:lnTo>
                  <a:lnTo>
                    <a:pt x="5480866" y="170297"/>
                  </a:lnTo>
                  <a:lnTo>
                    <a:pt x="5465921" y="120253"/>
                  </a:lnTo>
                  <a:lnTo>
                    <a:pt x="5460911" y="105889"/>
                  </a:lnTo>
                  <a:lnTo>
                    <a:pt x="5458978" y="94202"/>
                  </a:lnTo>
                  <a:lnTo>
                    <a:pt x="5458978" y="81629"/>
                  </a:lnTo>
                  <a:lnTo>
                    <a:pt x="5459578" y="70209"/>
                  </a:lnTo>
                  <a:lnTo>
                    <a:pt x="5461473" y="59417"/>
                  </a:lnTo>
                  <a:lnTo>
                    <a:pt x="5464588" y="45053"/>
                  </a:lnTo>
                  <a:lnTo>
                    <a:pt x="5468408" y="26861"/>
                  </a:lnTo>
                  <a:lnTo>
                    <a:pt x="5470951" y="16764"/>
                  </a:lnTo>
                  <a:lnTo>
                    <a:pt x="5470075" y="11430"/>
                  </a:lnTo>
                  <a:lnTo>
                    <a:pt x="5467989" y="2534"/>
                  </a:lnTo>
                  <a:lnTo>
                    <a:pt x="5467426" y="0"/>
                  </a:lnTo>
                  <a:lnTo>
                    <a:pt x="5473380" y="0"/>
                  </a:lnTo>
                  <a:lnTo>
                    <a:pt x="5474818" y="11125"/>
                  </a:lnTo>
                  <a:lnTo>
                    <a:pt x="5475265" y="18974"/>
                  </a:lnTo>
                  <a:lnTo>
                    <a:pt x="5473513" y="28870"/>
                  </a:lnTo>
                  <a:lnTo>
                    <a:pt x="5469646" y="45463"/>
                  </a:lnTo>
                  <a:lnTo>
                    <a:pt x="5466855" y="59084"/>
                  </a:lnTo>
                  <a:lnTo>
                    <a:pt x="5464760" y="70323"/>
                  </a:lnTo>
                  <a:lnTo>
                    <a:pt x="5463731" y="82191"/>
                  </a:lnTo>
                  <a:lnTo>
                    <a:pt x="5465217" y="94317"/>
                  </a:lnTo>
                  <a:lnTo>
                    <a:pt x="5469036" y="112662"/>
                  </a:lnTo>
                  <a:lnTo>
                    <a:pt x="5485619" y="169364"/>
                  </a:lnTo>
                  <a:lnTo>
                    <a:pt x="5490191" y="185366"/>
                  </a:lnTo>
                  <a:lnTo>
                    <a:pt x="5493173" y="197644"/>
                  </a:lnTo>
                  <a:lnTo>
                    <a:pt x="5494363" y="209179"/>
                  </a:lnTo>
                  <a:lnTo>
                    <a:pt x="5494963" y="210969"/>
                  </a:lnTo>
                  <a:lnTo>
                    <a:pt x="5496411" y="213350"/>
                  </a:lnTo>
                  <a:lnTo>
                    <a:pt x="5496697" y="220704"/>
                  </a:lnTo>
                  <a:lnTo>
                    <a:pt x="5495344" y="227400"/>
                  </a:lnTo>
                  <a:lnTo>
                    <a:pt x="5492716" y="234467"/>
                  </a:lnTo>
                  <a:lnTo>
                    <a:pt x="5488981" y="240868"/>
                  </a:lnTo>
                  <a:lnTo>
                    <a:pt x="5485743" y="245012"/>
                  </a:lnTo>
                  <a:lnTo>
                    <a:pt x="5477742" y="256994"/>
                  </a:lnTo>
                  <a:lnTo>
                    <a:pt x="5468417" y="272682"/>
                  </a:lnTo>
                  <a:lnTo>
                    <a:pt x="5463083" y="281140"/>
                  </a:lnTo>
                  <a:lnTo>
                    <a:pt x="5461292" y="282578"/>
                  </a:lnTo>
                  <a:lnTo>
                    <a:pt x="5457825" y="283921"/>
                  </a:lnTo>
                  <a:lnTo>
                    <a:pt x="5454539" y="287198"/>
                  </a:lnTo>
                  <a:lnTo>
                    <a:pt x="5435451" y="323583"/>
                  </a:lnTo>
                  <a:lnTo>
                    <a:pt x="5434851" y="392268"/>
                  </a:lnTo>
                  <a:lnTo>
                    <a:pt x="5437394" y="412995"/>
                  </a:lnTo>
                  <a:lnTo>
                    <a:pt x="5438128" y="426168"/>
                  </a:lnTo>
                  <a:lnTo>
                    <a:pt x="5441823" y="455190"/>
                  </a:lnTo>
                  <a:lnTo>
                    <a:pt x="5443757" y="473993"/>
                  </a:lnTo>
                  <a:lnTo>
                    <a:pt x="5445976" y="485404"/>
                  </a:lnTo>
                  <a:lnTo>
                    <a:pt x="5449510" y="495910"/>
                  </a:lnTo>
                  <a:lnTo>
                    <a:pt x="5456901" y="511016"/>
                  </a:lnTo>
                  <a:lnTo>
                    <a:pt x="5461330" y="521846"/>
                  </a:lnTo>
                  <a:lnTo>
                    <a:pt x="5462521" y="529657"/>
                  </a:lnTo>
                  <a:lnTo>
                    <a:pt x="5462073" y="542125"/>
                  </a:lnTo>
                  <a:lnTo>
                    <a:pt x="5461912" y="570662"/>
                  </a:lnTo>
                  <a:lnTo>
                    <a:pt x="5462816" y="582825"/>
                  </a:lnTo>
                  <a:lnTo>
                    <a:pt x="5464454" y="591684"/>
                  </a:lnTo>
                  <a:lnTo>
                    <a:pt x="5467283" y="601618"/>
                  </a:lnTo>
                  <a:lnTo>
                    <a:pt x="5471846" y="610934"/>
                  </a:lnTo>
                  <a:lnTo>
                    <a:pt x="5472303" y="613601"/>
                  </a:lnTo>
                  <a:lnTo>
                    <a:pt x="5474389" y="616887"/>
                  </a:lnTo>
                  <a:lnTo>
                    <a:pt x="5477180" y="620573"/>
                  </a:lnTo>
                  <a:lnTo>
                    <a:pt x="5485029" y="635832"/>
                  </a:lnTo>
                  <a:lnTo>
                    <a:pt x="5497592" y="660835"/>
                  </a:lnTo>
                  <a:lnTo>
                    <a:pt x="5499230" y="664569"/>
                  </a:lnTo>
                  <a:lnTo>
                    <a:pt x="5499830" y="667198"/>
                  </a:lnTo>
                  <a:lnTo>
                    <a:pt x="5498640" y="671674"/>
                  </a:lnTo>
                  <a:lnTo>
                    <a:pt x="5496554" y="676847"/>
                  </a:lnTo>
                  <a:lnTo>
                    <a:pt x="5493601" y="691344"/>
                  </a:lnTo>
                  <a:lnTo>
                    <a:pt x="5484562" y="739454"/>
                  </a:lnTo>
                  <a:lnTo>
                    <a:pt x="5481619" y="755266"/>
                  </a:lnTo>
                  <a:lnTo>
                    <a:pt x="5480266" y="768287"/>
                  </a:lnTo>
                  <a:lnTo>
                    <a:pt x="5478780" y="785622"/>
                  </a:lnTo>
                  <a:lnTo>
                    <a:pt x="5477885" y="794814"/>
                  </a:lnTo>
                  <a:lnTo>
                    <a:pt x="5472875" y="812863"/>
                  </a:lnTo>
                  <a:lnTo>
                    <a:pt x="5465921" y="834790"/>
                  </a:lnTo>
                  <a:lnTo>
                    <a:pt x="5455539" y="870623"/>
                  </a:lnTo>
                  <a:lnTo>
                    <a:pt x="5451396" y="884539"/>
                  </a:lnTo>
                  <a:lnTo>
                    <a:pt x="5448415" y="898712"/>
                  </a:lnTo>
                  <a:lnTo>
                    <a:pt x="5448862" y="901246"/>
                  </a:lnTo>
                  <a:lnTo>
                    <a:pt x="5447519" y="904970"/>
                  </a:lnTo>
                  <a:lnTo>
                    <a:pt x="5446071" y="912333"/>
                  </a:lnTo>
                  <a:lnTo>
                    <a:pt x="5444281" y="931907"/>
                  </a:lnTo>
                  <a:lnTo>
                    <a:pt x="5443385" y="945537"/>
                  </a:lnTo>
                  <a:lnTo>
                    <a:pt x="5443223" y="966711"/>
                  </a:lnTo>
                  <a:lnTo>
                    <a:pt x="5442328" y="989181"/>
                  </a:lnTo>
                  <a:lnTo>
                    <a:pt x="5444262" y="1015527"/>
                  </a:lnTo>
                  <a:lnTo>
                    <a:pt x="5447090" y="1029891"/>
                  </a:lnTo>
                  <a:lnTo>
                    <a:pt x="5451967" y="1043207"/>
                  </a:lnTo>
                  <a:lnTo>
                    <a:pt x="5459235" y="1054332"/>
                  </a:lnTo>
                  <a:lnTo>
                    <a:pt x="5464854" y="1062781"/>
                  </a:lnTo>
                  <a:lnTo>
                    <a:pt x="5470608" y="1076954"/>
                  </a:lnTo>
                  <a:lnTo>
                    <a:pt x="5476875" y="1091279"/>
                  </a:lnTo>
                  <a:lnTo>
                    <a:pt x="5479990" y="1100919"/>
                  </a:lnTo>
                  <a:lnTo>
                    <a:pt x="5482171" y="1109510"/>
                  </a:lnTo>
                  <a:lnTo>
                    <a:pt x="5482628" y="1111406"/>
                  </a:lnTo>
                  <a:lnTo>
                    <a:pt x="5484553" y="1131684"/>
                  </a:lnTo>
                  <a:lnTo>
                    <a:pt x="5487391" y="1152858"/>
                  </a:lnTo>
                  <a:lnTo>
                    <a:pt x="5489438" y="1174033"/>
                  </a:lnTo>
                  <a:lnTo>
                    <a:pt x="5491658" y="1192425"/>
                  </a:lnTo>
                  <a:lnTo>
                    <a:pt x="5493144" y="1201131"/>
                  </a:lnTo>
                  <a:lnTo>
                    <a:pt x="5498020" y="1212999"/>
                  </a:lnTo>
                  <a:lnTo>
                    <a:pt x="5504840" y="1229097"/>
                  </a:lnTo>
                  <a:lnTo>
                    <a:pt x="5513128" y="1249537"/>
                  </a:lnTo>
                  <a:lnTo>
                    <a:pt x="5526443" y="1281684"/>
                  </a:lnTo>
                  <a:lnTo>
                    <a:pt x="5530263" y="1291419"/>
                  </a:lnTo>
                  <a:lnTo>
                    <a:pt x="5531453" y="1297629"/>
                  </a:lnTo>
                  <a:lnTo>
                    <a:pt x="5532349" y="1312888"/>
                  </a:lnTo>
                  <a:lnTo>
                    <a:pt x="5532806" y="1341911"/>
                  </a:lnTo>
                  <a:lnTo>
                    <a:pt x="5535635" y="1402890"/>
                  </a:lnTo>
                  <a:lnTo>
                    <a:pt x="5536235" y="1413529"/>
                  </a:lnTo>
                  <a:lnTo>
                    <a:pt x="5536930" y="1417701"/>
                  </a:lnTo>
                  <a:lnTo>
                    <a:pt x="5550237" y="1460611"/>
                  </a:lnTo>
                  <a:lnTo>
                    <a:pt x="5554104" y="1473508"/>
                  </a:lnTo>
                  <a:lnTo>
                    <a:pt x="5557638" y="1488729"/>
                  </a:lnTo>
                  <a:lnTo>
                    <a:pt x="5562105" y="1502493"/>
                  </a:lnTo>
                  <a:lnTo>
                    <a:pt x="5562848" y="1510789"/>
                  </a:lnTo>
                  <a:lnTo>
                    <a:pt x="5561495" y="1520724"/>
                  </a:lnTo>
                  <a:lnTo>
                    <a:pt x="5558371" y="1528686"/>
                  </a:lnTo>
                  <a:lnTo>
                    <a:pt x="5553199" y="1548556"/>
                  </a:lnTo>
                  <a:lnTo>
                    <a:pt x="5549065" y="1572216"/>
                  </a:lnTo>
                  <a:lnTo>
                    <a:pt x="5547579" y="1586713"/>
                  </a:lnTo>
                  <a:lnTo>
                    <a:pt x="5548322" y="1595304"/>
                  </a:lnTo>
                  <a:lnTo>
                    <a:pt x="5550951" y="1606839"/>
                  </a:lnTo>
                  <a:lnTo>
                    <a:pt x="5557762" y="1626518"/>
                  </a:lnTo>
                  <a:lnTo>
                    <a:pt x="5560438" y="1636605"/>
                  </a:lnTo>
                  <a:lnTo>
                    <a:pt x="5565772" y="1642672"/>
                  </a:lnTo>
                  <a:lnTo>
                    <a:pt x="5574354" y="1651130"/>
                  </a:lnTo>
                  <a:lnTo>
                    <a:pt x="5584412" y="1659836"/>
                  </a:lnTo>
                  <a:lnTo>
                    <a:pt x="5598481" y="1672152"/>
                  </a:lnTo>
                  <a:lnTo>
                    <a:pt x="5610644" y="1684420"/>
                  </a:lnTo>
                  <a:lnTo>
                    <a:pt x="5616398" y="1677772"/>
                  </a:lnTo>
                  <a:lnTo>
                    <a:pt x="5617054" y="1678962"/>
                  </a:lnTo>
                  <a:lnTo>
                    <a:pt x="5619931" y="1683972"/>
                  </a:lnTo>
                  <a:lnTo>
                    <a:pt x="5615492" y="1690335"/>
                  </a:lnTo>
                  <a:lnTo>
                    <a:pt x="5620341" y="1698965"/>
                  </a:lnTo>
                  <a:lnTo>
                    <a:pt x="5638153" y="1736655"/>
                  </a:lnTo>
                  <a:lnTo>
                    <a:pt x="5649849" y="1751467"/>
                  </a:lnTo>
                  <a:lnTo>
                    <a:pt x="5658889" y="1764783"/>
                  </a:lnTo>
                  <a:lnTo>
                    <a:pt x="5663765" y="1770993"/>
                  </a:lnTo>
                  <a:lnTo>
                    <a:pt x="5671899" y="1778089"/>
                  </a:lnTo>
                  <a:lnTo>
                    <a:pt x="5681510" y="1787424"/>
                  </a:lnTo>
                  <a:lnTo>
                    <a:pt x="5689645" y="1795539"/>
                  </a:lnTo>
                  <a:lnTo>
                    <a:pt x="5698227" y="1804740"/>
                  </a:lnTo>
                  <a:lnTo>
                    <a:pt x="5703685" y="1814827"/>
                  </a:lnTo>
                  <a:lnTo>
                    <a:pt x="5708256" y="1825323"/>
                  </a:lnTo>
                  <a:lnTo>
                    <a:pt x="5711533" y="1840725"/>
                  </a:lnTo>
                  <a:lnTo>
                    <a:pt x="5713753" y="1853613"/>
                  </a:lnTo>
                  <a:lnTo>
                    <a:pt x="5714743" y="1862509"/>
                  </a:lnTo>
                  <a:lnTo>
                    <a:pt x="5717868" y="1877168"/>
                  </a:lnTo>
                  <a:lnTo>
                    <a:pt x="5722135" y="1886322"/>
                  </a:lnTo>
                  <a:lnTo>
                    <a:pt x="5728345" y="1896418"/>
                  </a:lnTo>
                  <a:lnTo>
                    <a:pt x="5736631" y="1905410"/>
                  </a:lnTo>
                  <a:lnTo>
                    <a:pt x="5740908" y="1909239"/>
                  </a:lnTo>
                  <a:lnTo>
                    <a:pt x="5773217" y="1942128"/>
                  </a:lnTo>
                  <a:lnTo>
                    <a:pt x="5778389" y="1946691"/>
                  </a:lnTo>
                  <a:lnTo>
                    <a:pt x="5785485" y="1955283"/>
                  </a:lnTo>
                  <a:lnTo>
                    <a:pt x="5793048" y="1965665"/>
                  </a:lnTo>
                  <a:lnTo>
                    <a:pt x="5798544" y="1975075"/>
                  </a:lnTo>
                  <a:lnTo>
                    <a:pt x="5801049" y="1982667"/>
                  </a:lnTo>
                  <a:lnTo>
                    <a:pt x="5808317" y="2005174"/>
                  </a:lnTo>
                  <a:lnTo>
                    <a:pt x="5816156" y="2030463"/>
                  </a:lnTo>
                  <a:lnTo>
                    <a:pt x="5820137" y="2042903"/>
                  </a:lnTo>
                  <a:lnTo>
                    <a:pt x="5822071" y="2050752"/>
                  </a:lnTo>
                  <a:lnTo>
                    <a:pt x="5824576" y="2063925"/>
                  </a:lnTo>
                  <a:lnTo>
                    <a:pt x="5827405" y="2085842"/>
                  </a:lnTo>
                  <a:lnTo>
                    <a:pt x="5827243" y="2103625"/>
                  </a:lnTo>
                  <a:lnTo>
                    <a:pt x="5826643" y="2144725"/>
                  </a:lnTo>
                  <a:lnTo>
                    <a:pt x="5834196" y="2168290"/>
                  </a:lnTo>
                  <a:lnTo>
                    <a:pt x="5837320" y="2167100"/>
                  </a:lnTo>
                  <a:lnTo>
                    <a:pt x="5838025" y="2176739"/>
                  </a:lnTo>
                  <a:lnTo>
                    <a:pt x="5833872" y="2179825"/>
                  </a:lnTo>
                  <a:lnTo>
                    <a:pt x="5834777" y="2212715"/>
                  </a:lnTo>
                  <a:lnTo>
                    <a:pt x="5834939" y="2235622"/>
                  </a:lnTo>
                  <a:lnTo>
                    <a:pt x="5835234" y="2267179"/>
                  </a:lnTo>
                  <a:lnTo>
                    <a:pt x="5835682" y="2301821"/>
                  </a:lnTo>
                  <a:lnTo>
                    <a:pt x="5835682" y="2330510"/>
                  </a:lnTo>
                  <a:lnTo>
                    <a:pt x="5836711" y="2341931"/>
                  </a:lnTo>
                  <a:lnTo>
                    <a:pt x="5839216" y="2357895"/>
                  </a:lnTo>
                  <a:lnTo>
                    <a:pt x="5842616" y="2378469"/>
                  </a:lnTo>
                  <a:lnTo>
                    <a:pt x="5850341" y="2422741"/>
                  </a:lnTo>
                  <a:lnTo>
                    <a:pt x="5854027" y="2442410"/>
                  </a:lnTo>
                  <a:lnTo>
                    <a:pt x="5854923" y="2447744"/>
                  </a:lnTo>
                  <a:lnTo>
                    <a:pt x="5854923" y="2469366"/>
                  </a:lnTo>
                  <a:lnTo>
                    <a:pt x="5852713" y="2478853"/>
                  </a:lnTo>
                  <a:lnTo>
                    <a:pt x="5848436" y="2490235"/>
                  </a:lnTo>
                  <a:lnTo>
                    <a:pt x="5842073" y="2505637"/>
                  </a:lnTo>
                  <a:lnTo>
                    <a:pt x="5831558" y="2523534"/>
                  </a:lnTo>
                  <a:lnTo>
                    <a:pt x="5824738" y="2533174"/>
                  </a:lnTo>
                  <a:lnTo>
                    <a:pt x="5822556" y="2534517"/>
                  </a:lnTo>
                  <a:lnTo>
                    <a:pt x="5817337" y="2542032"/>
                  </a:lnTo>
                  <a:lnTo>
                    <a:pt x="5807897" y="2557882"/>
                  </a:lnTo>
                  <a:lnTo>
                    <a:pt x="5801240" y="2573893"/>
                  </a:lnTo>
                  <a:lnTo>
                    <a:pt x="5795906" y="2592077"/>
                  </a:lnTo>
                  <a:lnTo>
                    <a:pt x="5793238" y="2600220"/>
                  </a:lnTo>
                  <a:lnTo>
                    <a:pt x="5793238" y="2608221"/>
                  </a:lnTo>
                  <a:lnTo>
                    <a:pt x="5794877" y="2613555"/>
                  </a:lnTo>
                  <a:lnTo>
                    <a:pt x="5799754" y="2620499"/>
                  </a:lnTo>
                  <a:lnTo>
                    <a:pt x="5803745" y="2628643"/>
                  </a:lnTo>
                  <a:lnTo>
                    <a:pt x="5804935" y="2637539"/>
                  </a:lnTo>
                  <a:lnTo>
                    <a:pt x="5809107" y="2651570"/>
                  </a:lnTo>
                  <a:lnTo>
                    <a:pt x="5812593" y="2662581"/>
                  </a:lnTo>
                  <a:lnTo>
                    <a:pt x="5815680" y="2673668"/>
                  </a:lnTo>
                  <a:lnTo>
                    <a:pt x="5816499" y="2678954"/>
                  </a:lnTo>
                  <a:lnTo>
                    <a:pt x="5818385" y="2696442"/>
                  </a:lnTo>
                  <a:lnTo>
                    <a:pt x="5825490" y="2746162"/>
                  </a:lnTo>
                  <a:lnTo>
                    <a:pt x="5826804" y="2753268"/>
                  </a:lnTo>
                  <a:lnTo>
                    <a:pt x="5829024" y="2761850"/>
                  </a:lnTo>
                  <a:lnTo>
                    <a:pt x="5832148" y="2768375"/>
                  </a:lnTo>
                  <a:lnTo>
                    <a:pt x="5838215" y="2776509"/>
                  </a:lnTo>
                  <a:lnTo>
                    <a:pt x="5846674" y="2787796"/>
                  </a:lnTo>
                  <a:lnTo>
                    <a:pt x="5853617" y="2798426"/>
                  </a:lnTo>
                  <a:lnTo>
                    <a:pt x="5858047" y="2810999"/>
                  </a:lnTo>
                  <a:lnTo>
                    <a:pt x="5875696" y="2836602"/>
                  </a:lnTo>
                  <a:lnTo>
                    <a:pt x="5894051" y="2864587"/>
                  </a:lnTo>
                  <a:lnTo>
                    <a:pt x="5919388" y="2902934"/>
                  </a:lnTo>
                  <a:lnTo>
                    <a:pt x="5928541" y="2919041"/>
                  </a:lnTo>
                  <a:lnTo>
                    <a:pt x="5934294" y="2931062"/>
                  </a:lnTo>
                  <a:lnTo>
                    <a:pt x="5934075" y="2933138"/>
                  </a:lnTo>
                  <a:lnTo>
                    <a:pt x="5937647" y="2940977"/>
                  </a:lnTo>
                  <a:lnTo>
                    <a:pt x="5939742" y="2950302"/>
                  </a:lnTo>
                  <a:lnTo>
                    <a:pt x="5941505" y="2972924"/>
                  </a:lnTo>
                  <a:lnTo>
                    <a:pt x="5945525" y="3010091"/>
                  </a:lnTo>
                  <a:lnTo>
                    <a:pt x="5947706" y="3011729"/>
                  </a:lnTo>
                  <a:lnTo>
                    <a:pt x="5948153" y="3016606"/>
                  </a:lnTo>
                  <a:lnTo>
                    <a:pt x="5945819" y="3018091"/>
                  </a:lnTo>
                  <a:lnTo>
                    <a:pt x="5947706" y="3034684"/>
                  </a:lnTo>
                  <a:lnTo>
                    <a:pt x="5950249" y="3063059"/>
                  </a:lnTo>
                  <a:lnTo>
                    <a:pt x="5952782" y="3088691"/>
                  </a:lnTo>
                  <a:lnTo>
                    <a:pt x="5952944" y="3106141"/>
                  </a:lnTo>
                  <a:lnTo>
                    <a:pt x="5952658" y="3120638"/>
                  </a:lnTo>
                  <a:lnTo>
                    <a:pt x="5950277" y="3131563"/>
                  </a:lnTo>
                  <a:lnTo>
                    <a:pt x="5948048" y="3141202"/>
                  </a:lnTo>
                  <a:lnTo>
                    <a:pt x="5946610" y="3152289"/>
                  </a:lnTo>
                  <a:lnTo>
                    <a:pt x="5937133" y="3178235"/>
                  </a:lnTo>
                  <a:lnTo>
                    <a:pt x="5927027" y="3200114"/>
                  </a:lnTo>
                  <a:lnTo>
                    <a:pt x="5906748" y="3246177"/>
                  </a:lnTo>
                  <a:lnTo>
                    <a:pt x="5881145" y="3305089"/>
                  </a:lnTo>
                  <a:lnTo>
                    <a:pt x="5851827" y="3370088"/>
                  </a:lnTo>
                  <a:lnTo>
                    <a:pt x="5838511" y="3394348"/>
                  </a:lnTo>
                  <a:lnTo>
                    <a:pt x="5827271" y="3412408"/>
                  </a:lnTo>
                  <a:lnTo>
                    <a:pt x="5811422" y="3432848"/>
                  </a:lnTo>
                  <a:lnTo>
                    <a:pt x="5796058" y="3452270"/>
                  </a:lnTo>
                  <a:lnTo>
                    <a:pt x="5790400" y="3459375"/>
                  </a:lnTo>
                  <a:lnTo>
                    <a:pt x="5781171" y="3474806"/>
                  </a:lnTo>
                  <a:lnTo>
                    <a:pt x="5703856" y="3593049"/>
                  </a:lnTo>
                  <a:lnTo>
                    <a:pt x="5689321" y="3605622"/>
                  </a:lnTo>
                  <a:lnTo>
                    <a:pt x="5666499" y="3612880"/>
                  </a:lnTo>
                  <a:lnTo>
                    <a:pt x="5650983" y="3613252"/>
                  </a:lnTo>
                  <a:lnTo>
                    <a:pt x="5633981" y="3609804"/>
                  </a:lnTo>
                  <a:lnTo>
                    <a:pt x="5544312" y="3575428"/>
                  </a:lnTo>
                  <a:lnTo>
                    <a:pt x="5467626" y="3550958"/>
                  </a:lnTo>
                  <a:lnTo>
                    <a:pt x="5426202" y="3544881"/>
                  </a:lnTo>
                  <a:lnTo>
                    <a:pt x="5399018" y="3542919"/>
                  </a:lnTo>
                  <a:lnTo>
                    <a:pt x="5323789" y="3553635"/>
                  </a:lnTo>
                  <a:lnTo>
                    <a:pt x="5287994" y="3566846"/>
                  </a:lnTo>
                  <a:lnTo>
                    <a:pt x="5280365" y="3571408"/>
                  </a:lnTo>
                  <a:lnTo>
                    <a:pt x="5253571" y="3594402"/>
                  </a:lnTo>
                  <a:lnTo>
                    <a:pt x="5241370" y="3605860"/>
                  </a:lnTo>
                  <a:lnTo>
                    <a:pt x="5232673" y="3613623"/>
                  </a:lnTo>
                  <a:lnTo>
                    <a:pt x="5226558" y="3620272"/>
                  </a:lnTo>
                  <a:lnTo>
                    <a:pt x="5205651" y="3645084"/>
                  </a:lnTo>
                  <a:lnTo>
                    <a:pt x="5177124" y="3679651"/>
                  </a:lnTo>
                  <a:lnTo>
                    <a:pt x="5163808" y="3691843"/>
                  </a:lnTo>
                  <a:lnTo>
                    <a:pt x="5156788" y="3699444"/>
                  </a:lnTo>
                  <a:lnTo>
                    <a:pt x="5149396" y="3708511"/>
                  </a:lnTo>
                  <a:lnTo>
                    <a:pt x="5143281" y="3714626"/>
                  </a:lnTo>
                  <a:lnTo>
                    <a:pt x="5129775" y="3723904"/>
                  </a:lnTo>
                  <a:lnTo>
                    <a:pt x="5076825" y="3765652"/>
                  </a:lnTo>
                  <a:lnTo>
                    <a:pt x="5074806" y="3767661"/>
                  </a:lnTo>
                  <a:lnTo>
                    <a:pt x="5073463" y="3769967"/>
                  </a:lnTo>
                  <a:lnTo>
                    <a:pt x="5072682" y="3772462"/>
                  </a:lnTo>
                  <a:lnTo>
                    <a:pt x="5072310" y="3775339"/>
                  </a:lnTo>
                  <a:lnTo>
                    <a:pt x="5072644" y="3778320"/>
                  </a:lnTo>
                  <a:lnTo>
                    <a:pt x="5073416" y="3781073"/>
                  </a:lnTo>
                  <a:lnTo>
                    <a:pt x="5074692" y="3783530"/>
                  </a:lnTo>
                  <a:lnTo>
                    <a:pt x="5075568" y="3784759"/>
                  </a:lnTo>
                  <a:lnTo>
                    <a:pt x="5076558" y="3786150"/>
                  </a:lnTo>
                  <a:lnTo>
                    <a:pt x="5078083" y="3787636"/>
                  </a:lnTo>
                  <a:lnTo>
                    <a:pt x="5080016" y="3789074"/>
                  </a:lnTo>
                  <a:lnTo>
                    <a:pt x="5081940" y="3790141"/>
                  </a:lnTo>
                  <a:lnTo>
                    <a:pt x="5084407" y="3791007"/>
                  </a:lnTo>
                  <a:lnTo>
                    <a:pt x="5106210" y="3792798"/>
                  </a:lnTo>
                  <a:lnTo>
                    <a:pt x="5140443" y="3798456"/>
                  </a:lnTo>
                  <a:lnTo>
                    <a:pt x="5175009" y="3808686"/>
                  </a:lnTo>
                  <a:lnTo>
                    <a:pt x="5195173" y="3817020"/>
                  </a:lnTo>
                  <a:lnTo>
                    <a:pt x="5218319" y="3825354"/>
                  </a:lnTo>
                  <a:lnTo>
                    <a:pt x="5270297" y="3847195"/>
                  </a:lnTo>
                  <a:lnTo>
                    <a:pt x="5290871" y="3856463"/>
                  </a:lnTo>
                  <a:lnTo>
                    <a:pt x="5306968" y="3864064"/>
                  </a:lnTo>
                  <a:lnTo>
                    <a:pt x="5324542" y="3871084"/>
                  </a:lnTo>
                  <a:lnTo>
                    <a:pt x="5344897" y="3877742"/>
                  </a:lnTo>
                  <a:lnTo>
                    <a:pt x="5365433" y="3882343"/>
                  </a:lnTo>
                  <a:lnTo>
                    <a:pt x="5372824" y="3884019"/>
                  </a:lnTo>
                  <a:lnTo>
                    <a:pt x="5386521" y="3888829"/>
                  </a:lnTo>
                  <a:lnTo>
                    <a:pt x="5465760" y="3916909"/>
                  </a:lnTo>
                  <a:lnTo>
                    <a:pt x="5499221" y="3929310"/>
                  </a:lnTo>
                  <a:lnTo>
                    <a:pt x="5499421" y="3934482"/>
                  </a:lnTo>
                  <a:lnTo>
                    <a:pt x="5506812" y="3936702"/>
                  </a:lnTo>
                  <a:lnTo>
                    <a:pt x="5510137" y="3933006"/>
                  </a:lnTo>
                  <a:lnTo>
                    <a:pt x="5532920" y="3940778"/>
                  </a:lnTo>
                  <a:lnTo>
                    <a:pt x="5549017" y="3947055"/>
                  </a:lnTo>
                  <a:lnTo>
                    <a:pt x="5574354" y="3957400"/>
                  </a:lnTo>
                  <a:lnTo>
                    <a:pt x="5593966" y="3970344"/>
                  </a:lnTo>
                  <a:lnTo>
                    <a:pt x="5620046" y="3987946"/>
                  </a:lnTo>
                  <a:lnTo>
                    <a:pt x="5690664" y="4032161"/>
                  </a:lnTo>
                  <a:lnTo>
                    <a:pt x="5750643" y="4057984"/>
                  </a:lnTo>
                  <a:lnTo>
                    <a:pt x="5797773" y="4075100"/>
                  </a:lnTo>
                  <a:lnTo>
                    <a:pt x="5841463" y="4086482"/>
                  </a:lnTo>
                  <a:lnTo>
                    <a:pt x="5894746" y="4098989"/>
                  </a:lnTo>
                  <a:lnTo>
                    <a:pt x="5930465" y="4106656"/>
                  </a:lnTo>
                  <a:lnTo>
                    <a:pt x="5968117" y="4110447"/>
                  </a:lnTo>
                  <a:lnTo>
                    <a:pt x="5980881" y="4110447"/>
                  </a:lnTo>
                  <a:lnTo>
                    <a:pt x="6002351" y="4108514"/>
                  </a:lnTo>
                  <a:lnTo>
                    <a:pt x="6027144" y="4107399"/>
                  </a:lnTo>
                  <a:lnTo>
                    <a:pt x="6069350" y="4105351"/>
                  </a:lnTo>
                  <a:lnTo>
                    <a:pt x="6108678" y="4102465"/>
                  </a:lnTo>
                  <a:lnTo>
                    <a:pt x="6110126" y="4102360"/>
                  </a:lnTo>
                  <a:lnTo>
                    <a:pt x="6146578" y="4072671"/>
                  </a:lnTo>
                  <a:lnTo>
                    <a:pt x="6216625" y="3997662"/>
                  </a:lnTo>
                  <a:lnTo>
                    <a:pt x="6292339" y="3917233"/>
                  </a:lnTo>
                  <a:lnTo>
                    <a:pt x="6381922" y="3822097"/>
                  </a:lnTo>
                  <a:lnTo>
                    <a:pt x="6453692" y="3747087"/>
                  </a:lnTo>
                  <a:lnTo>
                    <a:pt x="6456769" y="3739658"/>
                  </a:lnTo>
                  <a:lnTo>
                    <a:pt x="6471628" y="3717608"/>
                  </a:lnTo>
                  <a:lnTo>
                    <a:pt x="6473562" y="3706635"/>
                  </a:lnTo>
                  <a:lnTo>
                    <a:pt x="6489821" y="3683937"/>
                  </a:lnTo>
                  <a:lnTo>
                    <a:pt x="6494993" y="3669078"/>
                  </a:lnTo>
                  <a:lnTo>
                    <a:pt x="6497412" y="3658038"/>
                  </a:lnTo>
                  <a:lnTo>
                    <a:pt x="6502632" y="3615909"/>
                  </a:lnTo>
                  <a:lnTo>
                    <a:pt x="6509319" y="3590697"/>
                  </a:lnTo>
                  <a:lnTo>
                    <a:pt x="6520082" y="3565779"/>
                  </a:lnTo>
                  <a:lnTo>
                    <a:pt x="6549181" y="3490275"/>
                  </a:lnTo>
                  <a:lnTo>
                    <a:pt x="6554153" y="3467538"/>
                  </a:lnTo>
                  <a:lnTo>
                    <a:pt x="6556334" y="3446631"/>
                  </a:lnTo>
                  <a:lnTo>
                    <a:pt x="6566116" y="3415675"/>
                  </a:lnTo>
                  <a:lnTo>
                    <a:pt x="6572022" y="3395968"/>
                  </a:lnTo>
                  <a:lnTo>
                    <a:pt x="6579461" y="3383280"/>
                  </a:lnTo>
                  <a:lnTo>
                    <a:pt x="6584823" y="3367764"/>
                  </a:lnTo>
                  <a:lnTo>
                    <a:pt x="6594672" y="3351791"/>
                  </a:lnTo>
                  <a:lnTo>
                    <a:pt x="6604283" y="3339398"/>
                  </a:lnTo>
                  <a:lnTo>
                    <a:pt x="6609646" y="3328083"/>
                  </a:lnTo>
                  <a:lnTo>
                    <a:pt x="6612227" y="3316958"/>
                  </a:lnTo>
                  <a:lnTo>
                    <a:pt x="6629096" y="3303413"/>
                  </a:lnTo>
                  <a:lnTo>
                    <a:pt x="6666576" y="3262770"/>
                  </a:lnTo>
                  <a:lnTo>
                    <a:pt x="6696180" y="3232804"/>
                  </a:lnTo>
                  <a:lnTo>
                    <a:pt x="6726765" y="3205534"/>
                  </a:lnTo>
                  <a:lnTo>
                    <a:pt x="6752511" y="3186684"/>
                  </a:lnTo>
                  <a:lnTo>
                    <a:pt x="6788516" y="3160690"/>
                  </a:lnTo>
                  <a:lnTo>
                    <a:pt x="6818948" y="3137621"/>
                  </a:lnTo>
                  <a:lnTo>
                    <a:pt x="6863658" y="3116028"/>
                  </a:lnTo>
                  <a:lnTo>
                    <a:pt x="6917855" y="3088319"/>
                  </a:lnTo>
                  <a:lnTo>
                    <a:pt x="6957803" y="3072384"/>
                  </a:lnTo>
                  <a:lnTo>
                    <a:pt x="7005638" y="3058725"/>
                  </a:lnTo>
                  <a:lnTo>
                    <a:pt x="7061597" y="3056830"/>
                  </a:lnTo>
                  <a:lnTo>
                    <a:pt x="7119042" y="3058020"/>
                  </a:lnTo>
                  <a:lnTo>
                    <a:pt x="7158038" y="3049067"/>
                  </a:lnTo>
                  <a:lnTo>
                    <a:pt x="7187594" y="3037904"/>
                  </a:lnTo>
                  <a:lnTo>
                    <a:pt x="7207549" y="3028455"/>
                  </a:lnTo>
                  <a:lnTo>
                    <a:pt x="7222408" y="3019006"/>
                  </a:lnTo>
                  <a:lnTo>
                    <a:pt x="7246335" y="3004604"/>
                  </a:lnTo>
                  <a:lnTo>
                    <a:pt x="7278977" y="2982306"/>
                  </a:lnTo>
                  <a:lnTo>
                    <a:pt x="7328612" y="2951512"/>
                  </a:lnTo>
                  <a:lnTo>
                    <a:pt x="7382190" y="2916650"/>
                  </a:lnTo>
                  <a:lnTo>
                    <a:pt x="7420414" y="2894438"/>
                  </a:lnTo>
                  <a:lnTo>
                    <a:pt x="7427805" y="2890457"/>
                  </a:lnTo>
                  <a:lnTo>
                    <a:pt x="7484050" y="2864187"/>
                  </a:lnTo>
                  <a:lnTo>
                    <a:pt x="7553325" y="2836393"/>
                  </a:lnTo>
                  <a:lnTo>
                    <a:pt x="7558783" y="2834211"/>
                  </a:lnTo>
                  <a:lnTo>
                    <a:pt x="7618724" y="2813847"/>
                  </a:lnTo>
                  <a:lnTo>
                    <a:pt x="7626116" y="2807932"/>
                  </a:lnTo>
                  <a:lnTo>
                    <a:pt x="7632030" y="2806817"/>
                  </a:lnTo>
                  <a:lnTo>
                    <a:pt x="7653138" y="2788339"/>
                  </a:lnTo>
                  <a:lnTo>
                    <a:pt x="7674607" y="2769089"/>
                  </a:lnTo>
                  <a:lnTo>
                    <a:pt x="7674978" y="2756525"/>
                  </a:lnTo>
                  <a:lnTo>
                    <a:pt x="7684580" y="2745029"/>
                  </a:lnTo>
                  <a:lnTo>
                    <a:pt x="7691238" y="2722855"/>
                  </a:lnTo>
                  <a:lnTo>
                    <a:pt x="7712707" y="2706558"/>
                  </a:lnTo>
                  <a:lnTo>
                    <a:pt x="7753026" y="2690632"/>
                  </a:lnTo>
                  <a:lnTo>
                    <a:pt x="7769695" y="2687307"/>
                  </a:lnTo>
                  <a:lnTo>
                    <a:pt x="7797080" y="2684326"/>
                  </a:lnTo>
                  <a:lnTo>
                    <a:pt x="7847047" y="2686184"/>
                  </a:lnTo>
                  <a:lnTo>
                    <a:pt x="7936592" y="2699880"/>
                  </a:lnTo>
                  <a:lnTo>
                    <a:pt x="7976912" y="2706167"/>
                  </a:lnTo>
                  <a:lnTo>
                    <a:pt x="8023917" y="2723541"/>
                  </a:lnTo>
                  <a:lnTo>
                    <a:pt x="8058331" y="2743191"/>
                  </a:lnTo>
                  <a:lnTo>
                    <a:pt x="8083858" y="2760936"/>
                  </a:lnTo>
                  <a:lnTo>
                    <a:pt x="8087221" y="2770203"/>
                  </a:lnTo>
                  <a:lnTo>
                    <a:pt x="8099412" y="2775375"/>
                  </a:lnTo>
                  <a:lnTo>
                    <a:pt x="8111985" y="2780919"/>
                  </a:lnTo>
                  <a:lnTo>
                    <a:pt x="8133083" y="2809046"/>
                  </a:lnTo>
                  <a:lnTo>
                    <a:pt x="8143056" y="2824601"/>
                  </a:lnTo>
                  <a:lnTo>
                    <a:pt x="8149714" y="2826049"/>
                  </a:lnTo>
                  <a:lnTo>
                    <a:pt x="8174917" y="2857167"/>
                  </a:lnTo>
                  <a:lnTo>
                    <a:pt x="8222666" y="2913040"/>
                  </a:lnTo>
                  <a:lnTo>
                    <a:pt x="8236744" y="2936701"/>
                  </a:lnTo>
                  <a:lnTo>
                    <a:pt x="8236001" y="2949635"/>
                  </a:lnTo>
                  <a:lnTo>
                    <a:pt x="8251555" y="2958170"/>
                  </a:lnTo>
                  <a:lnTo>
                    <a:pt x="8278940" y="2990726"/>
                  </a:lnTo>
                  <a:lnTo>
                    <a:pt x="8305591" y="3007024"/>
                  </a:lnTo>
                  <a:lnTo>
                    <a:pt x="8325203" y="3017777"/>
                  </a:lnTo>
                  <a:lnTo>
                    <a:pt x="8338147" y="3018482"/>
                  </a:lnTo>
                  <a:lnTo>
                    <a:pt x="8341834" y="3027378"/>
                  </a:lnTo>
                  <a:lnTo>
                    <a:pt x="8350739" y="3037399"/>
                  </a:lnTo>
                  <a:lnTo>
                    <a:pt x="8358131" y="3034808"/>
                  </a:lnTo>
                  <a:lnTo>
                    <a:pt x="8375876" y="3041828"/>
                  </a:lnTo>
                  <a:lnTo>
                    <a:pt x="8389944" y="3065850"/>
                  </a:lnTo>
                  <a:lnTo>
                    <a:pt x="8394792" y="3075870"/>
                  </a:lnTo>
                  <a:lnTo>
                    <a:pt x="8392573" y="3083633"/>
                  </a:lnTo>
                  <a:lnTo>
                    <a:pt x="8396259" y="3089177"/>
                  </a:lnTo>
                  <a:lnTo>
                    <a:pt x="8428491" y="3096197"/>
                  </a:lnTo>
                  <a:lnTo>
                    <a:pt x="8438464" y="3102855"/>
                  </a:lnTo>
                  <a:lnTo>
                    <a:pt x="8462153" y="3130239"/>
                  </a:lnTo>
                  <a:lnTo>
                    <a:pt x="8468811" y="3151708"/>
                  </a:lnTo>
                  <a:lnTo>
                    <a:pt x="8476945" y="3171330"/>
                  </a:lnTo>
                  <a:lnTo>
                    <a:pt x="8491728" y="3202448"/>
                  </a:lnTo>
                  <a:lnTo>
                    <a:pt x="8491728" y="3211306"/>
                  </a:lnTo>
                  <a:lnTo>
                    <a:pt x="8501367" y="3225756"/>
                  </a:lnTo>
                  <a:lnTo>
                    <a:pt x="8517293" y="3231671"/>
                  </a:lnTo>
                  <a:lnTo>
                    <a:pt x="8552079" y="3278305"/>
                  </a:lnTo>
                  <a:lnTo>
                    <a:pt x="8583149" y="3330893"/>
                  </a:lnTo>
                  <a:lnTo>
                    <a:pt x="8588693" y="3355305"/>
                  </a:lnTo>
                  <a:lnTo>
                    <a:pt x="8618668" y="3394510"/>
                  </a:lnTo>
                  <a:lnTo>
                    <a:pt x="8649376" y="3495189"/>
                  </a:lnTo>
                  <a:lnTo>
                    <a:pt x="8692686" y="3612118"/>
                  </a:lnTo>
                  <a:lnTo>
                    <a:pt x="8718223" y="3650218"/>
                  </a:lnTo>
                  <a:lnTo>
                    <a:pt x="8739692" y="3679089"/>
                  </a:lnTo>
                  <a:lnTo>
                    <a:pt x="8781155" y="3701291"/>
                  </a:lnTo>
                  <a:lnTo>
                    <a:pt x="8795223" y="3707949"/>
                  </a:lnTo>
                  <a:lnTo>
                    <a:pt x="8791165" y="3711274"/>
                  </a:lnTo>
                  <a:lnTo>
                    <a:pt x="8795966" y="3722027"/>
                  </a:lnTo>
                  <a:lnTo>
                    <a:pt x="8828151" y="3731628"/>
                  </a:lnTo>
                  <a:lnTo>
                    <a:pt x="8883291" y="3743497"/>
                  </a:lnTo>
                  <a:lnTo>
                    <a:pt x="8913657" y="3761604"/>
                  </a:lnTo>
                  <a:lnTo>
                    <a:pt x="8956596" y="3793798"/>
                  </a:lnTo>
                  <a:lnTo>
                    <a:pt x="8969912" y="3812277"/>
                  </a:lnTo>
                  <a:lnTo>
                    <a:pt x="8989895" y="3826355"/>
                  </a:lnTo>
                  <a:lnTo>
                    <a:pt x="9008745" y="3834489"/>
                  </a:lnTo>
                  <a:lnTo>
                    <a:pt x="9045035" y="3861502"/>
                  </a:lnTo>
                  <a:lnTo>
                    <a:pt x="9103128" y="3915528"/>
                  </a:lnTo>
                  <a:lnTo>
                    <a:pt x="9123855" y="3927396"/>
                  </a:lnTo>
                  <a:lnTo>
                    <a:pt x="9134990" y="3938483"/>
                  </a:lnTo>
                  <a:lnTo>
                    <a:pt x="9168651" y="3958466"/>
                  </a:lnTo>
                  <a:lnTo>
                    <a:pt x="9212666" y="3978459"/>
                  </a:lnTo>
                  <a:lnTo>
                    <a:pt x="9233764" y="3988842"/>
                  </a:lnTo>
                  <a:lnTo>
                    <a:pt x="9239307" y="3991347"/>
                  </a:lnTo>
                  <a:lnTo>
                    <a:pt x="9239307" y="4051992"/>
                  </a:lnTo>
                  <a:lnTo>
                    <a:pt x="9235983" y="4050268"/>
                  </a:lnTo>
                  <a:lnTo>
                    <a:pt x="9164174" y="4011759"/>
                  </a:lnTo>
                  <a:lnTo>
                    <a:pt x="9137161" y="3984003"/>
                  </a:lnTo>
                  <a:lnTo>
                    <a:pt x="9100547" y="3959981"/>
                  </a:lnTo>
                  <a:lnTo>
                    <a:pt x="9069419" y="3935178"/>
                  </a:lnTo>
                  <a:lnTo>
                    <a:pt x="9045007" y="3918918"/>
                  </a:lnTo>
                  <a:lnTo>
                    <a:pt x="9032062" y="3918547"/>
                  </a:lnTo>
                  <a:lnTo>
                    <a:pt x="8942156" y="3851586"/>
                  </a:lnTo>
                  <a:lnTo>
                    <a:pt x="8915505" y="3843452"/>
                  </a:lnTo>
                  <a:lnTo>
                    <a:pt x="8840743" y="3809038"/>
                  </a:lnTo>
                  <a:lnTo>
                    <a:pt x="8815550" y="3802018"/>
                  </a:lnTo>
                  <a:lnTo>
                    <a:pt x="8800729" y="3787940"/>
                  </a:lnTo>
                  <a:lnTo>
                    <a:pt x="8766696" y="3766833"/>
                  </a:lnTo>
                  <a:lnTo>
                    <a:pt x="8742664" y="3766833"/>
                  </a:lnTo>
                  <a:lnTo>
                    <a:pt x="8739311" y="3757603"/>
                  </a:lnTo>
                  <a:lnTo>
                    <a:pt x="8721938" y="3759784"/>
                  </a:lnTo>
                  <a:lnTo>
                    <a:pt x="8630136" y="3711674"/>
                  </a:lnTo>
                  <a:lnTo>
                    <a:pt x="8629155" y="3699977"/>
                  </a:lnTo>
                  <a:lnTo>
                    <a:pt x="8629002" y="3698329"/>
                  </a:lnTo>
                  <a:lnTo>
                    <a:pt x="8597179" y="3672802"/>
                  </a:lnTo>
                  <a:lnTo>
                    <a:pt x="8548688" y="3639503"/>
                  </a:lnTo>
                  <a:lnTo>
                    <a:pt x="8507235" y="3596564"/>
                  </a:lnTo>
                  <a:lnTo>
                    <a:pt x="8488385" y="3568808"/>
                  </a:lnTo>
                  <a:lnTo>
                    <a:pt x="8471716" y="3553244"/>
                  </a:lnTo>
                  <a:lnTo>
                    <a:pt x="8469135" y="3535509"/>
                  </a:lnTo>
                  <a:lnTo>
                    <a:pt x="8459486" y="3523679"/>
                  </a:lnTo>
                  <a:lnTo>
                    <a:pt x="8439864" y="3503324"/>
                  </a:lnTo>
                  <a:lnTo>
                    <a:pt x="8452066" y="3485541"/>
                  </a:lnTo>
                  <a:lnTo>
                    <a:pt x="8447265" y="3474082"/>
                  </a:lnTo>
                  <a:lnTo>
                    <a:pt x="8439150" y="3481092"/>
                  </a:lnTo>
                  <a:lnTo>
                    <a:pt x="8435454" y="3477359"/>
                  </a:lnTo>
                  <a:lnTo>
                    <a:pt x="8421757" y="3485493"/>
                  </a:lnTo>
                  <a:lnTo>
                    <a:pt x="8403612" y="3463281"/>
                  </a:lnTo>
                  <a:lnTo>
                    <a:pt x="8380695" y="3427771"/>
                  </a:lnTo>
                  <a:lnTo>
                    <a:pt x="8387725" y="3425924"/>
                  </a:lnTo>
                  <a:lnTo>
                    <a:pt x="8395106" y="3413360"/>
                  </a:lnTo>
                  <a:lnTo>
                    <a:pt x="8372161" y="3396320"/>
                  </a:lnTo>
                  <a:lnTo>
                    <a:pt x="8371056" y="3378575"/>
                  </a:lnTo>
                  <a:lnTo>
                    <a:pt x="8358855" y="3348971"/>
                  </a:lnTo>
                  <a:lnTo>
                    <a:pt x="8340748" y="3327873"/>
                  </a:lnTo>
                  <a:lnTo>
                    <a:pt x="8324850" y="3327102"/>
                  </a:lnTo>
                  <a:lnTo>
                    <a:pt x="8310401" y="3312281"/>
                  </a:lnTo>
                  <a:lnTo>
                    <a:pt x="8285607" y="3266418"/>
                  </a:lnTo>
                  <a:lnTo>
                    <a:pt x="8254489" y="3209068"/>
                  </a:lnTo>
                  <a:lnTo>
                    <a:pt x="8197873" y="3109503"/>
                  </a:lnTo>
                  <a:lnTo>
                    <a:pt x="8162744" y="3052163"/>
                  </a:lnTo>
                  <a:lnTo>
                    <a:pt x="8090564" y="2964418"/>
                  </a:lnTo>
                  <a:lnTo>
                    <a:pt x="8026889" y="2900791"/>
                  </a:lnTo>
                  <a:lnTo>
                    <a:pt x="7985065" y="2876722"/>
                  </a:lnTo>
                  <a:lnTo>
                    <a:pt x="7939192" y="2863024"/>
                  </a:lnTo>
                  <a:lnTo>
                    <a:pt x="7896625" y="2857119"/>
                  </a:lnTo>
                  <a:lnTo>
                    <a:pt x="7872213" y="2873788"/>
                  </a:lnTo>
                  <a:lnTo>
                    <a:pt x="7781154" y="2898201"/>
                  </a:lnTo>
                  <a:lnTo>
                    <a:pt x="7748597" y="2909650"/>
                  </a:lnTo>
                  <a:lnTo>
                    <a:pt x="7655357" y="2938520"/>
                  </a:lnTo>
                  <a:lnTo>
                    <a:pt x="7585396" y="2962932"/>
                  </a:lnTo>
                  <a:lnTo>
                    <a:pt x="7546924" y="2972210"/>
                  </a:lnTo>
                  <a:lnTo>
                    <a:pt x="7540238" y="2967028"/>
                  </a:lnTo>
                  <a:lnTo>
                    <a:pt x="7530256" y="2967028"/>
                  </a:lnTo>
                  <a:lnTo>
                    <a:pt x="7538390" y="2955579"/>
                  </a:lnTo>
                  <a:lnTo>
                    <a:pt x="7536170" y="2952598"/>
                  </a:lnTo>
                  <a:lnTo>
                    <a:pt x="7516549" y="2971448"/>
                  </a:lnTo>
                  <a:lnTo>
                    <a:pt x="7489165" y="2978839"/>
                  </a:lnTo>
                  <a:lnTo>
                    <a:pt x="7446969" y="3014758"/>
                  </a:lnTo>
                  <a:lnTo>
                    <a:pt x="7426976" y="3038780"/>
                  </a:lnTo>
                  <a:lnTo>
                    <a:pt x="7381856" y="3074699"/>
                  </a:lnTo>
                  <a:lnTo>
                    <a:pt x="7318953" y="3113913"/>
                  </a:lnTo>
                  <a:lnTo>
                    <a:pt x="7294150" y="3129468"/>
                  </a:lnTo>
                  <a:lnTo>
                    <a:pt x="7270490" y="3145403"/>
                  </a:lnTo>
                  <a:lnTo>
                    <a:pt x="7240648" y="3168025"/>
                  </a:lnTo>
                  <a:lnTo>
                    <a:pt x="7226066" y="3179064"/>
                  </a:lnTo>
                  <a:lnTo>
                    <a:pt x="7213873" y="3201648"/>
                  </a:lnTo>
                  <a:lnTo>
                    <a:pt x="7193137" y="3216793"/>
                  </a:lnTo>
                  <a:lnTo>
                    <a:pt x="7183536" y="3209773"/>
                  </a:lnTo>
                  <a:lnTo>
                    <a:pt x="7195366" y="3199429"/>
                  </a:lnTo>
                  <a:lnTo>
                    <a:pt x="7177250" y="3197200"/>
                  </a:lnTo>
                  <a:lnTo>
                    <a:pt x="7134682" y="3214611"/>
                  </a:lnTo>
                  <a:lnTo>
                    <a:pt x="7126148" y="3213497"/>
                  </a:lnTo>
                  <a:lnTo>
                    <a:pt x="7104307" y="3216821"/>
                  </a:lnTo>
                  <a:lnTo>
                    <a:pt x="7066207" y="3209078"/>
                  </a:lnTo>
                  <a:lnTo>
                    <a:pt x="7041404" y="3208335"/>
                  </a:lnTo>
                  <a:lnTo>
                    <a:pt x="7023297" y="3209078"/>
                  </a:lnTo>
                  <a:lnTo>
                    <a:pt x="7002190" y="3207973"/>
                  </a:lnTo>
                  <a:lnTo>
                    <a:pt x="6987378" y="3209078"/>
                  </a:lnTo>
                  <a:lnTo>
                    <a:pt x="6959251" y="3223155"/>
                  </a:lnTo>
                  <a:lnTo>
                    <a:pt x="6903739" y="3249806"/>
                  </a:lnTo>
                  <a:lnTo>
                    <a:pt x="6892042" y="3258427"/>
                  </a:lnTo>
                  <a:lnTo>
                    <a:pt x="6817157" y="3313795"/>
                  </a:lnTo>
                  <a:lnTo>
                    <a:pt x="6792364" y="3336751"/>
                  </a:lnTo>
                  <a:lnTo>
                    <a:pt x="6756445" y="3381870"/>
                  </a:lnTo>
                  <a:lnTo>
                    <a:pt x="6745729" y="3389633"/>
                  </a:lnTo>
                  <a:lnTo>
                    <a:pt x="6707591" y="3452165"/>
                  </a:lnTo>
                  <a:lnTo>
                    <a:pt x="6680206" y="3524345"/>
                  </a:lnTo>
                  <a:lnTo>
                    <a:pt x="6659842" y="3592421"/>
                  </a:lnTo>
                  <a:lnTo>
                    <a:pt x="6633201" y="3680117"/>
                  </a:lnTo>
                  <a:lnTo>
                    <a:pt x="6623962" y="3708445"/>
                  </a:lnTo>
                  <a:lnTo>
                    <a:pt x="6610989" y="3734143"/>
                  </a:lnTo>
                  <a:lnTo>
                    <a:pt x="6582985" y="3779958"/>
                  </a:lnTo>
                  <a:lnTo>
                    <a:pt x="6488516" y="3931006"/>
                  </a:lnTo>
                  <a:lnTo>
                    <a:pt x="6465227" y="3988003"/>
                  </a:lnTo>
                  <a:lnTo>
                    <a:pt x="6445358" y="4034238"/>
                  </a:lnTo>
                  <a:lnTo>
                    <a:pt x="6351832" y="4149395"/>
                  </a:lnTo>
                  <a:lnTo>
                    <a:pt x="6349975" y="4151938"/>
                  </a:lnTo>
                  <a:lnTo>
                    <a:pt x="6348298" y="4154891"/>
                  </a:lnTo>
                  <a:lnTo>
                    <a:pt x="6347308" y="4157929"/>
                  </a:lnTo>
                  <a:lnTo>
                    <a:pt x="6346774" y="4160758"/>
                  </a:lnTo>
                  <a:lnTo>
                    <a:pt x="6346565" y="4163635"/>
                  </a:lnTo>
                  <a:lnTo>
                    <a:pt x="6346527" y="4168188"/>
                  </a:lnTo>
                  <a:lnTo>
                    <a:pt x="6346451" y="4172788"/>
                  </a:lnTo>
                  <a:lnTo>
                    <a:pt x="6339259" y="4172988"/>
                  </a:lnTo>
                  <a:lnTo>
                    <a:pt x="6332325" y="4173608"/>
                  </a:lnTo>
                  <a:lnTo>
                    <a:pt x="6325267" y="4174674"/>
                  </a:lnTo>
                  <a:lnTo>
                    <a:pt x="6317913" y="4176198"/>
                  </a:lnTo>
                  <a:lnTo>
                    <a:pt x="6309494" y="4179027"/>
                  </a:lnTo>
                  <a:lnTo>
                    <a:pt x="6301369" y="4182599"/>
                  </a:lnTo>
                  <a:lnTo>
                    <a:pt x="6295206" y="4185552"/>
                  </a:lnTo>
                  <a:lnTo>
                    <a:pt x="6289138" y="4188962"/>
                  </a:lnTo>
                  <a:lnTo>
                    <a:pt x="6255268" y="4213603"/>
                  </a:lnTo>
                  <a:lnTo>
                    <a:pt x="6253096" y="4212288"/>
                  </a:lnTo>
                  <a:lnTo>
                    <a:pt x="6229483" y="4228795"/>
                  </a:lnTo>
                  <a:lnTo>
                    <a:pt x="6225874" y="4233767"/>
                  </a:lnTo>
                  <a:lnTo>
                    <a:pt x="6210605" y="4243626"/>
                  </a:lnTo>
                  <a:lnTo>
                    <a:pt x="6195994" y="4251760"/>
                  </a:lnTo>
                  <a:lnTo>
                    <a:pt x="6178334" y="4259647"/>
                  </a:lnTo>
                  <a:lnTo>
                    <a:pt x="6177249" y="4260704"/>
                  </a:lnTo>
                  <a:lnTo>
                    <a:pt x="6160379" y="4266629"/>
                  </a:lnTo>
                  <a:lnTo>
                    <a:pt x="6142968" y="4271429"/>
                  </a:lnTo>
                  <a:lnTo>
                    <a:pt x="6113497" y="4276792"/>
                  </a:lnTo>
                  <a:lnTo>
                    <a:pt x="6081837" y="4281850"/>
                  </a:lnTo>
                  <a:lnTo>
                    <a:pt x="6059625" y="4285222"/>
                  </a:lnTo>
                  <a:lnTo>
                    <a:pt x="6031050" y="4287517"/>
                  </a:lnTo>
                  <a:lnTo>
                    <a:pt x="6010475" y="4287069"/>
                  </a:lnTo>
                  <a:lnTo>
                    <a:pt x="6006494" y="4286993"/>
                  </a:lnTo>
                  <a:lnTo>
                    <a:pt x="5997417" y="4286793"/>
                  </a:lnTo>
                  <a:lnTo>
                    <a:pt x="5975985" y="4285155"/>
                  </a:lnTo>
                  <a:lnTo>
                    <a:pt x="5948363" y="4280916"/>
                  </a:lnTo>
                  <a:lnTo>
                    <a:pt x="5858114" y="4262238"/>
                  </a:lnTo>
                  <a:lnTo>
                    <a:pt x="5821128" y="4256247"/>
                  </a:lnTo>
                  <a:lnTo>
                    <a:pt x="5774770" y="4246512"/>
                  </a:lnTo>
                  <a:lnTo>
                    <a:pt x="5773798" y="4246426"/>
                  </a:lnTo>
                  <a:lnTo>
                    <a:pt x="5755272" y="4246350"/>
                  </a:lnTo>
                  <a:lnTo>
                    <a:pt x="5734136" y="4246226"/>
                  </a:lnTo>
                  <a:lnTo>
                    <a:pt x="5706009" y="4230634"/>
                  </a:lnTo>
                  <a:lnTo>
                    <a:pt x="5673414" y="4194172"/>
                  </a:lnTo>
                  <a:lnTo>
                    <a:pt x="5645811" y="4175789"/>
                  </a:lnTo>
                  <a:lnTo>
                    <a:pt x="5615026" y="4156244"/>
                  </a:lnTo>
                  <a:lnTo>
                    <a:pt x="5594004" y="4142489"/>
                  </a:lnTo>
                  <a:lnTo>
                    <a:pt x="5581431" y="4131564"/>
                  </a:lnTo>
                  <a:lnTo>
                    <a:pt x="5562457" y="4110657"/>
                  </a:lnTo>
                  <a:lnTo>
                    <a:pt x="5546008" y="4091807"/>
                  </a:lnTo>
                  <a:lnTo>
                    <a:pt x="5534025" y="4080129"/>
                  </a:lnTo>
                  <a:lnTo>
                    <a:pt x="5525491" y="4073766"/>
                  </a:lnTo>
                  <a:lnTo>
                    <a:pt x="5514565" y="4067194"/>
                  </a:lnTo>
                  <a:lnTo>
                    <a:pt x="5500612" y="4061832"/>
                  </a:lnTo>
                  <a:lnTo>
                    <a:pt x="5498107" y="4056536"/>
                  </a:lnTo>
                  <a:lnTo>
                    <a:pt x="5489696" y="4053297"/>
                  </a:lnTo>
                  <a:lnTo>
                    <a:pt x="5486715" y="4053211"/>
                  </a:lnTo>
                  <a:lnTo>
                    <a:pt x="5476990" y="4049849"/>
                  </a:lnTo>
                  <a:lnTo>
                    <a:pt x="5475304" y="4051983"/>
                  </a:lnTo>
                  <a:lnTo>
                    <a:pt x="5470388" y="4052840"/>
                  </a:lnTo>
                  <a:lnTo>
                    <a:pt x="5429412" y="4040276"/>
                  </a:lnTo>
                  <a:lnTo>
                    <a:pt x="5382406" y="4025284"/>
                  </a:lnTo>
                  <a:lnTo>
                    <a:pt x="5334943" y="4006691"/>
                  </a:lnTo>
                  <a:lnTo>
                    <a:pt x="5298853" y="3994661"/>
                  </a:lnTo>
                  <a:lnTo>
                    <a:pt x="5257514" y="3982469"/>
                  </a:lnTo>
                  <a:lnTo>
                    <a:pt x="5224767" y="3970601"/>
                  </a:lnTo>
                  <a:lnTo>
                    <a:pt x="5204031" y="3960333"/>
                  </a:lnTo>
                  <a:lnTo>
                    <a:pt x="5196688" y="3952866"/>
                  </a:lnTo>
                  <a:lnTo>
                    <a:pt x="5185077" y="3940874"/>
                  </a:lnTo>
                  <a:lnTo>
                    <a:pt x="5138805" y="3930453"/>
                  </a:lnTo>
                  <a:lnTo>
                    <a:pt x="5132394" y="3931110"/>
                  </a:lnTo>
                  <a:lnTo>
                    <a:pt x="5115944" y="3932673"/>
                  </a:lnTo>
                  <a:lnTo>
                    <a:pt x="5097104" y="3929548"/>
                  </a:lnTo>
                  <a:lnTo>
                    <a:pt x="5080235" y="3931310"/>
                  </a:lnTo>
                  <a:lnTo>
                    <a:pt x="5060033" y="3936073"/>
                  </a:lnTo>
                  <a:lnTo>
                    <a:pt x="5042992" y="3944207"/>
                  </a:lnTo>
                  <a:lnTo>
                    <a:pt x="5029524" y="3952742"/>
                  </a:lnTo>
                  <a:lnTo>
                    <a:pt x="5000501" y="3986736"/>
                  </a:lnTo>
                  <a:lnTo>
                    <a:pt x="4929359" y="4060889"/>
                  </a:lnTo>
                  <a:lnTo>
                    <a:pt x="4838205" y="4156215"/>
                  </a:lnTo>
                  <a:lnTo>
                    <a:pt x="4802562" y="4194029"/>
                  </a:lnTo>
                  <a:lnTo>
                    <a:pt x="4782950" y="4217137"/>
                  </a:lnTo>
                  <a:lnTo>
                    <a:pt x="4762081" y="4239559"/>
                  </a:lnTo>
                  <a:lnTo>
                    <a:pt x="4731696" y="4273887"/>
                  </a:lnTo>
                  <a:lnTo>
                    <a:pt x="4719876" y="4288222"/>
                  </a:lnTo>
                  <a:lnTo>
                    <a:pt x="4711951" y="4298195"/>
                  </a:lnTo>
                  <a:lnTo>
                    <a:pt x="4706150" y="4302795"/>
                  </a:lnTo>
                  <a:lnTo>
                    <a:pt x="4695930" y="4303290"/>
                  </a:lnTo>
                  <a:lnTo>
                    <a:pt x="4686776" y="4305043"/>
                  </a:lnTo>
                  <a:lnTo>
                    <a:pt x="4679509" y="4309482"/>
                  </a:lnTo>
                  <a:lnTo>
                    <a:pt x="4676194" y="4316130"/>
                  </a:lnTo>
                  <a:lnTo>
                    <a:pt x="4675994" y="4328703"/>
                  </a:lnTo>
                  <a:lnTo>
                    <a:pt x="4674470" y="4336466"/>
                  </a:lnTo>
                  <a:lnTo>
                    <a:pt x="4669746" y="4345658"/>
                  </a:lnTo>
                  <a:lnTo>
                    <a:pt x="4653277" y="4365155"/>
                  </a:lnTo>
                  <a:lnTo>
                    <a:pt x="4634846" y="4379900"/>
                  </a:lnTo>
                  <a:lnTo>
                    <a:pt x="4621549" y="4389225"/>
                  </a:lnTo>
                  <a:lnTo>
                    <a:pt x="4602995" y="4397436"/>
                  </a:lnTo>
                  <a:lnTo>
                    <a:pt x="4591203" y="4402817"/>
                  </a:lnTo>
                  <a:lnTo>
                    <a:pt x="4576839" y="4408323"/>
                  </a:lnTo>
                  <a:lnTo>
                    <a:pt x="4566409" y="4410990"/>
                  </a:lnTo>
                  <a:lnTo>
                    <a:pt x="4560865" y="4413371"/>
                  </a:lnTo>
                  <a:lnTo>
                    <a:pt x="4550645" y="4418429"/>
                  </a:lnTo>
                  <a:lnTo>
                    <a:pt x="4545264" y="4422944"/>
                  </a:lnTo>
                  <a:lnTo>
                    <a:pt x="4533062" y="4435212"/>
                  </a:lnTo>
                  <a:lnTo>
                    <a:pt x="4520746" y="4446670"/>
                  </a:lnTo>
                  <a:lnTo>
                    <a:pt x="4509583" y="4457472"/>
                  </a:lnTo>
                  <a:lnTo>
                    <a:pt x="4505478" y="4461406"/>
                  </a:lnTo>
                  <a:lnTo>
                    <a:pt x="4463596" y="4503906"/>
                  </a:lnTo>
                  <a:lnTo>
                    <a:pt x="4456824" y="4511002"/>
                  </a:lnTo>
                  <a:lnTo>
                    <a:pt x="4452395" y="4518774"/>
                  </a:lnTo>
                  <a:lnTo>
                    <a:pt x="4448661" y="4524137"/>
                  </a:lnTo>
                  <a:lnTo>
                    <a:pt x="4445908" y="4526804"/>
                  </a:lnTo>
                  <a:lnTo>
                    <a:pt x="4443041" y="4528366"/>
                  </a:lnTo>
                  <a:lnTo>
                    <a:pt x="4401407" y="4545778"/>
                  </a:lnTo>
                  <a:lnTo>
                    <a:pt x="4395940" y="4546883"/>
                  </a:lnTo>
                  <a:lnTo>
                    <a:pt x="4346143" y="4538472"/>
                  </a:lnTo>
                  <a:lnTo>
                    <a:pt x="4341752" y="4539330"/>
                  </a:lnTo>
                  <a:lnTo>
                    <a:pt x="4340448" y="4538101"/>
                  </a:lnTo>
                  <a:lnTo>
                    <a:pt x="4322664" y="4541711"/>
                  </a:lnTo>
                  <a:lnTo>
                    <a:pt x="4318931" y="4545530"/>
                  </a:lnTo>
                  <a:lnTo>
                    <a:pt x="4312320" y="4549150"/>
                  </a:lnTo>
                  <a:lnTo>
                    <a:pt x="4297661" y="4551817"/>
                  </a:lnTo>
                  <a:lnTo>
                    <a:pt x="4292241" y="4553008"/>
                  </a:lnTo>
                  <a:lnTo>
                    <a:pt x="4285507" y="4551122"/>
                  </a:lnTo>
                  <a:lnTo>
                    <a:pt x="4284726" y="4547626"/>
                  </a:lnTo>
                  <a:lnTo>
                    <a:pt x="4245636" y="4551483"/>
                  </a:lnTo>
                  <a:lnTo>
                    <a:pt x="4217804" y="4549559"/>
                  </a:lnTo>
                  <a:lnTo>
                    <a:pt x="4181418" y="4547016"/>
                  </a:lnTo>
                  <a:lnTo>
                    <a:pt x="4178256" y="4547216"/>
                  </a:lnTo>
                  <a:lnTo>
                    <a:pt x="4133850" y="4542597"/>
                  </a:lnTo>
                  <a:lnTo>
                    <a:pt x="4120153" y="4536967"/>
                  </a:lnTo>
                  <a:lnTo>
                    <a:pt x="4103122" y="4533519"/>
                  </a:lnTo>
                  <a:lnTo>
                    <a:pt x="4092893" y="4527976"/>
                  </a:lnTo>
                  <a:lnTo>
                    <a:pt x="4081606" y="4514955"/>
                  </a:lnTo>
                  <a:lnTo>
                    <a:pt x="4061736" y="4507525"/>
                  </a:lnTo>
                  <a:lnTo>
                    <a:pt x="4002796" y="4485228"/>
                  </a:lnTo>
                  <a:lnTo>
                    <a:pt x="3996223" y="4478417"/>
                  </a:lnTo>
                  <a:lnTo>
                    <a:pt x="3994871" y="4468930"/>
                  </a:lnTo>
                  <a:lnTo>
                    <a:pt x="3968020" y="4449804"/>
                  </a:lnTo>
                  <a:lnTo>
                    <a:pt x="3919652" y="4417533"/>
                  </a:lnTo>
                  <a:lnTo>
                    <a:pt x="3881961" y="4394711"/>
                  </a:lnTo>
                  <a:lnTo>
                    <a:pt x="3832108" y="4371975"/>
                  </a:lnTo>
                  <a:lnTo>
                    <a:pt x="3798770" y="4360031"/>
                  </a:lnTo>
                  <a:lnTo>
                    <a:pt x="3791064" y="4353259"/>
                  </a:lnTo>
                  <a:lnTo>
                    <a:pt x="3787531" y="4349687"/>
                  </a:lnTo>
                  <a:lnTo>
                    <a:pt x="3746078" y="4334914"/>
                  </a:lnTo>
                  <a:lnTo>
                    <a:pt x="3699720" y="4304653"/>
                  </a:lnTo>
                  <a:lnTo>
                    <a:pt x="3683832" y="4297356"/>
                  </a:lnTo>
                  <a:lnTo>
                    <a:pt x="3676488" y="4294928"/>
                  </a:lnTo>
                  <a:lnTo>
                    <a:pt x="3669097" y="4294194"/>
                  </a:lnTo>
                  <a:lnTo>
                    <a:pt x="3662944" y="4294194"/>
                  </a:lnTo>
                  <a:lnTo>
                    <a:pt x="3645903" y="4278716"/>
                  </a:lnTo>
                  <a:lnTo>
                    <a:pt x="3640541" y="4271039"/>
                  </a:lnTo>
                  <a:lnTo>
                    <a:pt x="3635369" y="4260076"/>
                  </a:lnTo>
                  <a:lnTo>
                    <a:pt x="3631349" y="4249322"/>
                  </a:lnTo>
                  <a:lnTo>
                    <a:pt x="3624320" y="4235653"/>
                  </a:lnTo>
                  <a:lnTo>
                    <a:pt x="3606089" y="4216003"/>
                  </a:lnTo>
                  <a:lnTo>
                    <a:pt x="3562112" y="4169274"/>
                  </a:lnTo>
                  <a:lnTo>
                    <a:pt x="3542129" y="4147842"/>
                  </a:lnTo>
                  <a:lnTo>
                    <a:pt x="3528660" y="4133355"/>
                  </a:lnTo>
                  <a:lnTo>
                    <a:pt x="3468272" y="4068461"/>
                  </a:lnTo>
                  <a:lnTo>
                    <a:pt x="3446993" y="4047601"/>
                  </a:lnTo>
                  <a:lnTo>
                    <a:pt x="3427829" y="4031304"/>
                  </a:lnTo>
                  <a:lnTo>
                    <a:pt x="3399739" y="4011511"/>
                  </a:lnTo>
                  <a:lnTo>
                    <a:pt x="3363354" y="3991480"/>
                  </a:lnTo>
                  <a:lnTo>
                    <a:pt x="3316138" y="3968534"/>
                  </a:lnTo>
                  <a:lnTo>
                    <a:pt x="3300698" y="3962162"/>
                  </a:lnTo>
                  <a:lnTo>
                    <a:pt x="3284115" y="3955961"/>
                  </a:lnTo>
                  <a:lnTo>
                    <a:pt x="3257722" y="3947217"/>
                  </a:lnTo>
                  <a:lnTo>
                    <a:pt x="3228442" y="3939874"/>
                  </a:lnTo>
                  <a:lnTo>
                    <a:pt x="3100893" y="3909775"/>
                  </a:lnTo>
                  <a:lnTo>
                    <a:pt x="3082099" y="3905431"/>
                  </a:lnTo>
                  <a:lnTo>
                    <a:pt x="3074756" y="3904193"/>
                  </a:lnTo>
                  <a:lnTo>
                    <a:pt x="3070622" y="3904450"/>
                  </a:lnTo>
                  <a:lnTo>
                    <a:pt x="3065936" y="3905431"/>
                  </a:lnTo>
                  <a:lnTo>
                    <a:pt x="3061135" y="3907184"/>
                  </a:lnTo>
                  <a:lnTo>
                    <a:pt x="3057154" y="3909689"/>
                  </a:lnTo>
                  <a:lnTo>
                    <a:pt x="3053058" y="3912813"/>
                  </a:lnTo>
                  <a:lnTo>
                    <a:pt x="3050143" y="3915928"/>
                  </a:lnTo>
                  <a:lnTo>
                    <a:pt x="3047838" y="3919795"/>
                  </a:lnTo>
                  <a:lnTo>
                    <a:pt x="3046048" y="3923738"/>
                  </a:lnTo>
                  <a:lnTo>
                    <a:pt x="3044819" y="3927424"/>
                  </a:lnTo>
                  <a:lnTo>
                    <a:pt x="3044247" y="3931939"/>
                  </a:lnTo>
                  <a:lnTo>
                    <a:pt x="3041790" y="3944588"/>
                  </a:lnTo>
                  <a:lnTo>
                    <a:pt x="3032560" y="3944255"/>
                  </a:lnTo>
                  <a:lnTo>
                    <a:pt x="3021283" y="3937407"/>
                  </a:lnTo>
                  <a:lnTo>
                    <a:pt x="3013939" y="3928872"/>
                  </a:lnTo>
                  <a:lnTo>
                    <a:pt x="2993584" y="3911013"/>
                  </a:lnTo>
                  <a:lnTo>
                    <a:pt x="2990164" y="3906288"/>
                  </a:lnTo>
                  <a:lnTo>
                    <a:pt x="2987040" y="3896392"/>
                  </a:lnTo>
                  <a:lnTo>
                    <a:pt x="2981382" y="3885676"/>
                  </a:lnTo>
                  <a:lnTo>
                    <a:pt x="2975172" y="3878456"/>
                  </a:lnTo>
                  <a:lnTo>
                    <a:pt x="2968190" y="3872418"/>
                  </a:lnTo>
                  <a:lnTo>
                    <a:pt x="2937482" y="3847910"/>
                  </a:lnTo>
                  <a:lnTo>
                    <a:pt x="2881036" y="3803114"/>
                  </a:lnTo>
                  <a:lnTo>
                    <a:pt x="2827582" y="3761232"/>
                  </a:lnTo>
                  <a:lnTo>
                    <a:pt x="2784929" y="3727361"/>
                  </a:lnTo>
                  <a:lnTo>
                    <a:pt x="2701842" y="3662125"/>
                  </a:lnTo>
                  <a:lnTo>
                    <a:pt x="2669772" y="3633845"/>
                  </a:lnTo>
                  <a:lnTo>
                    <a:pt x="2610945" y="3585067"/>
                  </a:lnTo>
                  <a:lnTo>
                    <a:pt x="2596906" y="3573828"/>
                  </a:lnTo>
                  <a:lnTo>
                    <a:pt x="2584675" y="3565122"/>
                  </a:lnTo>
                  <a:lnTo>
                    <a:pt x="2563358" y="3553835"/>
                  </a:lnTo>
                  <a:lnTo>
                    <a:pt x="2550414" y="3548501"/>
                  </a:lnTo>
                  <a:lnTo>
                    <a:pt x="2516220" y="3526822"/>
                  </a:lnTo>
                  <a:lnTo>
                    <a:pt x="2515324" y="3524650"/>
                  </a:lnTo>
                  <a:lnTo>
                    <a:pt x="2497131" y="3512953"/>
                  </a:lnTo>
                  <a:lnTo>
                    <a:pt x="2436933" y="3479206"/>
                  </a:lnTo>
                  <a:lnTo>
                    <a:pt x="2406977" y="3451660"/>
                  </a:lnTo>
                  <a:lnTo>
                    <a:pt x="2370687" y="3411217"/>
                  </a:lnTo>
                  <a:lnTo>
                    <a:pt x="2335092" y="3378327"/>
                  </a:lnTo>
                  <a:lnTo>
                    <a:pt x="2306260" y="3354810"/>
                  </a:lnTo>
                  <a:lnTo>
                    <a:pt x="2034273" y="3155633"/>
                  </a:lnTo>
                  <a:lnTo>
                    <a:pt x="1866395" y="3032589"/>
                  </a:lnTo>
                  <a:lnTo>
                    <a:pt x="1852317" y="3023025"/>
                  </a:lnTo>
                  <a:lnTo>
                    <a:pt x="1822514" y="3005738"/>
                  </a:lnTo>
                  <a:lnTo>
                    <a:pt x="1805845" y="2997441"/>
                  </a:lnTo>
                  <a:lnTo>
                    <a:pt x="1695688" y="2944349"/>
                  </a:lnTo>
                  <a:lnTo>
                    <a:pt x="1648997" y="2916679"/>
                  </a:lnTo>
                  <a:lnTo>
                    <a:pt x="1627041" y="2898201"/>
                  </a:lnTo>
                  <a:lnTo>
                    <a:pt x="1620679" y="2890485"/>
                  </a:lnTo>
                  <a:lnTo>
                    <a:pt x="1598838" y="2871721"/>
                  </a:lnTo>
                  <a:lnTo>
                    <a:pt x="1555109" y="2846099"/>
                  </a:lnTo>
                  <a:lnTo>
                    <a:pt x="1538659" y="2857481"/>
                  </a:lnTo>
                  <a:lnTo>
                    <a:pt x="1534678" y="2854195"/>
                  </a:lnTo>
                  <a:lnTo>
                    <a:pt x="1538954" y="2847461"/>
                  </a:lnTo>
                  <a:lnTo>
                    <a:pt x="1537840" y="2839622"/>
                  </a:lnTo>
                  <a:lnTo>
                    <a:pt x="1526124" y="2832059"/>
                  </a:lnTo>
                  <a:lnTo>
                    <a:pt x="1514751" y="2826639"/>
                  </a:lnTo>
                  <a:lnTo>
                    <a:pt x="1511999" y="2824039"/>
                  </a:lnTo>
                  <a:lnTo>
                    <a:pt x="1509046" y="2821210"/>
                  </a:lnTo>
                  <a:lnTo>
                    <a:pt x="1506293" y="2818609"/>
                  </a:lnTo>
                  <a:lnTo>
                    <a:pt x="1503350" y="2815781"/>
                  </a:lnTo>
                  <a:lnTo>
                    <a:pt x="1500597" y="2813152"/>
                  </a:lnTo>
                  <a:lnTo>
                    <a:pt x="1494720" y="2802065"/>
                  </a:lnTo>
                  <a:lnTo>
                    <a:pt x="1491967" y="2799236"/>
                  </a:lnTo>
                  <a:lnTo>
                    <a:pt x="1479356" y="2795130"/>
                  </a:lnTo>
                  <a:lnTo>
                    <a:pt x="1456449" y="2780062"/>
                  </a:lnTo>
                  <a:lnTo>
                    <a:pt x="1450534" y="2772670"/>
                  </a:lnTo>
                  <a:lnTo>
                    <a:pt x="1440152" y="2766260"/>
                  </a:lnTo>
                  <a:lnTo>
                    <a:pt x="1437103" y="2758516"/>
                  </a:lnTo>
                  <a:lnTo>
                    <a:pt x="1427769" y="2753944"/>
                  </a:lnTo>
                  <a:lnTo>
                    <a:pt x="1412662" y="2739581"/>
                  </a:lnTo>
                  <a:lnTo>
                    <a:pt x="1401461" y="2734608"/>
                  </a:lnTo>
                  <a:lnTo>
                    <a:pt x="1398518" y="2731561"/>
                  </a:lnTo>
                  <a:lnTo>
                    <a:pt x="1395432" y="2720474"/>
                  </a:lnTo>
                  <a:lnTo>
                    <a:pt x="1384383" y="2718054"/>
                  </a:lnTo>
                  <a:lnTo>
                    <a:pt x="1370057" y="2704357"/>
                  </a:lnTo>
                  <a:lnTo>
                    <a:pt x="1366971" y="2693451"/>
                  </a:lnTo>
                  <a:lnTo>
                    <a:pt x="1330062" y="2660599"/>
                  </a:lnTo>
                  <a:lnTo>
                    <a:pt x="1329071" y="2646274"/>
                  </a:lnTo>
                  <a:lnTo>
                    <a:pt x="1295476" y="2605573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5" name="그래픽 2">
              <a:extLst>
                <a:ext uri="{FF2B5EF4-FFF2-40B4-BE49-F238E27FC236}">
                  <a16:creationId xmlns:a16="http://schemas.microsoft.com/office/drawing/2014/main" id="{7D7C2ED1-AD89-E8B7-823B-D50AFE80491C}"/>
                </a:ext>
              </a:extLst>
            </p:cNvPr>
            <p:cNvSpPr/>
            <p:nvPr/>
          </p:nvSpPr>
          <p:spPr>
            <a:xfrm>
              <a:off x="1476375" y="2805865"/>
              <a:ext cx="873156" cy="435882"/>
            </a:xfrm>
            <a:custGeom>
              <a:avLst/>
              <a:gdLst>
                <a:gd name="connsiteX0" fmla="*/ 0 w 873156"/>
                <a:gd name="connsiteY0" fmla="*/ 419833 h 435882"/>
                <a:gd name="connsiteX1" fmla="*/ 28318 w 873156"/>
                <a:gd name="connsiteY1" fmla="*/ 417662 h 435882"/>
                <a:gd name="connsiteX2" fmla="*/ 120196 w 873156"/>
                <a:gd name="connsiteY2" fmla="*/ 411909 h 435882"/>
                <a:gd name="connsiteX3" fmla="*/ 313153 w 873156"/>
                <a:gd name="connsiteY3" fmla="*/ 402679 h 435882"/>
                <a:gd name="connsiteX4" fmla="*/ 366284 w 873156"/>
                <a:gd name="connsiteY4" fmla="*/ 394964 h 435882"/>
                <a:gd name="connsiteX5" fmla="*/ 390954 w 873156"/>
                <a:gd name="connsiteY5" fmla="*/ 389792 h 435882"/>
                <a:gd name="connsiteX6" fmla="*/ 404498 w 873156"/>
                <a:gd name="connsiteY6" fmla="*/ 386134 h 435882"/>
                <a:gd name="connsiteX7" fmla="*/ 435750 w 873156"/>
                <a:gd name="connsiteY7" fmla="*/ 373942 h 435882"/>
                <a:gd name="connsiteX8" fmla="*/ 476441 w 873156"/>
                <a:gd name="connsiteY8" fmla="*/ 354035 h 435882"/>
                <a:gd name="connsiteX9" fmla="*/ 499662 w 873156"/>
                <a:gd name="connsiteY9" fmla="*/ 340071 h 435882"/>
                <a:gd name="connsiteX10" fmla="*/ 762495 w 873156"/>
                <a:gd name="connsiteY10" fmla="*/ 89144 h 435882"/>
                <a:gd name="connsiteX11" fmla="*/ 847963 w 873156"/>
                <a:gd name="connsiteY11" fmla="*/ 7553 h 435882"/>
                <a:gd name="connsiteX12" fmla="*/ 851573 w 873156"/>
                <a:gd name="connsiteY12" fmla="*/ 5172 h 435882"/>
                <a:gd name="connsiteX13" fmla="*/ 856936 w 873156"/>
                <a:gd name="connsiteY13" fmla="*/ 0 h 435882"/>
                <a:gd name="connsiteX14" fmla="*/ 873157 w 873156"/>
                <a:gd name="connsiteY14" fmla="*/ 12573 h 435882"/>
                <a:gd name="connsiteX15" fmla="*/ 866632 w 873156"/>
                <a:gd name="connsiteY15" fmla="*/ 20612 h 435882"/>
                <a:gd name="connsiteX16" fmla="*/ 777926 w 873156"/>
                <a:gd name="connsiteY16" fmla="*/ 106223 h 435882"/>
                <a:gd name="connsiteX17" fmla="*/ 531590 w 873156"/>
                <a:gd name="connsiteY17" fmla="*/ 343919 h 435882"/>
                <a:gd name="connsiteX18" fmla="*/ 504654 w 873156"/>
                <a:gd name="connsiteY18" fmla="*/ 365846 h 435882"/>
                <a:gd name="connsiteX19" fmla="*/ 484537 w 873156"/>
                <a:gd name="connsiteY19" fmla="*/ 378981 h 435882"/>
                <a:gd name="connsiteX20" fmla="*/ 460429 w 873156"/>
                <a:gd name="connsiteY20" fmla="*/ 391544 h 435882"/>
                <a:gd name="connsiteX21" fmla="*/ 440188 w 873156"/>
                <a:gd name="connsiteY21" fmla="*/ 400002 h 435882"/>
                <a:gd name="connsiteX22" fmla="*/ 437645 w 873156"/>
                <a:gd name="connsiteY22" fmla="*/ 402098 h 435882"/>
                <a:gd name="connsiteX23" fmla="*/ 405174 w 873156"/>
                <a:gd name="connsiteY23" fmla="*/ 408575 h 435882"/>
                <a:gd name="connsiteX24" fmla="*/ 373437 w 873156"/>
                <a:gd name="connsiteY24" fmla="*/ 414937 h 435882"/>
                <a:gd name="connsiteX25" fmla="*/ 341776 w 873156"/>
                <a:gd name="connsiteY25" fmla="*/ 417766 h 435882"/>
                <a:gd name="connsiteX26" fmla="*/ 316287 w 873156"/>
                <a:gd name="connsiteY26" fmla="*/ 422748 h 435882"/>
                <a:gd name="connsiteX27" fmla="*/ 299618 w 873156"/>
                <a:gd name="connsiteY27" fmla="*/ 424758 h 435882"/>
                <a:gd name="connsiteX28" fmla="*/ 227686 w 873156"/>
                <a:gd name="connsiteY28" fmla="*/ 428330 h 435882"/>
                <a:gd name="connsiteX29" fmla="*/ 224314 w 873156"/>
                <a:gd name="connsiteY29" fmla="*/ 428034 h 435882"/>
                <a:gd name="connsiteX30" fmla="*/ 220037 w 873156"/>
                <a:gd name="connsiteY30" fmla="*/ 427625 h 435882"/>
                <a:gd name="connsiteX31" fmla="*/ 215722 w 873156"/>
                <a:gd name="connsiteY31" fmla="*/ 429187 h 435882"/>
                <a:gd name="connsiteX32" fmla="*/ 57817 w 873156"/>
                <a:gd name="connsiteY32" fmla="*/ 432302 h 435882"/>
                <a:gd name="connsiteX33" fmla="*/ 0 w 873156"/>
                <a:gd name="connsiteY33" fmla="*/ 435883 h 435882"/>
                <a:gd name="connsiteX34" fmla="*/ 0 w 873156"/>
                <a:gd name="connsiteY34" fmla="*/ 419833 h 4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3156" h="435882">
                  <a:moveTo>
                    <a:pt x="0" y="419833"/>
                  </a:moveTo>
                  <a:lnTo>
                    <a:pt x="28318" y="417662"/>
                  </a:lnTo>
                  <a:lnTo>
                    <a:pt x="120196" y="411909"/>
                  </a:lnTo>
                  <a:lnTo>
                    <a:pt x="313153" y="402679"/>
                  </a:lnTo>
                  <a:lnTo>
                    <a:pt x="366284" y="394964"/>
                  </a:lnTo>
                  <a:lnTo>
                    <a:pt x="390954" y="389792"/>
                  </a:lnTo>
                  <a:lnTo>
                    <a:pt x="404498" y="386134"/>
                  </a:lnTo>
                  <a:lnTo>
                    <a:pt x="435750" y="373942"/>
                  </a:lnTo>
                  <a:lnTo>
                    <a:pt x="476441" y="354035"/>
                  </a:lnTo>
                  <a:lnTo>
                    <a:pt x="499662" y="340071"/>
                  </a:lnTo>
                  <a:lnTo>
                    <a:pt x="762495" y="89144"/>
                  </a:lnTo>
                  <a:lnTo>
                    <a:pt x="847963" y="7553"/>
                  </a:lnTo>
                  <a:lnTo>
                    <a:pt x="851573" y="5172"/>
                  </a:lnTo>
                  <a:lnTo>
                    <a:pt x="856936" y="0"/>
                  </a:lnTo>
                  <a:lnTo>
                    <a:pt x="873157" y="12573"/>
                  </a:lnTo>
                  <a:lnTo>
                    <a:pt x="866632" y="20612"/>
                  </a:lnTo>
                  <a:lnTo>
                    <a:pt x="777926" y="106223"/>
                  </a:lnTo>
                  <a:lnTo>
                    <a:pt x="531590" y="343919"/>
                  </a:lnTo>
                  <a:lnTo>
                    <a:pt x="504654" y="365846"/>
                  </a:lnTo>
                  <a:lnTo>
                    <a:pt x="484537" y="378981"/>
                  </a:lnTo>
                  <a:lnTo>
                    <a:pt x="460429" y="391544"/>
                  </a:lnTo>
                  <a:lnTo>
                    <a:pt x="440188" y="400002"/>
                  </a:lnTo>
                  <a:lnTo>
                    <a:pt x="437645" y="402098"/>
                  </a:lnTo>
                  <a:lnTo>
                    <a:pt x="405174" y="408575"/>
                  </a:lnTo>
                  <a:lnTo>
                    <a:pt x="373437" y="414937"/>
                  </a:lnTo>
                  <a:lnTo>
                    <a:pt x="341776" y="417766"/>
                  </a:lnTo>
                  <a:lnTo>
                    <a:pt x="316287" y="422748"/>
                  </a:lnTo>
                  <a:lnTo>
                    <a:pt x="299618" y="424758"/>
                  </a:lnTo>
                  <a:lnTo>
                    <a:pt x="227686" y="428330"/>
                  </a:lnTo>
                  <a:lnTo>
                    <a:pt x="224314" y="428034"/>
                  </a:lnTo>
                  <a:lnTo>
                    <a:pt x="220037" y="427625"/>
                  </a:lnTo>
                  <a:lnTo>
                    <a:pt x="215722" y="429187"/>
                  </a:lnTo>
                  <a:lnTo>
                    <a:pt x="57817" y="432302"/>
                  </a:lnTo>
                  <a:lnTo>
                    <a:pt x="0" y="435883"/>
                  </a:lnTo>
                  <a:lnTo>
                    <a:pt x="0" y="41983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6" name="그래픽 2">
              <a:extLst>
                <a:ext uri="{FF2B5EF4-FFF2-40B4-BE49-F238E27FC236}">
                  <a16:creationId xmlns:a16="http://schemas.microsoft.com/office/drawing/2014/main" id="{4ADB00A5-D4CC-4E5E-8F48-848B8EBD5F6A}"/>
                </a:ext>
              </a:extLst>
            </p:cNvPr>
            <p:cNvSpPr/>
            <p:nvPr/>
          </p:nvSpPr>
          <p:spPr>
            <a:xfrm>
              <a:off x="3819010" y="3622148"/>
              <a:ext cx="543058" cy="3092976"/>
            </a:xfrm>
            <a:custGeom>
              <a:avLst/>
              <a:gdLst>
                <a:gd name="connsiteX0" fmla="*/ 0 w 543058"/>
                <a:gd name="connsiteY0" fmla="*/ 1274035 h 3092976"/>
                <a:gd name="connsiteX1" fmla="*/ 1191 w 543058"/>
                <a:gd name="connsiteY1" fmla="*/ 1243984 h 3092976"/>
                <a:gd name="connsiteX2" fmla="*/ 6115 w 543058"/>
                <a:gd name="connsiteY2" fmla="*/ 1226534 h 3092976"/>
                <a:gd name="connsiteX3" fmla="*/ 60436 w 543058"/>
                <a:gd name="connsiteY3" fmla="*/ 1039854 h 3092976"/>
                <a:gd name="connsiteX4" fmla="*/ 61293 w 543058"/>
                <a:gd name="connsiteY4" fmla="*/ 1032300 h 3092976"/>
                <a:gd name="connsiteX5" fmla="*/ 57464 w 543058"/>
                <a:gd name="connsiteY5" fmla="*/ 1028729 h 3092976"/>
                <a:gd name="connsiteX6" fmla="*/ 62341 w 543058"/>
                <a:gd name="connsiteY6" fmla="*/ 1019737 h 3092976"/>
                <a:gd name="connsiteX7" fmla="*/ 67266 w 543058"/>
                <a:gd name="connsiteY7" fmla="*/ 1020632 h 3092976"/>
                <a:gd name="connsiteX8" fmla="*/ 74076 w 543058"/>
                <a:gd name="connsiteY8" fmla="*/ 1014841 h 3092976"/>
                <a:gd name="connsiteX9" fmla="*/ 75524 w 543058"/>
                <a:gd name="connsiteY9" fmla="*/ 1011888 h 3092976"/>
                <a:gd name="connsiteX10" fmla="*/ 156077 w 543058"/>
                <a:gd name="connsiteY10" fmla="*/ 888882 h 3092976"/>
                <a:gd name="connsiteX11" fmla="*/ 162725 w 543058"/>
                <a:gd name="connsiteY11" fmla="*/ 877062 h 3092976"/>
                <a:gd name="connsiteX12" fmla="*/ 168802 w 543058"/>
                <a:gd name="connsiteY12" fmla="*/ 861793 h 3092976"/>
                <a:gd name="connsiteX13" fmla="*/ 172564 w 543058"/>
                <a:gd name="connsiteY13" fmla="*/ 849020 h 3092976"/>
                <a:gd name="connsiteX14" fmla="*/ 174574 w 543058"/>
                <a:gd name="connsiteY14" fmla="*/ 833952 h 3092976"/>
                <a:gd name="connsiteX15" fmla="*/ 176660 w 543058"/>
                <a:gd name="connsiteY15" fmla="*/ 770734 h 3092976"/>
                <a:gd name="connsiteX16" fmla="*/ 176213 w 543058"/>
                <a:gd name="connsiteY16" fmla="*/ 764372 h 3092976"/>
                <a:gd name="connsiteX17" fmla="*/ 175470 w 543058"/>
                <a:gd name="connsiteY17" fmla="*/ 758161 h 3092976"/>
                <a:gd name="connsiteX18" fmla="*/ 175927 w 543058"/>
                <a:gd name="connsiteY18" fmla="*/ 751646 h 3092976"/>
                <a:gd name="connsiteX19" fmla="*/ 176955 w 543058"/>
                <a:gd name="connsiteY19" fmla="*/ 741550 h 3092976"/>
                <a:gd name="connsiteX20" fmla="*/ 176508 w 543058"/>
                <a:gd name="connsiteY20" fmla="*/ 712117 h 3092976"/>
                <a:gd name="connsiteX21" fmla="*/ 174869 w 543058"/>
                <a:gd name="connsiteY21" fmla="*/ 680999 h 3092976"/>
                <a:gd name="connsiteX22" fmla="*/ 175470 w 543058"/>
                <a:gd name="connsiteY22" fmla="*/ 670808 h 3092976"/>
                <a:gd name="connsiteX23" fmla="*/ 178270 w 543058"/>
                <a:gd name="connsiteY23" fmla="*/ 658825 h 3092976"/>
                <a:gd name="connsiteX24" fmla="*/ 178460 w 543058"/>
                <a:gd name="connsiteY24" fmla="*/ 653320 h 3092976"/>
                <a:gd name="connsiteX25" fmla="*/ 181699 w 543058"/>
                <a:gd name="connsiteY25" fmla="*/ 649948 h 3092976"/>
                <a:gd name="connsiteX26" fmla="*/ 192634 w 543058"/>
                <a:gd name="connsiteY26" fmla="*/ 630412 h 3092976"/>
                <a:gd name="connsiteX27" fmla="*/ 194272 w 543058"/>
                <a:gd name="connsiteY27" fmla="*/ 625354 h 3092976"/>
                <a:gd name="connsiteX28" fmla="*/ 198406 w 543058"/>
                <a:gd name="connsiteY28" fmla="*/ 623602 h 3092976"/>
                <a:gd name="connsiteX29" fmla="*/ 201530 w 543058"/>
                <a:gd name="connsiteY29" fmla="*/ 619868 h 3092976"/>
                <a:gd name="connsiteX30" fmla="*/ 201235 w 543058"/>
                <a:gd name="connsiteY30" fmla="*/ 612762 h 3092976"/>
                <a:gd name="connsiteX31" fmla="*/ 210722 w 543058"/>
                <a:gd name="connsiteY31" fmla="*/ 612600 h 3092976"/>
                <a:gd name="connsiteX32" fmla="*/ 216799 w 543058"/>
                <a:gd name="connsiteY32" fmla="*/ 608914 h 3092976"/>
                <a:gd name="connsiteX33" fmla="*/ 216056 w 543058"/>
                <a:gd name="connsiteY33" fmla="*/ 607561 h 3092976"/>
                <a:gd name="connsiteX34" fmla="*/ 218846 w 543058"/>
                <a:gd name="connsiteY34" fmla="*/ 602389 h 3092976"/>
                <a:gd name="connsiteX35" fmla="*/ 225085 w 543058"/>
                <a:gd name="connsiteY35" fmla="*/ 604885 h 3092976"/>
                <a:gd name="connsiteX36" fmla="*/ 236020 w 543058"/>
                <a:gd name="connsiteY36" fmla="*/ 599875 h 3092976"/>
                <a:gd name="connsiteX37" fmla="*/ 255108 w 543058"/>
                <a:gd name="connsiteY37" fmla="*/ 592026 h 3092976"/>
                <a:gd name="connsiteX38" fmla="*/ 271853 w 543058"/>
                <a:gd name="connsiteY38" fmla="*/ 583892 h 3092976"/>
                <a:gd name="connsiteX39" fmla="*/ 289151 w 543058"/>
                <a:gd name="connsiteY39" fmla="*/ 571329 h 3092976"/>
                <a:gd name="connsiteX40" fmla="*/ 303067 w 543058"/>
                <a:gd name="connsiteY40" fmla="*/ 559346 h 3092976"/>
                <a:gd name="connsiteX41" fmla="*/ 316983 w 543058"/>
                <a:gd name="connsiteY41" fmla="*/ 544525 h 3092976"/>
                <a:gd name="connsiteX42" fmla="*/ 328965 w 543058"/>
                <a:gd name="connsiteY42" fmla="*/ 528514 h 3092976"/>
                <a:gd name="connsiteX43" fmla="*/ 336071 w 543058"/>
                <a:gd name="connsiteY43" fmla="*/ 514483 h 3092976"/>
                <a:gd name="connsiteX44" fmla="*/ 343176 w 543058"/>
                <a:gd name="connsiteY44" fmla="*/ 495347 h 3092976"/>
                <a:gd name="connsiteX45" fmla="*/ 347643 w 543058"/>
                <a:gd name="connsiteY45" fmla="*/ 473468 h 3092976"/>
                <a:gd name="connsiteX46" fmla="*/ 347643 w 543058"/>
                <a:gd name="connsiteY46" fmla="*/ 455981 h 3092976"/>
                <a:gd name="connsiteX47" fmla="*/ 345558 w 543058"/>
                <a:gd name="connsiteY47" fmla="*/ 442674 h 3092976"/>
                <a:gd name="connsiteX48" fmla="*/ 337852 w 543058"/>
                <a:gd name="connsiteY48" fmla="*/ 422100 h 3092976"/>
                <a:gd name="connsiteX49" fmla="*/ 307381 w 543058"/>
                <a:gd name="connsiteY49" fmla="*/ 349596 h 3092976"/>
                <a:gd name="connsiteX50" fmla="*/ 275978 w 543058"/>
                <a:gd name="connsiteY50" fmla="*/ 272901 h 3092976"/>
                <a:gd name="connsiteX51" fmla="*/ 270215 w 543058"/>
                <a:gd name="connsiteY51" fmla="*/ 260623 h 3092976"/>
                <a:gd name="connsiteX52" fmla="*/ 261175 w 543058"/>
                <a:gd name="connsiteY52" fmla="*/ 247745 h 3092976"/>
                <a:gd name="connsiteX53" fmla="*/ 212931 w 543058"/>
                <a:gd name="connsiteY53" fmla="*/ 191490 h 3092976"/>
                <a:gd name="connsiteX54" fmla="*/ 196967 w 543058"/>
                <a:gd name="connsiteY54" fmla="*/ 173259 h 3092976"/>
                <a:gd name="connsiteX55" fmla="*/ 190148 w 543058"/>
                <a:gd name="connsiteY55" fmla="*/ 164554 h 3092976"/>
                <a:gd name="connsiteX56" fmla="*/ 174012 w 543058"/>
                <a:gd name="connsiteY56" fmla="*/ 138322 h 3092976"/>
                <a:gd name="connsiteX57" fmla="*/ 151352 w 543058"/>
                <a:gd name="connsiteY57" fmla="*/ 100146 h 3092976"/>
                <a:gd name="connsiteX58" fmla="*/ 137436 w 543058"/>
                <a:gd name="connsiteY58" fmla="*/ 75295 h 3092976"/>
                <a:gd name="connsiteX59" fmla="*/ 127692 w 543058"/>
                <a:gd name="connsiteY59" fmla="*/ 59293 h 3092976"/>
                <a:gd name="connsiteX60" fmla="*/ 120663 w 543058"/>
                <a:gd name="connsiteY60" fmla="*/ 46234 h 3092976"/>
                <a:gd name="connsiteX61" fmla="*/ 116567 w 543058"/>
                <a:gd name="connsiteY61" fmla="*/ 30880 h 3092976"/>
                <a:gd name="connsiteX62" fmla="*/ 115567 w 543058"/>
                <a:gd name="connsiteY62" fmla="*/ 26898 h 3092976"/>
                <a:gd name="connsiteX63" fmla="*/ 112452 w 543058"/>
                <a:gd name="connsiteY63" fmla="*/ 21679 h 3092976"/>
                <a:gd name="connsiteX64" fmla="*/ 94469 w 543058"/>
                <a:gd name="connsiteY64" fmla="*/ 0 h 3092976"/>
                <a:gd name="connsiteX65" fmla="*/ 154667 w 543058"/>
                <a:gd name="connsiteY65" fmla="*/ 33747 h 3092976"/>
                <a:gd name="connsiteX66" fmla="*/ 153772 w 543058"/>
                <a:gd name="connsiteY66" fmla="*/ 33376 h 3092976"/>
                <a:gd name="connsiteX67" fmla="*/ 152771 w 543058"/>
                <a:gd name="connsiteY67" fmla="*/ 33261 h 3092976"/>
                <a:gd name="connsiteX68" fmla="*/ 151371 w 543058"/>
                <a:gd name="connsiteY68" fmla="*/ 33414 h 3092976"/>
                <a:gd name="connsiteX69" fmla="*/ 149924 w 543058"/>
                <a:gd name="connsiteY69" fmla="*/ 33947 h 3092976"/>
                <a:gd name="connsiteX70" fmla="*/ 149143 w 543058"/>
                <a:gd name="connsiteY70" fmla="*/ 34319 h 3092976"/>
                <a:gd name="connsiteX71" fmla="*/ 148066 w 543058"/>
                <a:gd name="connsiteY71" fmla="*/ 35176 h 3092976"/>
                <a:gd name="connsiteX72" fmla="*/ 147075 w 543058"/>
                <a:gd name="connsiteY72" fmla="*/ 36119 h 3092976"/>
                <a:gd name="connsiteX73" fmla="*/ 145666 w 543058"/>
                <a:gd name="connsiteY73" fmla="*/ 38005 h 3092976"/>
                <a:gd name="connsiteX74" fmla="*/ 145666 w 543058"/>
                <a:gd name="connsiteY74" fmla="*/ 40176 h 3092976"/>
                <a:gd name="connsiteX75" fmla="*/ 146037 w 543058"/>
                <a:gd name="connsiteY75" fmla="*/ 41996 h 3092976"/>
                <a:gd name="connsiteX76" fmla="*/ 147971 w 543058"/>
                <a:gd name="connsiteY76" fmla="*/ 49254 h 3092976"/>
                <a:gd name="connsiteX77" fmla="*/ 150571 w 543058"/>
                <a:gd name="connsiteY77" fmla="*/ 62103 h 3092976"/>
                <a:gd name="connsiteX78" fmla="*/ 169164 w 543058"/>
                <a:gd name="connsiteY78" fmla="*/ 105042 h 3092976"/>
                <a:gd name="connsiteX79" fmla="*/ 193100 w 543058"/>
                <a:gd name="connsiteY79" fmla="*/ 151686 h 3092976"/>
                <a:gd name="connsiteX80" fmla="*/ 195558 w 543058"/>
                <a:gd name="connsiteY80" fmla="*/ 155419 h 3092976"/>
                <a:gd name="connsiteX81" fmla="*/ 206121 w 543058"/>
                <a:gd name="connsiteY81" fmla="*/ 167926 h 3092976"/>
                <a:gd name="connsiteX82" fmla="*/ 207759 w 543058"/>
                <a:gd name="connsiteY82" fmla="*/ 169859 h 3092976"/>
                <a:gd name="connsiteX83" fmla="*/ 214532 w 543058"/>
                <a:gd name="connsiteY83" fmla="*/ 174031 h 3092976"/>
                <a:gd name="connsiteX84" fmla="*/ 243030 w 543058"/>
                <a:gd name="connsiteY84" fmla="*/ 206378 h 3092976"/>
                <a:gd name="connsiteX85" fmla="*/ 280759 w 543058"/>
                <a:gd name="connsiteY85" fmla="*/ 253594 h 3092976"/>
                <a:gd name="connsiteX86" fmla="*/ 284035 w 543058"/>
                <a:gd name="connsiteY86" fmla="*/ 260109 h 3092976"/>
                <a:gd name="connsiteX87" fmla="*/ 315697 w 543058"/>
                <a:gd name="connsiteY87" fmla="*/ 337795 h 3092976"/>
                <a:gd name="connsiteX88" fmla="*/ 321059 w 543058"/>
                <a:gd name="connsiteY88" fmla="*/ 348310 h 3092976"/>
                <a:gd name="connsiteX89" fmla="*/ 322364 w 543058"/>
                <a:gd name="connsiteY89" fmla="*/ 349339 h 3092976"/>
                <a:gd name="connsiteX90" fmla="*/ 335090 w 543058"/>
                <a:gd name="connsiteY90" fmla="*/ 345481 h 3092976"/>
                <a:gd name="connsiteX91" fmla="*/ 335833 w 543058"/>
                <a:gd name="connsiteY91" fmla="*/ 346510 h 3092976"/>
                <a:gd name="connsiteX92" fmla="*/ 323555 w 543058"/>
                <a:gd name="connsiteY92" fmla="*/ 350939 h 3092976"/>
                <a:gd name="connsiteX93" fmla="*/ 322821 w 543058"/>
                <a:gd name="connsiteY93" fmla="*/ 352425 h 3092976"/>
                <a:gd name="connsiteX94" fmla="*/ 350939 w 543058"/>
                <a:gd name="connsiteY94" fmla="*/ 420814 h 3092976"/>
                <a:gd name="connsiteX95" fmla="*/ 354225 w 543058"/>
                <a:gd name="connsiteY95" fmla="*/ 427920 h 3092976"/>
                <a:gd name="connsiteX96" fmla="*/ 358493 w 543058"/>
                <a:gd name="connsiteY96" fmla="*/ 443027 h 3092976"/>
                <a:gd name="connsiteX97" fmla="*/ 360588 w 543058"/>
                <a:gd name="connsiteY97" fmla="*/ 452809 h 3092976"/>
                <a:gd name="connsiteX98" fmla="*/ 360740 w 543058"/>
                <a:gd name="connsiteY98" fmla="*/ 472059 h 3092976"/>
                <a:gd name="connsiteX99" fmla="*/ 356569 w 543058"/>
                <a:gd name="connsiteY99" fmla="*/ 496024 h 3092976"/>
                <a:gd name="connsiteX100" fmla="*/ 347253 w 543058"/>
                <a:gd name="connsiteY100" fmla="*/ 520617 h 3092976"/>
                <a:gd name="connsiteX101" fmla="*/ 339252 w 543058"/>
                <a:gd name="connsiteY101" fmla="*/ 535848 h 3092976"/>
                <a:gd name="connsiteX102" fmla="*/ 328574 w 543058"/>
                <a:gd name="connsiteY102" fmla="*/ 552145 h 3092976"/>
                <a:gd name="connsiteX103" fmla="*/ 325336 w 543058"/>
                <a:gd name="connsiteY103" fmla="*/ 555717 h 3092976"/>
                <a:gd name="connsiteX104" fmla="*/ 325631 w 543058"/>
                <a:gd name="connsiteY104" fmla="*/ 557613 h 3092976"/>
                <a:gd name="connsiteX105" fmla="*/ 323993 w 543058"/>
                <a:gd name="connsiteY105" fmla="*/ 560146 h 3092976"/>
                <a:gd name="connsiteX106" fmla="*/ 321450 w 543058"/>
                <a:gd name="connsiteY106" fmla="*/ 559994 h 3092976"/>
                <a:gd name="connsiteX107" fmla="*/ 319402 w 543058"/>
                <a:gd name="connsiteY107" fmla="*/ 560889 h 3092976"/>
                <a:gd name="connsiteX108" fmla="*/ 310953 w 543058"/>
                <a:gd name="connsiteY108" fmla="*/ 569633 h 3092976"/>
                <a:gd name="connsiteX109" fmla="*/ 310210 w 543058"/>
                <a:gd name="connsiteY109" fmla="*/ 571529 h 3092976"/>
                <a:gd name="connsiteX110" fmla="*/ 289341 w 543058"/>
                <a:gd name="connsiteY110" fmla="*/ 586026 h 3092976"/>
                <a:gd name="connsiteX111" fmla="*/ 272053 w 543058"/>
                <a:gd name="connsiteY111" fmla="*/ 598465 h 3092976"/>
                <a:gd name="connsiteX112" fmla="*/ 243630 w 543058"/>
                <a:gd name="connsiteY112" fmla="*/ 610619 h 3092976"/>
                <a:gd name="connsiteX113" fmla="*/ 224838 w 543058"/>
                <a:gd name="connsiteY113" fmla="*/ 619163 h 3092976"/>
                <a:gd name="connsiteX114" fmla="*/ 214313 w 543058"/>
                <a:gd name="connsiteY114" fmla="*/ 625364 h 3092976"/>
                <a:gd name="connsiteX115" fmla="*/ 207054 w 543058"/>
                <a:gd name="connsiteY115" fmla="*/ 632184 h 3092976"/>
                <a:gd name="connsiteX116" fmla="*/ 197006 w 543058"/>
                <a:gd name="connsiteY116" fmla="*/ 646995 h 3092976"/>
                <a:gd name="connsiteX117" fmla="*/ 190348 w 543058"/>
                <a:gd name="connsiteY117" fmla="*/ 662559 h 3092976"/>
                <a:gd name="connsiteX118" fmla="*/ 188709 w 543058"/>
                <a:gd name="connsiteY118" fmla="*/ 670693 h 3092976"/>
                <a:gd name="connsiteX119" fmla="*/ 188109 w 543058"/>
                <a:gd name="connsiteY119" fmla="*/ 683581 h 3092976"/>
                <a:gd name="connsiteX120" fmla="*/ 189748 w 543058"/>
                <a:gd name="connsiteY120" fmla="*/ 713594 h 3092976"/>
                <a:gd name="connsiteX121" fmla="*/ 190043 w 543058"/>
                <a:gd name="connsiteY121" fmla="*/ 743197 h 3092976"/>
                <a:gd name="connsiteX122" fmla="*/ 189443 w 543058"/>
                <a:gd name="connsiteY122" fmla="*/ 749398 h 3092976"/>
                <a:gd name="connsiteX123" fmla="*/ 188405 w 543058"/>
                <a:gd name="connsiteY123" fmla="*/ 756504 h 3092976"/>
                <a:gd name="connsiteX124" fmla="*/ 188405 w 543058"/>
                <a:gd name="connsiteY124" fmla="*/ 760981 h 3092976"/>
                <a:gd name="connsiteX125" fmla="*/ 189595 w 543058"/>
                <a:gd name="connsiteY125" fmla="*/ 768782 h 3092976"/>
                <a:gd name="connsiteX126" fmla="*/ 188852 w 543058"/>
                <a:gd name="connsiteY126" fmla="*/ 785984 h 3092976"/>
                <a:gd name="connsiteX127" fmla="*/ 187509 w 543058"/>
                <a:gd name="connsiteY127" fmla="*/ 833647 h 3092976"/>
                <a:gd name="connsiteX128" fmla="*/ 187014 w 543058"/>
                <a:gd name="connsiteY128" fmla="*/ 841410 h 3092976"/>
                <a:gd name="connsiteX129" fmla="*/ 186357 w 543058"/>
                <a:gd name="connsiteY129" fmla="*/ 849049 h 3092976"/>
                <a:gd name="connsiteX130" fmla="*/ 184833 w 543058"/>
                <a:gd name="connsiteY130" fmla="*/ 855411 h 3092976"/>
                <a:gd name="connsiteX131" fmla="*/ 178470 w 543058"/>
                <a:gd name="connsiteY131" fmla="*/ 873471 h 3092976"/>
                <a:gd name="connsiteX132" fmla="*/ 170212 w 543058"/>
                <a:gd name="connsiteY132" fmla="*/ 890349 h 3092976"/>
                <a:gd name="connsiteX133" fmla="*/ 169878 w 543058"/>
                <a:gd name="connsiteY133" fmla="*/ 891244 h 3092976"/>
                <a:gd name="connsiteX134" fmla="*/ 169631 w 543058"/>
                <a:gd name="connsiteY134" fmla="*/ 892235 h 3092976"/>
                <a:gd name="connsiteX135" fmla="*/ 169335 w 543058"/>
                <a:gd name="connsiteY135" fmla="*/ 893673 h 3092976"/>
                <a:gd name="connsiteX136" fmla="*/ 169259 w 543058"/>
                <a:gd name="connsiteY136" fmla="*/ 894578 h 3092976"/>
                <a:gd name="connsiteX137" fmla="*/ 169412 w 543058"/>
                <a:gd name="connsiteY137" fmla="*/ 895397 h 3092976"/>
                <a:gd name="connsiteX138" fmla="*/ 169669 w 543058"/>
                <a:gd name="connsiteY138" fmla="*/ 896178 h 3092976"/>
                <a:gd name="connsiteX139" fmla="*/ 170269 w 543058"/>
                <a:gd name="connsiteY139" fmla="*/ 897083 h 3092976"/>
                <a:gd name="connsiteX140" fmla="*/ 171679 w 543058"/>
                <a:gd name="connsiteY140" fmla="*/ 898760 h 3092976"/>
                <a:gd name="connsiteX141" fmla="*/ 174803 w 543058"/>
                <a:gd name="connsiteY141" fmla="*/ 902170 h 3092976"/>
                <a:gd name="connsiteX142" fmla="*/ 173450 w 543058"/>
                <a:gd name="connsiteY142" fmla="*/ 904265 h 3092976"/>
                <a:gd name="connsiteX143" fmla="*/ 169469 w 543058"/>
                <a:gd name="connsiteY143" fmla="*/ 900398 h 3092976"/>
                <a:gd name="connsiteX144" fmla="*/ 168202 w 543058"/>
                <a:gd name="connsiteY144" fmla="*/ 899912 h 3092976"/>
                <a:gd name="connsiteX145" fmla="*/ 166935 w 543058"/>
                <a:gd name="connsiteY145" fmla="*/ 899665 h 3092976"/>
                <a:gd name="connsiteX146" fmla="*/ 165897 w 543058"/>
                <a:gd name="connsiteY146" fmla="*/ 899779 h 3092976"/>
                <a:gd name="connsiteX147" fmla="*/ 164868 w 543058"/>
                <a:gd name="connsiteY147" fmla="*/ 900113 h 3092976"/>
                <a:gd name="connsiteX148" fmla="*/ 163220 w 543058"/>
                <a:gd name="connsiteY148" fmla="*/ 901417 h 3092976"/>
                <a:gd name="connsiteX149" fmla="*/ 161468 w 543058"/>
                <a:gd name="connsiteY149" fmla="*/ 903389 h 3092976"/>
                <a:gd name="connsiteX150" fmla="*/ 83591 w 543058"/>
                <a:gd name="connsiteY150" fmla="*/ 1024461 h 3092976"/>
                <a:gd name="connsiteX151" fmla="*/ 75590 w 543058"/>
                <a:gd name="connsiteY151" fmla="*/ 1035710 h 3092976"/>
                <a:gd name="connsiteX152" fmla="*/ 74143 w 543058"/>
                <a:gd name="connsiteY152" fmla="*/ 1038539 h 3092976"/>
                <a:gd name="connsiteX153" fmla="*/ 18069 w 543058"/>
                <a:gd name="connsiteY153" fmla="*/ 1230116 h 3092976"/>
                <a:gd name="connsiteX154" fmla="*/ 14649 w 543058"/>
                <a:gd name="connsiteY154" fmla="*/ 1245508 h 3092976"/>
                <a:gd name="connsiteX155" fmla="*/ 13126 w 543058"/>
                <a:gd name="connsiteY155" fmla="*/ 1276388 h 3092976"/>
                <a:gd name="connsiteX156" fmla="*/ 13421 w 543058"/>
                <a:gd name="connsiteY156" fmla="*/ 1281436 h 3092976"/>
                <a:gd name="connsiteX157" fmla="*/ 16840 w 543058"/>
                <a:gd name="connsiteY157" fmla="*/ 1298600 h 3092976"/>
                <a:gd name="connsiteX158" fmla="*/ 21403 w 543058"/>
                <a:gd name="connsiteY158" fmla="*/ 1326728 h 3092976"/>
                <a:gd name="connsiteX159" fmla="*/ 33271 w 543058"/>
                <a:gd name="connsiteY159" fmla="*/ 1394003 h 3092976"/>
                <a:gd name="connsiteX160" fmla="*/ 34662 w 543058"/>
                <a:gd name="connsiteY160" fmla="*/ 1397165 h 3092976"/>
                <a:gd name="connsiteX161" fmla="*/ 35728 w 543058"/>
                <a:gd name="connsiteY161" fmla="*/ 1398927 h 3092976"/>
                <a:gd name="connsiteX162" fmla="*/ 39053 w 543058"/>
                <a:gd name="connsiteY162" fmla="*/ 1398927 h 3092976"/>
                <a:gd name="connsiteX163" fmla="*/ 39795 w 543058"/>
                <a:gd name="connsiteY163" fmla="*/ 1406261 h 3092976"/>
                <a:gd name="connsiteX164" fmla="*/ 36024 w 543058"/>
                <a:gd name="connsiteY164" fmla="*/ 1406518 h 3092976"/>
                <a:gd name="connsiteX165" fmla="*/ 36224 w 543058"/>
                <a:gd name="connsiteY165" fmla="*/ 1415425 h 3092976"/>
                <a:gd name="connsiteX166" fmla="*/ 43320 w 543058"/>
                <a:gd name="connsiteY166" fmla="*/ 1462183 h 3092976"/>
                <a:gd name="connsiteX167" fmla="*/ 44806 w 543058"/>
                <a:gd name="connsiteY167" fmla="*/ 1471222 h 3092976"/>
                <a:gd name="connsiteX168" fmla="*/ 51616 w 543058"/>
                <a:gd name="connsiteY168" fmla="*/ 1500397 h 3092976"/>
                <a:gd name="connsiteX169" fmla="*/ 58569 w 543058"/>
                <a:gd name="connsiteY169" fmla="*/ 1529220 h 3092976"/>
                <a:gd name="connsiteX170" fmla="*/ 66275 w 543058"/>
                <a:gd name="connsiteY170" fmla="*/ 1557633 h 3092976"/>
                <a:gd name="connsiteX171" fmla="*/ 73990 w 543058"/>
                <a:gd name="connsiteY171" fmla="*/ 1583541 h 3092976"/>
                <a:gd name="connsiteX172" fmla="*/ 75743 w 543058"/>
                <a:gd name="connsiteY172" fmla="*/ 1585017 h 3092976"/>
                <a:gd name="connsiteX173" fmla="*/ 74752 w 543058"/>
                <a:gd name="connsiteY173" fmla="*/ 1586503 h 3092976"/>
                <a:gd name="connsiteX174" fmla="*/ 86573 w 543058"/>
                <a:gd name="connsiteY174" fmla="*/ 1618764 h 3092976"/>
                <a:gd name="connsiteX175" fmla="*/ 105375 w 543058"/>
                <a:gd name="connsiteY175" fmla="*/ 1666275 h 3092976"/>
                <a:gd name="connsiteX176" fmla="*/ 118682 w 543058"/>
                <a:gd name="connsiteY176" fmla="*/ 1699860 h 3092976"/>
                <a:gd name="connsiteX177" fmla="*/ 137770 w 543058"/>
                <a:gd name="connsiteY177" fmla="*/ 1738532 h 3092976"/>
                <a:gd name="connsiteX178" fmla="*/ 139999 w 543058"/>
                <a:gd name="connsiteY178" fmla="*/ 1741161 h 3092976"/>
                <a:gd name="connsiteX179" fmla="*/ 141932 w 543058"/>
                <a:gd name="connsiteY179" fmla="*/ 1741904 h 3092976"/>
                <a:gd name="connsiteX180" fmla="*/ 141932 w 543058"/>
                <a:gd name="connsiteY180" fmla="*/ 1744733 h 3092976"/>
                <a:gd name="connsiteX181" fmla="*/ 160277 w 543058"/>
                <a:gd name="connsiteY181" fmla="*/ 1777584 h 3092976"/>
                <a:gd name="connsiteX182" fmla="*/ 180108 w 543058"/>
                <a:gd name="connsiteY182" fmla="*/ 1811779 h 3092976"/>
                <a:gd name="connsiteX183" fmla="*/ 208836 w 543058"/>
                <a:gd name="connsiteY183" fmla="*/ 1854108 h 3092976"/>
                <a:gd name="connsiteX184" fmla="*/ 237411 w 543058"/>
                <a:gd name="connsiteY184" fmla="*/ 1895989 h 3092976"/>
                <a:gd name="connsiteX185" fmla="*/ 278111 w 543058"/>
                <a:gd name="connsiteY185" fmla="*/ 1955778 h 3092976"/>
                <a:gd name="connsiteX186" fmla="*/ 298980 w 543058"/>
                <a:gd name="connsiteY186" fmla="*/ 1985381 h 3092976"/>
                <a:gd name="connsiteX187" fmla="*/ 310801 w 543058"/>
                <a:gd name="connsiteY187" fmla="*/ 2002384 h 3092976"/>
                <a:gd name="connsiteX188" fmla="*/ 313639 w 543058"/>
                <a:gd name="connsiteY188" fmla="*/ 2006851 h 3092976"/>
                <a:gd name="connsiteX189" fmla="*/ 348282 w 543058"/>
                <a:gd name="connsiteY189" fmla="*/ 2059076 h 3092976"/>
                <a:gd name="connsiteX190" fmla="*/ 356092 w 543058"/>
                <a:gd name="connsiteY190" fmla="*/ 2070325 h 3092976"/>
                <a:gd name="connsiteX191" fmla="*/ 358921 w 543058"/>
                <a:gd name="connsiteY191" fmla="*/ 2070163 h 3092976"/>
                <a:gd name="connsiteX192" fmla="*/ 359950 w 543058"/>
                <a:gd name="connsiteY192" fmla="*/ 2071811 h 3092976"/>
                <a:gd name="connsiteX193" fmla="*/ 358311 w 543058"/>
                <a:gd name="connsiteY193" fmla="*/ 2073450 h 3092976"/>
                <a:gd name="connsiteX194" fmla="*/ 368989 w 543058"/>
                <a:gd name="connsiteY194" fmla="*/ 2092985 h 3092976"/>
                <a:gd name="connsiteX195" fmla="*/ 384210 w 543058"/>
                <a:gd name="connsiteY195" fmla="*/ 2118284 h 3092976"/>
                <a:gd name="connsiteX196" fmla="*/ 396078 w 543058"/>
                <a:gd name="connsiteY196" fmla="*/ 2143773 h 3092976"/>
                <a:gd name="connsiteX197" fmla="*/ 407165 w 543058"/>
                <a:gd name="connsiteY197" fmla="*/ 2170566 h 3092976"/>
                <a:gd name="connsiteX198" fmla="*/ 425967 w 543058"/>
                <a:gd name="connsiteY198" fmla="*/ 2218068 h 3092976"/>
                <a:gd name="connsiteX199" fmla="*/ 437378 w 543058"/>
                <a:gd name="connsiteY199" fmla="*/ 2246490 h 3092976"/>
                <a:gd name="connsiteX200" fmla="*/ 452161 w 543058"/>
                <a:gd name="connsiteY200" fmla="*/ 2286752 h 3092976"/>
                <a:gd name="connsiteX201" fmla="*/ 534314 w 543058"/>
                <a:gd name="connsiteY201" fmla="*/ 2512486 h 3092976"/>
                <a:gd name="connsiteX202" fmla="*/ 536238 w 543058"/>
                <a:gd name="connsiteY202" fmla="*/ 2513381 h 3092976"/>
                <a:gd name="connsiteX203" fmla="*/ 537143 w 543058"/>
                <a:gd name="connsiteY203" fmla="*/ 2519143 h 3092976"/>
                <a:gd name="connsiteX204" fmla="*/ 536238 w 543058"/>
                <a:gd name="connsiteY204" fmla="*/ 2521486 h 3092976"/>
                <a:gd name="connsiteX205" fmla="*/ 541868 w 543058"/>
                <a:gd name="connsiteY205" fmla="*/ 2558806 h 3092976"/>
                <a:gd name="connsiteX206" fmla="*/ 542601 w 543058"/>
                <a:gd name="connsiteY206" fmla="*/ 2580722 h 3092976"/>
                <a:gd name="connsiteX207" fmla="*/ 541868 w 543058"/>
                <a:gd name="connsiteY207" fmla="*/ 2597877 h 3092976"/>
                <a:gd name="connsiteX208" fmla="*/ 543058 w 543058"/>
                <a:gd name="connsiteY208" fmla="*/ 2600554 h 3092976"/>
                <a:gd name="connsiteX209" fmla="*/ 541410 w 543058"/>
                <a:gd name="connsiteY209" fmla="*/ 2602040 h 3092976"/>
                <a:gd name="connsiteX210" fmla="*/ 534762 w 543058"/>
                <a:gd name="connsiteY210" fmla="*/ 2635625 h 3092976"/>
                <a:gd name="connsiteX211" fmla="*/ 509597 w 543058"/>
                <a:gd name="connsiteY211" fmla="*/ 2699547 h 3092976"/>
                <a:gd name="connsiteX212" fmla="*/ 498510 w 543058"/>
                <a:gd name="connsiteY212" fmla="*/ 2731408 h 3092976"/>
                <a:gd name="connsiteX213" fmla="*/ 496586 w 543058"/>
                <a:gd name="connsiteY213" fmla="*/ 2740847 h 3092976"/>
                <a:gd name="connsiteX214" fmla="*/ 495100 w 543058"/>
                <a:gd name="connsiteY214" fmla="*/ 2754477 h 3092976"/>
                <a:gd name="connsiteX215" fmla="*/ 496291 w 543058"/>
                <a:gd name="connsiteY215" fmla="*/ 2774594 h 3092976"/>
                <a:gd name="connsiteX216" fmla="*/ 499234 w 543058"/>
                <a:gd name="connsiteY216" fmla="*/ 2806903 h 3092976"/>
                <a:gd name="connsiteX217" fmla="*/ 505635 w 543058"/>
                <a:gd name="connsiteY217" fmla="*/ 2851575 h 3092976"/>
                <a:gd name="connsiteX218" fmla="*/ 506340 w 543058"/>
                <a:gd name="connsiteY218" fmla="*/ 2858967 h 3092976"/>
                <a:gd name="connsiteX219" fmla="*/ 505482 w 543058"/>
                <a:gd name="connsiteY219" fmla="*/ 2875559 h 3092976"/>
                <a:gd name="connsiteX220" fmla="*/ 503253 w 543058"/>
                <a:gd name="connsiteY220" fmla="*/ 2886351 h 3092976"/>
                <a:gd name="connsiteX221" fmla="*/ 495414 w 543058"/>
                <a:gd name="connsiteY221" fmla="*/ 2911650 h 3092976"/>
                <a:gd name="connsiteX222" fmla="*/ 481203 w 543058"/>
                <a:gd name="connsiteY222" fmla="*/ 2944987 h 3092976"/>
                <a:gd name="connsiteX223" fmla="*/ 463753 w 543058"/>
                <a:gd name="connsiteY223" fmla="*/ 2975324 h 3092976"/>
                <a:gd name="connsiteX224" fmla="*/ 437264 w 543058"/>
                <a:gd name="connsiteY224" fmla="*/ 3015882 h 3092976"/>
                <a:gd name="connsiteX225" fmla="*/ 416242 w 543058"/>
                <a:gd name="connsiteY225" fmla="*/ 3043866 h 3092976"/>
                <a:gd name="connsiteX226" fmla="*/ 401288 w 543058"/>
                <a:gd name="connsiteY226" fmla="*/ 3066983 h 3092976"/>
                <a:gd name="connsiteX227" fmla="*/ 393011 w 543058"/>
                <a:gd name="connsiteY227" fmla="*/ 3083452 h 3092976"/>
                <a:gd name="connsiteX228" fmla="*/ 388458 w 543058"/>
                <a:gd name="connsiteY228" fmla="*/ 3092977 h 3092976"/>
                <a:gd name="connsiteX229" fmla="*/ 379676 w 543058"/>
                <a:gd name="connsiteY229" fmla="*/ 3092977 h 3092976"/>
                <a:gd name="connsiteX230" fmla="*/ 380419 w 543058"/>
                <a:gd name="connsiteY230" fmla="*/ 3091167 h 3092976"/>
                <a:gd name="connsiteX231" fmla="*/ 389315 w 543058"/>
                <a:gd name="connsiteY231" fmla="*/ 3072536 h 3092976"/>
                <a:gd name="connsiteX232" fmla="*/ 398469 w 543058"/>
                <a:gd name="connsiteY232" fmla="*/ 3055334 h 3092976"/>
                <a:gd name="connsiteX233" fmla="*/ 412233 w 543058"/>
                <a:gd name="connsiteY233" fmla="*/ 3034760 h 3092976"/>
                <a:gd name="connsiteX234" fmla="*/ 418891 w 543058"/>
                <a:gd name="connsiteY234" fmla="*/ 3026350 h 3092976"/>
                <a:gd name="connsiteX235" fmla="*/ 437569 w 543058"/>
                <a:gd name="connsiteY235" fmla="*/ 3000318 h 3092976"/>
                <a:gd name="connsiteX236" fmla="*/ 455314 w 543058"/>
                <a:gd name="connsiteY236" fmla="*/ 2973924 h 3092976"/>
                <a:gd name="connsiteX237" fmla="*/ 465363 w 543058"/>
                <a:gd name="connsiteY237" fmla="*/ 2954093 h 3092976"/>
                <a:gd name="connsiteX238" fmla="*/ 480317 w 543058"/>
                <a:gd name="connsiteY238" fmla="*/ 2928928 h 3092976"/>
                <a:gd name="connsiteX239" fmla="*/ 490995 w 543058"/>
                <a:gd name="connsiteY239" fmla="*/ 2903763 h 3092976"/>
                <a:gd name="connsiteX240" fmla="*/ 497510 w 543058"/>
                <a:gd name="connsiteY240" fmla="*/ 2875931 h 3092976"/>
                <a:gd name="connsiteX241" fmla="*/ 500891 w 543058"/>
                <a:gd name="connsiteY241" fmla="*/ 2856671 h 3092976"/>
                <a:gd name="connsiteX242" fmla="*/ 498834 w 543058"/>
                <a:gd name="connsiteY242" fmla="*/ 2839965 h 3092976"/>
                <a:gd name="connsiteX243" fmla="*/ 492319 w 543058"/>
                <a:gd name="connsiteY243" fmla="*/ 2821476 h 3092976"/>
                <a:gd name="connsiteX244" fmla="*/ 491128 w 543058"/>
                <a:gd name="connsiteY244" fmla="*/ 2816561 h 3092976"/>
                <a:gd name="connsiteX245" fmla="*/ 489337 w 543058"/>
                <a:gd name="connsiteY245" fmla="*/ 2800302 h 3092976"/>
                <a:gd name="connsiteX246" fmla="*/ 485927 w 543058"/>
                <a:gd name="connsiteY246" fmla="*/ 2799397 h 3092976"/>
                <a:gd name="connsiteX247" fmla="*/ 488604 w 543058"/>
                <a:gd name="connsiteY247" fmla="*/ 2796864 h 3092976"/>
                <a:gd name="connsiteX248" fmla="*/ 484461 w 543058"/>
                <a:gd name="connsiteY248" fmla="*/ 2760773 h 3092976"/>
                <a:gd name="connsiteX249" fmla="*/ 485356 w 543058"/>
                <a:gd name="connsiteY249" fmla="*/ 2744181 h 3092976"/>
                <a:gd name="connsiteX250" fmla="*/ 488890 w 543058"/>
                <a:gd name="connsiteY250" fmla="*/ 2725988 h 3092976"/>
                <a:gd name="connsiteX251" fmla="*/ 496157 w 543058"/>
                <a:gd name="connsiteY251" fmla="*/ 2706729 h 3092976"/>
                <a:gd name="connsiteX252" fmla="*/ 494967 w 543058"/>
                <a:gd name="connsiteY252" fmla="*/ 2703938 h 3092976"/>
                <a:gd name="connsiteX253" fmla="*/ 497796 w 543058"/>
                <a:gd name="connsiteY253" fmla="*/ 2701852 h 3092976"/>
                <a:gd name="connsiteX254" fmla="*/ 511550 w 543058"/>
                <a:gd name="connsiteY254" fmla="*/ 2670029 h 3092976"/>
                <a:gd name="connsiteX255" fmla="*/ 530038 w 543058"/>
                <a:gd name="connsiteY255" fmla="*/ 2624414 h 3092976"/>
                <a:gd name="connsiteX256" fmla="*/ 532867 w 543058"/>
                <a:gd name="connsiteY256" fmla="*/ 2609802 h 3092976"/>
                <a:gd name="connsiteX257" fmla="*/ 532267 w 543058"/>
                <a:gd name="connsiteY257" fmla="*/ 2564187 h 3092976"/>
                <a:gd name="connsiteX258" fmla="*/ 526351 w 543058"/>
                <a:gd name="connsiteY258" fmla="*/ 2532078 h 3092976"/>
                <a:gd name="connsiteX259" fmla="*/ 501463 w 543058"/>
                <a:gd name="connsiteY259" fmla="*/ 2459984 h 3092976"/>
                <a:gd name="connsiteX260" fmla="*/ 499234 w 543058"/>
                <a:gd name="connsiteY260" fmla="*/ 2459412 h 3092976"/>
                <a:gd name="connsiteX261" fmla="*/ 477803 w 543058"/>
                <a:gd name="connsiteY261" fmla="*/ 2470499 h 3092976"/>
                <a:gd name="connsiteX262" fmla="*/ 471440 w 543058"/>
                <a:gd name="connsiteY262" fmla="*/ 2473290 h 3092976"/>
                <a:gd name="connsiteX263" fmla="*/ 444056 w 543058"/>
                <a:gd name="connsiteY263" fmla="*/ 2479986 h 3092976"/>
                <a:gd name="connsiteX264" fmla="*/ 443903 w 543058"/>
                <a:gd name="connsiteY264" fmla="*/ 2476414 h 3092976"/>
                <a:gd name="connsiteX265" fmla="*/ 448180 w 543058"/>
                <a:gd name="connsiteY265" fmla="*/ 2475671 h 3092976"/>
                <a:gd name="connsiteX266" fmla="*/ 470687 w 543058"/>
                <a:gd name="connsiteY266" fmla="*/ 2469594 h 3092976"/>
                <a:gd name="connsiteX267" fmla="*/ 497033 w 543058"/>
                <a:gd name="connsiteY267" fmla="*/ 2456288 h 3092976"/>
                <a:gd name="connsiteX268" fmla="*/ 498672 w 543058"/>
                <a:gd name="connsiteY268" fmla="*/ 2454202 h 3092976"/>
                <a:gd name="connsiteX269" fmla="*/ 498967 w 543058"/>
                <a:gd name="connsiteY269" fmla="*/ 2452021 h 3092976"/>
                <a:gd name="connsiteX270" fmla="*/ 482822 w 543058"/>
                <a:gd name="connsiteY270" fmla="*/ 2406986 h 3092976"/>
                <a:gd name="connsiteX271" fmla="*/ 464477 w 543058"/>
                <a:gd name="connsiteY271" fmla="*/ 2356980 h 3092976"/>
                <a:gd name="connsiteX272" fmla="*/ 438245 w 543058"/>
                <a:gd name="connsiteY272" fmla="*/ 2285171 h 3092976"/>
                <a:gd name="connsiteX273" fmla="*/ 421824 w 543058"/>
                <a:gd name="connsiteY273" fmla="*/ 2243709 h 3092976"/>
                <a:gd name="connsiteX274" fmla="*/ 392801 w 543058"/>
                <a:gd name="connsiteY274" fmla="*/ 2174443 h 3092976"/>
                <a:gd name="connsiteX275" fmla="*/ 375923 w 543058"/>
                <a:gd name="connsiteY275" fmla="*/ 2134943 h 3092976"/>
                <a:gd name="connsiteX276" fmla="*/ 369560 w 543058"/>
                <a:gd name="connsiteY276" fmla="*/ 2123113 h 3092976"/>
                <a:gd name="connsiteX277" fmla="*/ 351072 w 543058"/>
                <a:gd name="connsiteY277" fmla="*/ 2090680 h 3092976"/>
                <a:gd name="connsiteX278" fmla="*/ 305048 w 543058"/>
                <a:gd name="connsiteY278" fmla="*/ 2021291 h 3092976"/>
                <a:gd name="connsiteX279" fmla="*/ 255156 w 543058"/>
                <a:gd name="connsiteY279" fmla="*/ 1947681 h 3092976"/>
                <a:gd name="connsiteX280" fmla="*/ 214760 w 543058"/>
                <a:gd name="connsiteY280" fmla="*/ 1889674 h 3092976"/>
                <a:gd name="connsiteX281" fmla="*/ 213274 w 543058"/>
                <a:gd name="connsiteY281" fmla="*/ 1889674 h 3092976"/>
                <a:gd name="connsiteX282" fmla="*/ 211379 w 543058"/>
                <a:gd name="connsiteY282" fmla="*/ 1887455 h 3092976"/>
                <a:gd name="connsiteX283" fmla="*/ 211788 w 543058"/>
                <a:gd name="connsiteY283" fmla="*/ 1886102 h 3092976"/>
                <a:gd name="connsiteX284" fmla="*/ 202787 w 543058"/>
                <a:gd name="connsiteY284" fmla="*/ 1872024 h 3092976"/>
                <a:gd name="connsiteX285" fmla="*/ 189033 w 543058"/>
                <a:gd name="connsiteY285" fmla="*/ 1844926 h 3092976"/>
                <a:gd name="connsiteX286" fmla="*/ 179099 w 543058"/>
                <a:gd name="connsiteY286" fmla="*/ 1832200 h 3092976"/>
                <a:gd name="connsiteX287" fmla="*/ 176755 w 543058"/>
                <a:gd name="connsiteY287" fmla="*/ 1834134 h 3092976"/>
                <a:gd name="connsiteX288" fmla="*/ 175717 w 543058"/>
                <a:gd name="connsiteY288" fmla="*/ 1832200 h 3092976"/>
                <a:gd name="connsiteX289" fmla="*/ 177203 w 543058"/>
                <a:gd name="connsiteY289" fmla="*/ 1829572 h 3092976"/>
                <a:gd name="connsiteX290" fmla="*/ 169202 w 543058"/>
                <a:gd name="connsiteY290" fmla="*/ 1823171 h 3092976"/>
                <a:gd name="connsiteX291" fmla="*/ 161944 w 543058"/>
                <a:gd name="connsiteY291" fmla="*/ 1811921 h 3092976"/>
                <a:gd name="connsiteX292" fmla="*/ 136312 w 543058"/>
                <a:gd name="connsiteY292" fmla="*/ 1768535 h 3092976"/>
                <a:gd name="connsiteX293" fmla="*/ 120501 w 543058"/>
                <a:gd name="connsiteY293" fmla="*/ 1738198 h 3092976"/>
                <a:gd name="connsiteX294" fmla="*/ 92373 w 543058"/>
                <a:gd name="connsiteY294" fmla="*/ 1669799 h 3092976"/>
                <a:gd name="connsiteX295" fmla="*/ 91478 w 543058"/>
                <a:gd name="connsiteY295" fmla="*/ 1667418 h 3092976"/>
                <a:gd name="connsiteX296" fmla="*/ 67666 w 543058"/>
                <a:gd name="connsiteY296" fmla="*/ 1608087 h 3092976"/>
                <a:gd name="connsiteX297" fmla="*/ 53492 w 543058"/>
                <a:gd name="connsiteY297" fmla="*/ 1562357 h 3092976"/>
                <a:gd name="connsiteX298" fmla="*/ 45006 w 543058"/>
                <a:gd name="connsiteY298" fmla="*/ 1528724 h 3092976"/>
                <a:gd name="connsiteX299" fmla="*/ 34033 w 543058"/>
                <a:gd name="connsiteY299" fmla="*/ 1482090 h 3092976"/>
                <a:gd name="connsiteX300" fmla="*/ 30661 w 543058"/>
                <a:gd name="connsiteY300" fmla="*/ 1465545 h 3092976"/>
                <a:gd name="connsiteX301" fmla="*/ 20726 w 543058"/>
                <a:gd name="connsiteY301" fmla="*/ 1399194 h 3092976"/>
                <a:gd name="connsiteX302" fmla="*/ 9639 w 543058"/>
                <a:gd name="connsiteY302" fmla="*/ 1329204 h 3092976"/>
                <a:gd name="connsiteX303" fmla="*/ 5944 w 543058"/>
                <a:gd name="connsiteY303" fmla="*/ 1307725 h 3092976"/>
                <a:gd name="connsiteX304" fmla="*/ 3562 w 543058"/>
                <a:gd name="connsiteY304" fmla="*/ 1300020 h 3092976"/>
                <a:gd name="connsiteX305" fmla="*/ 3562 w 543058"/>
                <a:gd name="connsiteY305" fmla="*/ 1297924 h 3092976"/>
                <a:gd name="connsiteX306" fmla="*/ 581 w 543058"/>
                <a:gd name="connsiteY306" fmla="*/ 1285494 h 3092976"/>
                <a:gd name="connsiteX307" fmla="*/ 0 w 543058"/>
                <a:gd name="connsiteY307" fmla="*/ 1274035 h 30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43058" h="3092976">
                  <a:moveTo>
                    <a:pt x="0" y="1274035"/>
                  </a:moveTo>
                  <a:lnTo>
                    <a:pt x="1191" y="1243984"/>
                  </a:lnTo>
                  <a:lnTo>
                    <a:pt x="6115" y="1226534"/>
                  </a:lnTo>
                  <a:lnTo>
                    <a:pt x="60436" y="1039854"/>
                  </a:lnTo>
                  <a:lnTo>
                    <a:pt x="61293" y="1032300"/>
                  </a:lnTo>
                  <a:lnTo>
                    <a:pt x="57464" y="1028729"/>
                  </a:lnTo>
                  <a:lnTo>
                    <a:pt x="62341" y="1019737"/>
                  </a:lnTo>
                  <a:lnTo>
                    <a:pt x="67266" y="1020632"/>
                  </a:lnTo>
                  <a:lnTo>
                    <a:pt x="74076" y="1014841"/>
                  </a:lnTo>
                  <a:lnTo>
                    <a:pt x="75524" y="1011888"/>
                  </a:lnTo>
                  <a:lnTo>
                    <a:pt x="156077" y="888882"/>
                  </a:lnTo>
                  <a:lnTo>
                    <a:pt x="162725" y="877062"/>
                  </a:lnTo>
                  <a:lnTo>
                    <a:pt x="168802" y="861793"/>
                  </a:lnTo>
                  <a:lnTo>
                    <a:pt x="172564" y="849020"/>
                  </a:lnTo>
                  <a:lnTo>
                    <a:pt x="174574" y="833952"/>
                  </a:lnTo>
                  <a:lnTo>
                    <a:pt x="176660" y="770734"/>
                  </a:lnTo>
                  <a:lnTo>
                    <a:pt x="176213" y="764372"/>
                  </a:lnTo>
                  <a:lnTo>
                    <a:pt x="175470" y="758161"/>
                  </a:lnTo>
                  <a:lnTo>
                    <a:pt x="175927" y="751646"/>
                  </a:lnTo>
                  <a:lnTo>
                    <a:pt x="176955" y="741550"/>
                  </a:lnTo>
                  <a:lnTo>
                    <a:pt x="176508" y="712117"/>
                  </a:lnTo>
                  <a:lnTo>
                    <a:pt x="174869" y="680999"/>
                  </a:lnTo>
                  <a:lnTo>
                    <a:pt x="175470" y="670808"/>
                  </a:lnTo>
                  <a:lnTo>
                    <a:pt x="178270" y="658825"/>
                  </a:lnTo>
                  <a:lnTo>
                    <a:pt x="178460" y="653320"/>
                  </a:lnTo>
                  <a:lnTo>
                    <a:pt x="181699" y="649948"/>
                  </a:lnTo>
                  <a:lnTo>
                    <a:pt x="192634" y="630412"/>
                  </a:lnTo>
                  <a:lnTo>
                    <a:pt x="194272" y="625354"/>
                  </a:lnTo>
                  <a:lnTo>
                    <a:pt x="198406" y="623602"/>
                  </a:lnTo>
                  <a:lnTo>
                    <a:pt x="201530" y="619868"/>
                  </a:lnTo>
                  <a:lnTo>
                    <a:pt x="201235" y="612762"/>
                  </a:lnTo>
                  <a:lnTo>
                    <a:pt x="210722" y="612600"/>
                  </a:lnTo>
                  <a:lnTo>
                    <a:pt x="216799" y="608914"/>
                  </a:lnTo>
                  <a:lnTo>
                    <a:pt x="216056" y="607561"/>
                  </a:lnTo>
                  <a:lnTo>
                    <a:pt x="218846" y="602389"/>
                  </a:lnTo>
                  <a:lnTo>
                    <a:pt x="225085" y="604885"/>
                  </a:lnTo>
                  <a:lnTo>
                    <a:pt x="236020" y="599875"/>
                  </a:lnTo>
                  <a:lnTo>
                    <a:pt x="255108" y="592026"/>
                  </a:lnTo>
                  <a:lnTo>
                    <a:pt x="271853" y="583892"/>
                  </a:lnTo>
                  <a:lnTo>
                    <a:pt x="289151" y="571329"/>
                  </a:lnTo>
                  <a:lnTo>
                    <a:pt x="303067" y="559346"/>
                  </a:lnTo>
                  <a:lnTo>
                    <a:pt x="316983" y="544525"/>
                  </a:lnTo>
                  <a:lnTo>
                    <a:pt x="328965" y="528514"/>
                  </a:lnTo>
                  <a:lnTo>
                    <a:pt x="336071" y="514483"/>
                  </a:lnTo>
                  <a:lnTo>
                    <a:pt x="343176" y="495347"/>
                  </a:lnTo>
                  <a:lnTo>
                    <a:pt x="347643" y="473468"/>
                  </a:lnTo>
                  <a:lnTo>
                    <a:pt x="347643" y="455981"/>
                  </a:lnTo>
                  <a:lnTo>
                    <a:pt x="345558" y="442674"/>
                  </a:lnTo>
                  <a:lnTo>
                    <a:pt x="337852" y="422100"/>
                  </a:lnTo>
                  <a:lnTo>
                    <a:pt x="307381" y="349596"/>
                  </a:lnTo>
                  <a:lnTo>
                    <a:pt x="275978" y="272901"/>
                  </a:lnTo>
                  <a:lnTo>
                    <a:pt x="270215" y="260623"/>
                  </a:lnTo>
                  <a:lnTo>
                    <a:pt x="261175" y="247745"/>
                  </a:lnTo>
                  <a:lnTo>
                    <a:pt x="212931" y="191490"/>
                  </a:lnTo>
                  <a:lnTo>
                    <a:pt x="196967" y="173259"/>
                  </a:lnTo>
                  <a:lnTo>
                    <a:pt x="190148" y="164554"/>
                  </a:lnTo>
                  <a:lnTo>
                    <a:pt x="174012" y="138322"/>
                  </a:lnTo>
                  <a:lnTo>
                    <a:pt x="151352" y="100146"/>
                  </a:lnTo>
                  <a:lnTo>
                    <a:pt x="137436" y="75295"/>
                  </a:lnTo>
                  <a:lnTo>
                    <a:pt x="127692" y="59293"/>
                  </a:lnTo>
                  <a:lnTo>
                    <a:pt x="120663" y="46234"/>
                  </a:lnTo>
                  <a:lnTo>
                    <a:pt x="116567" y="30880"/>
                  </a:lnTo>
                  <a:lnTo>
                    <a:pt x="115567" y="26898"/>
                  </a:lnTo>
                  <a:lnTo>
                    <a:pt x="112452" y="21679"/>
                  </a:lnTo>
                  <a:lnTo>
                    <a:pt x="94469" y="0"/>
                  </a:lnTo>
                  <a:lnTo>
                    <a:pt x="154667" y="33747"/>
                  </a:lnTo>
                  <a:lnTo>
                    <a:pt x="153772" y="33376"/>
                  </a:lnTo>
                  <a:lnTo>
                    <a:pt x="152771" y="33261"/>
                  </a:lnTo>
                  <a:lnTo>
                    <a:pt x="151371" y="33414"/>
                  </a:lnTo>
                  <a:lnTo>
                    <a:pt x="149924" y="33947"/>
                  </a:lnTo>
                  <a:lnTo>
                    <a:pt x="149143" y="34319"/>
                  </a:lnTo>
                  <a:lnTo>
                    <a:pt x="148066" y="35176"/>
                  </a:lnTo>
                  <a:lnTo>
                    <a:pt x="147075" y="36119"/>
                  </a:lnTo>
                  <a:lnTo>
                    <a:pt x="145666" y="38005"/>
                  </a:lnTo>
                  <a:lnTo>
                    <a:pt x="145666" y="40176"/>
                  </a:lnTo>
                  <a:lnTo>
                    <a:pt x="146037" y="41996"/>
                  </a:lnTo>
                  <a:lnTo>
                    <a:pt x="147971" y="49254"/>
                  </a:lnTo>
                  <a:lnTo>
                    <a:pt x="150571" y="62103"/>
                  </a:lnTo>
                  <a:lnTo>
                    <a:pt x="169164" y="105042"/>
                  </a:lnTo>
                  <a:lnTo>
                    <a:pt x="193100" y="151686"/>
                  </a:lnTo>
                  <a:lnTo>
                    <a:pt x="195558" y="155419"/>
                  </a:lnTo>
                  <a:lnTo>
                    <a:pt x="206121" y="167926"/>
                  </a:lnTo>
                  <a:lnTo>
                    <a:pt x="207759" y="169859"/>
                  </a:lnTo>
                  <a:lnTo>
                    <a:pt x="214532" y="174031"/>
                  </a:lnTo>
                  <a:lnTo>
                    <a:pt x="243030" y="206378"/>
                  </a:lnTo>
                  <a:lnTo>
                    <a:pt x="280759" y="253594"/>
                  </a:lnTo>
                  <a:lnTo>
                    <a:pt x="284035" y="260109"/>
                  </a:lnTo>
                  <a:lnTo>
                    <a:pt x="315697" y="337795"/>
                  </a:lnTo>
                  <a:lnTo>
                    <a:pt x="321059" y="348310"/>
                  </a:lnTo>
                  <a:lnTo>
                    <a:pt x="322364" y="349339"/>
                  </a:lnTo>
                  <a:lnTo>
                    <a:pt x="335090" y="345481"/>
                  </a:lnTo>
                  <a:lnTo>
                    <a:pt x="335833" y="346510"/>
                  </a:lnTo>
                  <a:lnTo>
                    <a:pt x="323555" y="350939"/>
                  </a:lnTo>
                  <a:lnTo>
                    <a:pt x="322821" y="352425"/>
                  </a:lnTo>
                  <a:lnTo>
                    <a:pt x="350939" y="420814"/>
                  </a:lnTo>
                  <a:lnTo>
                    <a:pt x="354225" y="427920"/>
                  </a:lnTo>
                  <a:lnTo>
                    <a:pt x="358493" y="443027"/>
                  </a:lnTo>
                  <a:lnTo>
                    <a:pt x="360588" y="452809"/>
                  </a:lnTo>
                  <a:lnTo>
                    <a:pt x="360740" y="472059"/>
                  </a:lnTo>
                  <a:lnTo>
                    <a:pt x="356569" y="496024"/>
                  </a:lnTo>
                  <a:lnTo>
                    <a:pt x="347253" y="520617"/>
                  </a:lnTo>
                  <a:lnTo>
                    <a:pt x="339252" y="535848"/>
                  </a:lnTo>
                  <a:lnTo>
                    <a:pt x="328574" y="552145"/>
                  </a:lnTo>
                  <a:lnTo>
                    <a:pt x="325336" y="555717"/>
                  </a:lnTo>
                  <a:lnTo>
                    <a:pt x="325631" y="557613"/>
                  </a:lnTo>
                  <a:lnTo>
                    <a:pt x="323993" y="560146"/>
                  </a:lnTo>
                  <a:lnTo>
                    <a:pt x="321450" y="559994"/>
                  </a:lnTo>
                  <a:lnTo>
                    <a:pt x="319402" y="560889"/>
                  </a:lnTo>
                  <a:lnTo>
                    <a:pt x="310953" y="569633"/>
                  </a:lnTo>
                  <a:lnTo>
                    <a:pt x="310210" y="571529"/>
                  </a:lnTo>
                  <a:lnTo>
                    <a:pt x="289341" y="586026"/>
                  </a:lnTo>
                  <a:lnTo>
                    <a:pt x="272053" y="598465"/>
                  </a:lnTo>
                  <a:lnTo>
                    <a:pt x="243630" y="610619"/>
                  </a:lnTo>
                  <a:lnTo>
                    <a:pt x="224838" y="619163"/>
                  </a:lnTo>
                  <a:lnTo>
                    <a:pt x="214313" y="625364"/>
                  </a:lnTo>
                  <a:lnTo>
                    <a:pt x="207054" y="632184"/>
                  </a:lnTo>
                  <a:lnTo>
                    <a:pt x="197006" y="646995"/>
                  </a:lnTo>
                  <a:lnTo>
                    <a:pt x="190348" y="662559"/>
                  </a:lnTo>
                  <a:lnTo>
                    <a:pt x="188709" y="670693"/>
                  </a:lnTo>
                  <a:lnTo>
                    <a:pt x="188109" y="683581"/>
                  </a:lnTo>
                  <a:lnTo>
                    <a:pt x="189748" y="713594"/>
                  </a:lnTo>
                  <a:lnTo>
                    <a:pt x="190043" y="743197"/>
                  </a:lnTo>
                  <a:lnTo>
                    <a:pt x="189443" y="749398"/>
                  </a:lnTo>
                  <a:lnTo>
                    <a:pt x="188405" y="756504"/>
                  </a:lnTo>
                  <a:lnTo>
                    <a:pt x="188405" y="760981"/>
                  </a:lnTo>
                  <a:lnTo>
                    <a:pt x="189595" y="768782"/>
                  </a:lnTo>
                  <a:lnTo>
                    <a:pt x="188852" y="785984"/>
                  </a:lnTo>
                  <a:lnTo>
                    <a:pt x="187509" y="833647"/>
                  </a:lnTo>
                  <a:lnTo>
                    <a:pt x="187014" y="841410"/>
                  </a:lnTo>
                  <a:lnTo>
                    <a:pt x="186357" y="849049"/>
                  </a:lnTo>
                  <a:lnTo>
                    <a:pt x="184833" y="855411"/>
                  </a:lnTo>
                  <a:lnTo>
                    <a:pt x="178470" y="873471"/>
                  </a:lnTo>
                  <a:lnTo>
                    <a:pt x="170212" y="890349"/>
                  </a:lnTo>
                  <a:lnTo>
                    <a:pt x="169878" y="891244"/>
                  </a:lnTo>
                  <a:lnTo>
                    <a:pt x="169631" y="892235"/>
                  </a:lnTo>
                  <a:lnTo>
                    <a:pt x="169335" y="893673"/>
                  </a:lnTo>
                  <a:lnTo>
                    <a:pt x="169259" y="894578"/>
                  </a:lnTo>
                  <a:lnTo>
                    <a:pt x="169412" y="895397"/>
                  </a:lnTo>
                  <a:lnTo>
                    <a:pt x="169669" y="896178"/>
                  </a:lnTo>
                  <a:lnTo>
                    <a:pt x="170269" y="897083"/>
                  </a:lnTo>
                  <a:lnTo>
                    <a:pt x="171679" y="898760"/>
                  </a:lnTo>
                  <a:lnTo>
                    <a:pt x="174803" y="902170"/>
                  </a:lnTo>
                  <a:lnTo>
                    <a:pt x="173450" y="904265"/>
                  </a:lnTo>
                  <a:lnTo>
                    <a:pt x="169469" y="900398"/>
                  </a:lnTo>
                  <a:lnTo>
                    <a:pt x="168202" y="899912"/>
                  </a:lnTo>
                  <a:lnTo>
                    <a:pt x="166935" y="899665"/>
                  </a:lnTo>
                  <a:lnTo>
                    <a:pt x="165897" y="899779"/>
                  </a:lnTo>
                  <a:lnTo>
                    <a:pt x="164868" y="900113"/>
                  </a:lnTo>
                  <a:lnTo>
                    <a:pt x="163220" y="901417"/>
                  </a:lnTo>
                  <a:lnTo>
                    <a:pt x="161468" y="903389"/>
                  </a:lnTo>
                  <a:lnTo>
                    <a:pt x="83591" y="1024461"/>
                  </a:lnTo>
                  <a:lnTo>
                    <a:pt x="75590" y="1035710"/>
                  </a:lnTo>
                  <a:lnTo>
                    <a:pt x="74143" y="1038539"/>
                  </a:lnTo>
                  <a:lnTo>
                    <a:pt x="18069" y="1230116"/>
                  </a:lnTo>
                  <a:lnTo>
                    <a:pt x="14649" y="1245508"/>
                  </a:lnTo>
                  <a:lnTo>
                    <a:pt x="13126" y="1276388"/>
                  </a:lnTo>
                  <a:lnTo>
                    <a:pt x="13421" y="1281436"/>
                  </a:lnTo>
                  <a:lnTo>
                    <a:pt x="16840" y="1298600"/>
                  </a:lnTo>
                  <a:lnTo>
                    <a:pt x="21403" y="1326728"/>
                  </a:lnTo>
                  <a:lnTo>
                    <a:pt x="33271" y="1394003"/>
                  </a:lnTo>
                  <a:lnTo>
                    <a:pt x="34662" y="1397165"/>
                  </a:lnTo>
                  <a:lnTo>
                    <a:pt x="35728" y="1398927"/>
                  </a:lnTo>
                  <a:lnTo>
                    <a:pt x="39053" y="1398927"/>
                  </a:lnTo>
                  <a:lnTo>
                    <a:pt x="39795" y="1406261"/>
                  </a:lnTo>
                  <a:lnTo>
                    <a:pt x="36024" y="1406518"/>
                  </a:lnTo>
                  <a:lnTo>
                    <a:pt x="36224" y="1415425"/>
                  </a:lnTo>
                  <a:lnTo>
                    <a:pt x="43320" y="1462183"/>
                  </a:lnTo>
                  <a:lnTo>
                    <a:pt x="44806" y="1471222"/>
                  </a:lnTo>
                  <a:lnTo>
                    <a:pt x="51616" y="1500397"/>
                  </a:lnTo>
                  <a:lnTo>
                    <a:pt x="58569" y="1529220"/>
                  </a:lnTo>
                  <a:lnTo>
                    <a:pt x="66275" y="1557633"/>
                  </a:lnTo>
                  <a:lnTo>
                    <a:pt x="73990" y="1583541"/>
                  </a:lnTo>
                  <a:lnTo>
                    <a:pt x="75743" y="1585017"/>
                  </a:lnTo>
                  <a:lnTo>
                    <a:pt x="74752" y="1586503"/>
                  </a:lnTo>
                  <a:lnTo>
                    <a:pt x="86573" y="1618764"/>
                  </a:lnTo>
                  <a:lnTo>
                    <a:pt x="105375" y="1666275"/>
                  </a:lnTo>
                  <a:lnTo>
                    <a:pt x="118682" y="1699860"/>
                  </a:lnTo>
                  <a:lnTo>
                    <a:pt x="137770" y="1738532"/>
                  </a:lnTo>
                  <a:lnTo>
                    <a:pt x="139999" y="1741161"/>
                  </a:lnTo>
                  <a:lnTo>
                    <a:pt x="141932" y="1741904"/>
                  </a:lnTo>
                  <a:lnTo>
                    <a:pt x="141932" y="1744733"/>
                  </a:lnTo>
                  <a:lnTo>
                    <a:pt x="160277" y="1777584"/>
                  </a:lnTo>
                  <a:lnTo>
                    <a:pt x="180108" y="1811779"/>
                  </a:lnTo>
                  <a:lnTo>
                    <a:pt x="208836" y="1854108"/>
                  </a:lnTo>
                  <a:lnTo>
                    <a:pt x="237411" y="1895989"/>
                  </a:lnTo>
                  <a:lnTo>
                    <a:pt x="278111" y="1955778"/>
                  </a:lnTo>
                  <a:lnTo>
                    <a:pt x="298980" y="1985381"/>
                  </a:lnTo>
                  <a:lnTo>
                    <a:pt x="310801" y="2002384"/>
                  </a:lnTo>
                  <a:lnTo>
                    <a:pt x="313639" y="2006851"/>
                  </a:lnTo>
                  <a:lnTo>
                    <a:pt x="348282" y="2059076"/>
                  </a:lnTo>
                  <a:lnTo>
                    <a:pt x="356092" y="2070325"/>
                  </a:lnTo>
                  <a:lnTo>
                    <a:pt x="358921" y="2070163"/>
                  </a:lnTo>
                  <a:lnTo>
                    <a:pt x="359950" y="2071811"/>
                  </a:lnTo>
                  <a:lnTo>
                    <a:pt x="358311" y="2073450"/>
                  </a:lnTo>
                  <a:lnTo>
                    <a:pt x="368989" y="2092985"/>
                  </a:lnTo>
                  <a:lnTo>
                    <a:pt x="384210" y="2118284"/>
                  </a:lnTo>
                  <a:lnTo>
                    <a:pt x="396078" y="2143773"/>
                  </a:lnTo>
                  <a:lnTo>
                    <a:pt x="407165" y="2170566"/>
                  </a:lnTo>
                  <a:lnTo>
                    <a:pt x="425967" y="2218068"/>
                  </a:lnTo>
                  <a:lnTo>
                    <a:pt x="437378" y="2246490"/>
                  </a:lnTo>
                  <a:lnTo>
                    <a:pt x="452161" y="2286752"/>
                  </a:lnTo>
                  <a:lnTo>
                    <a:pt x="534314" y="2512486"/>
                  </a:lnTo>
                  <a:lnTo>
                    <a:pt x="536238" y="2513381"/>
                  </a:lnTo>
                  <a:lnTo>
                    <a:pt x="537143" y="2519143"/>
                  </a:lnTo>
                  <a:lnTo>
                    <a:pt x="536238" y="2521486"/>
                  </a:lnTo>
                  <a:lnTo>
                    <a:pt x="541868" y="2558806"/>
                  </a:lnTo>
                  <a:lnTo>
                    <a:pt x="542601" y="2580722"/>
                  </a:lnTo>
                  <a:lnTo>
                    <a:pt x="541868" y="2597877"/>
                  </a:lnTo>
                  <a:lnTo>
                    <a:pt x="543058" y="2600554"/>
                  </a:lnTo>
                  <a:lnTo>
                    <a:pt x="541410" y="2602040"/>
                  </a:lnTo>
                  <a:lnTo>
                    <a:pt x="534762" y="2635625"/>
                  </a:lnTo>
                  <a:lnTo>
                    <a:pt x="509597" y="2699547"/>
                  </a:lnTo>
                  <a:lnTo>
                    <a:pt x="498510" y="2731408"/>
                  </a:lnTo>
                  <a:lnTo>
                    <a:pt x="496586" y="2740847"/>
                  </a:lnTo>
                  <a:lnTo>
                    <a:pt x="495100" y="2754477"/>
                  </a:lnTo>
                  <a:lnTo>
                    <a:pt x="496291" y="2774594"/>
                  </a:lnTo>
                  <a:lnTo>
                    <a:pt x="499234" y="2806903"/>
                  </a:lnTo>
                  <a:lnTo>
                    <a:pt x="505635" y="2851575"/>
                  </a:lnTo>
                  <a:lnTo>
                    <a:pt x="506340" y="2858967"/>
                  </a:lnTo>
                  <a:lnTo>
                    <a:pt x="505482" y="2875559"/>
                  </a:lnTo>
                  <a:lnTo>
                    <a:pt x="503253" y="2886351"/>
                  </a:lnTo>
                  <a:lnTo>
                    <a:pt x="495414" y="2911650"/>
                  </a:lnTo>
                  <a:lnTo>
                    <a:pt x="481203" y="2944987"/>
                  </a:lnTo>
                  <a:lnTo>
                    <a:pt x="463753" y="2975324"/>
                  </a:lnTo>
                  <a:lnTo>
                    <a:pt x="437264" y="3015882"/>
                  </a:lnTo>
                  <a:lnTo>
                    <a:pt x="416242" y="3043866"/>
                  </a:lnTo>
                  <a:lnTo>
                    <a:pt x="401288" y="3066983"/>
                  </a:lnTo>
                  <a:lnTo>
                    <a:pt x="393011" y="3083452"/>
                  </a:lnTo>
                  <a:lnTo>
                    <a:pt x="388458" y="3092977"/>
                  </a:lnTo>
                  <a:lnTo>
                    <a:pt x="379676" y="3092977"/>
                  </a:lnTo>
                  <a:lnTo>
                    <a:pt x="380419" y="3091167"/>
                  </a:lnTo>
                  <a:lnTo>
                    <a:pt x="389315" y="3072536"/>
                  </a:lnTo>
                  <a:lnTo>
                    <a:pt x="398469" y="3055334"/>
                  </a:lnTo>
                  <a:lnTo>
                    <a:pt x="412233" y="3034760"/>
                  </a:lnTo>
                  <a:lnTo>
                    <a:pt x="418891" y="3026350"/>
                  </a:lnTo>
                  <a:lnTo>
                    <a:pt x="437569" y="3000318"/>
                  </a:lnTo>
                  <a:lnTo>
                    <a:pt x="455314" y="2973924"/>
                  </a:lnTo>
                  <a:lnTo>
                    <a:pt x="465363" y="2954093"/>
                  </a:lnTo>
                  <a:lnTo>
                    <a:pt x="480317" y="2928928"/>
                  </a:lnTo>
                  <a:lnTo>
                    <a:pt x="490995" y="2903763"/>
                  </a:lnTo>
                  <a:lnTo>
                    <a:pt x="497510" y="2875931"/>
                  </a:lnTo>
                  <a:lnTo>
                    <a:pt x="500891" y="2856671"/>
                  </a:lnTo>
                  <a:lnTo>
                    <a:pt x="498834" y="2839965"/>
                  </a:lnTo>
                  <a:lnTo>
                    <a:pt x="492319" y="2821476"/>
                  </a:lnTo>
                  <a:lnTo>
                    <a:pt x="491128" y="2816561"/>
                  </a:lnTo>
                  <a:lnTo>
                    <a:pt x="489337" y="2800302"/>
                  </a:lnTo>
                  <a:lnTo>
                    <a:pt x="485927" y="2799397"/>
                  </a:lnTo>
                  <a:lnTo>
                    <a:pt x="488604" y="2796864"/>
                  </a:lnTo>
                  <a:lnTo>
                    <a:pt x="484461" y="2760773"/>
                  </a:lnTo>
                  <a:lnTo>
                    <a:pt x="485356" y="2744181"/>
                  </a:lnTo>
                  <a:lnTo>
                    <a:pt x="488890" y="2725988"/>
                  </a:lnTo>
                  <a:lnTo>
                    <a:pt x="496157" y="2706729"/>
                  </a:lnTo>
                  <a:lnTo>
                    <a:pt x="494967" y="2703938"/>
                  </a:lnTo>
                  <a:lnTo>
                    <a:pt x="497796" y="2701852"/>
                  </a:lnTo>
                  <a:lnTo>
                    <a:pt x="511550" y="2670029"/>
                  </a:lnTo>
                  <a:lnTo>
                    <a:pt x="530038" y="2624414"/>
                  </a:lnTo>
                  <a:lnTo>
                    <a:pt x="532867" y="2609802"/>
                  </a:lnTo>
                  <a:lnTo>
                    <a:pt x="532267" y="2564187"/>
                  </a:lnTo>
                  <a:lnTo>
                    <a:pt x="526351" y="2532078"/>
                  </a:lnTo>
                  <a:lnTo>
                    <a:pt x="501463" y="2459984"/>
                  </a:lnTo>
                  <a:lnTo>
                    <a:pt x="499234" y="2459412"/>
                  </a:lnTo>
                  <a:lnTo>
                    <a:pt x="477803" y="2470499"/>
                  </a:lnTo>
                  <a:lnTo>
                    <a:pt x="471440" y="2473290"/>
                  </a:lnTo>
                  <a:lnTo>
                    <a:pt x="444056" y="2479986"/>
                  </a:lnTo>
                  <a:lnTo>
                    <a:pt x="443903" y="2476414"/>
                  </a:lnTo>
                  <a:lnTo>
                    <a:pt x="448180" y="2475671"/>
                  </a:lnTo>
                  <a:lnTo>
                    <a:pt x="470687" y="2469594"/>
                  </a:lnTo>
                  <a:lnTo>
                    <a:pt x="497033" y="2456288"/>
                  </a:lnTo>
                  <a:lnTo>
                    <a:pt x="498672" y="2454202"/>
                  </a:lnTo>
                  <a:lnTo>
                    <a:pt x="498967" y="2452021"/>
                  </a:lnTo>
                  <a:lnTo>
                    <a:pt x="482822" y="2406986"/>
                  </a:lnTo>
                  <a:lnTo>
                    <a:pt x="464477" y="2356980"/>
                  </a:lnTo>
                  <a:lnTo>
                    <a:pt x="438245" y="2285171"/>
                  </a:lnTo>
                  <a:lnTo>
                    <a:pt x="421824" y="2243709"/>
                  </a:lnTo>
                  <a:lnTo>
                    <a:pt x="392801" y="2174443"/>
                  </a:lnTo>
                  <a:lnTo>
                    <a:pt x="375923" y="2134943"/>
                  </a:lnTo>
                  <a:lnTo>
                    <a:pt x="369560" y="2123113"/>
                  </a:lnTo>
                  <a:lnTo>
                    <a:pt x="351072" y="2090680"/>
                  </a:lnTo>
                  <a:lnTo>
                    <a:pt x="305048" y="2021291"/>
                  </a:lnTo>
                  <a:lnTo>
                    <a:pt x="255156" y="1947681"/>
                  </a:lnTo>
                  <a:lnTo>
                    <a:pt x="214760" y="1889674"/>
                  </a:lnTo>
                  <a:lnTo>
                    <a:pt x="213274" y="1889674"/>
                  </a:lnTo>
                  <a:lnTo>
                    <a:pt x="211379" y="1887455"/>
                  </a:lnTo>
                  <a:lnTo>
                    <a:pt x="211788" y="1886102"/>
                  </a:lnTo>
                  <a:lnTo>
                    <a:pt x="202787" y="1872024"/>
                  </a:lnTo>
                  <a:lnTo>
                    <a:pt x="189033" y="1844926"/>
                  </a:lnTo>
                  <a:lnTo>
                    <a:pt x="179099" y="1832200"/>
                  </a:lnTo>
                  <a:lnTo>
                    <a:pt x="176755" y="1834134"/>
                  </a:lnTo>
                  <a:lnTo>
                    <a:pt x="175717" y="1832200"/>
                  </a:lnTo>
                  <a:lnTo>
                    <a:pt x="177203" y="1829572"/>
                  </a:lnTo>
                  <a:lnTo>
                    <a:pt x="169202" y="1823171"/>
                  </a:lnTo>
                  <a:lnTo>
                    <a:pt x="161944" y="1811921"/>
                  </a:lnTo>
                  <a:lnTo>
                    <a:pt x="136312" y="1768535"/>
                  </a:lnTo>
                  <a:lnTo>
                    <a:pt x="120501" y="1738198"/>
                  </a:lnTo>
                  <a:lnTo>
                    <a:pt x="92373" y="1669799"/>
                  </a:lnTo>
                  <a:lnTo>
                    <a:pt x="91478" y="1667418"/>
                  </a:lnTo>
                  <a:lnTo>
                    <a:pt x="67666" y="1608087"/>
                  </a:lnTo>
                  <a:lnTo>
                    <a:pt x="53492" y="1562357"/>
                  </a:lnTo>
                  <a:lnTo>
                    <a:pt x="45006" y="1528724"/>
                  </a:lnTo>
                  <a:lnTo>
                    <a:pt x="34033" y="1482090"/>
                  </a:lnTo>
                  <a:lnTo>
                    <a:pt x="30661" y="1465545"/>
                  </a:lnTo>
                  <a:lnTo>
                    <a:pt x="20726" y="1399194"/>
                  </a:lnTo>
                  <a:lnTo>
                    <a:pt x="9639" y="1329204"/>
                  </a:lnTo>
                  <a:lnTo>
                    <a:pt x="5944" y="1307725"/>
                  </a:lnTo>
                  <a:lnTo>
                    <a:pt x="3562" y="1300020"/>
                  </a:lnTo>
                  <a:lnTo>
                    <a:pt x="3562" y="1297924"/>
                  </a:lnTo>
                  <a:lnTo>
                    <a:pt x="581" y="1285494"/>
                  </a:lnTo>
                  <a:lnTo>
                    <a:pt x="0" y="12740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7" name="그래픽 2">
              <a:extLst>
                <a:ext uri="{FF2B5EF4-FFF2-40B4-BE49-F238E27FC236}">
                  <a16:creationId xmlns:a16="http://schemas.microsoft.com/office/drawing/2014/main" id="{B19B0BC0-4E37-2343-0E26-CA38B0AD6600}"/>
                </a:ext>
              </a:extLst>
            </p:cNvPr>
            <p:cNvSpPr/>
            <p:nvPr/>
          </p:nvSpPr>
          <p:spPr>
            <a:xfrm>
              <a:off x="2333291" y="2610383"/>
              <a:ext cx="358406" cy="208140"/>
            </a:xfrm>
            <a:custGeom>
              <a:avLst/>
              <a:gdLst>
                <a:gd name="connsiteX0" fmla="*/ 0 w 358406"/>
                <a:gd name="connsiteY0" fmla="*/ 195510 h 208140"/>
                <a:gd name="connsiteX1" fmla="*/ 25489 w 358406"/>
                <a:gd name="connsiteY1" fmla="*/ 170879 h 208140"/>
                <a:gd name="connsiteX2" fmla="*/ 36205 w 358406"/>
                <a:gd name="connsiteY2" fmla="*/ 153219 h 208140"/>
                <a:gd name="connsiteX3" fmla="*/ 41167 w 358406"/>
                <a:gd name="connsiteY3" fmla="*/ 121187 h 208140"/>
                <a:gd name="connsiteX4" fmla="*/ 45263 w 358406"/>
                <a:gd name="connsiteY4" fmla="*/ 121929 h 208140"/>
                <a:gd name="connsiteX5" fmla="*/ 47720 w 358406"/>
                <a:gd name="connsiteY5" fmla="*/ 122120 h 208140"/>
                <a:gd name="connsiteX6" fmla="*/ 51140 w 358406"/>
                <a:gd name="connsiteY6" fmla="*/ 121558 h 208140"/>
                <a:gd name="connsiteX7" fmla="*/ 54083 w 358406"/>
                <a:gd name="connsiteY7" fmla="*/ 119920 h 208140"/>
                <a:gd name="connsiteX8" fmla="*/ 55531 w 358406"/>
                <a:gd name="connsiteY8" fmla="*/ 118196 h 208140"/>
                <a:gd name="connsiteX9" fmla="*/ 54931 w 358406"/>
                <a:gd name="connsiteY9" fmla="*/ 116891 h 208140"/>
                <a:gd name="connsiteX10" fmla="*/ 104118 w 358406"/>
                <a:gd name="connsiteY10" fmla="*/ 72095 h 208140"/>
                <a:gd name="connsiteX11" fmla="*/ 105423 w 358406"/>
                <a:gd name="connsiteY11" fmla="*/ 72838 h 208140"/>
                <a:gd name="connsiteX12" fmla="*/ 109738 w 358406"/>
                <a:gd name="connsiteY12" fmla="*/ 68704 h 208140"/>
                <a:gd name="connsiteX13" fmla="*/ 111795 w 358406"/>
                <a:gd name="connsiteY13" fmla="*/ 67551 h 208140"/>
                <a:gd name="connsiteX14" fmla="*/ 119386 w 358406"/>
                <a:gd name="connsiteY14" fmla="*/ 64465 h 208140"/>
                <a:gd name="connsiteX15" fmla="*/ 120901 w 358406"/>
                <a:gd name="connsiteY15" fmla="*/ 63160 h 208140"/>
                <a:gd name="connsiteX16" fmla="*/ 121606 w 358406"/>
                <a:gd name="connsiteY16" fmla="*/ 61636 h 208140"/>
                <a:gd name="connsiteX17" fmla="*/ 121044 w 358406"/>
                <a:gd name="connsiteY17" fmla="*/ 57064 h 208140"/>
                <a:gd name="connsiteX18" fmla="*/ 119691 w 358406"/>
                <a:gd name="connsiteY18" fmla="*/ 56169 h 208140"/>
                <a:gd name="connsiteX19" fmla="*/ 116043 w 358406"/>
                <a:gd name="connsiteY19" fmla="*/ 54864 h 208140"/>
                <a:gd name="connsiteX20" fmla="*/ 112728 w 358406"/>
                <a:gd name="connsiteY20" fmla="*/ 53454 h 208140"/>
                <a:gd name="connsiteX21" fmla="*/ 70799 w 358406"/>
                <a:gd name="connsiteY21" fmla="*/ 27051 h 208140"/>
                <a:gd name="connsiteX22" fmla="*/ 90592 w 358406"/>
                <a:gd name="connsiteY22" fmla="*/ 7020 h 208140"/>
                <a:gd name="connsiteX23" fmla="*/ 110623 w 358406"/>
                <a:gd name="connsiteY23" fmla="*/ 15888 h 208140"/>
                <a:gd name="connsiteX24" fmla="*/ 133569 w 358406"/>
                <a:gd name="connsiteY24" fmla="*/ 29061 h 208140"/>
                <a:gd name="connsiteX25" fmla="*/ 146590 w 358406"/>
                <a:gd name="connsiteY25" fmla="*/ 37281 h 208140"/>
                <a:gd name="connsiteX26" fmla="*/ 155334 w 358406"/>
                <a:gd name="connsiteY26" fmla="*/ 44005 h 208140"/>
                <a:gd name="connsiteX27" fmla="*/ 162735 w 358406"/>
                <a:gd name="connsiteY27" fmla="*/ 50663 h 208140"/>
                <a:gd name="connsiteX28" fmla="*/ 162925 w 358406"/>
                <a:gd name="connsiteY28" fmla="*/ 52264 h 208140"/>
                <a:gd name="connsiteX29" fmla="*/ 169545 w 358406"/>
                <a:gd name="connsiteY29" fmla="*/ 57322 h 208140"/>
                <a:gd name="connsiteX30" fmla="*/ 180632 w 358406"/>
                <a:gd name="connsiteY30" fmla="*/ 64018 h 208140"/>
                <a:gd name="connsiteX31" fmla="*/ 189157 w 358406"/>
                <a:gd name="connsiteY31" fmla="*/ 67475 h 208140"/>
                <a:gd name="connsiteX32" fmla="*/ 196796 w 358406"/>
                <a:gd name="connsiteY32" fmla="*/ 69409 h 208140"/>
                <a:gd name="connsiteX33" fmla="*/ 205092 w 358406"/>
                <a:gd name="connsiteY33" fmla="*/ 70676 h 208140"/>
                <a:gd name="connsiteX34" fmla="*/ 213712 w 358406"/>
                <a:gd name="connsiteY34" fmla="*/ 70961 h 208140"/>
                <a:gd name="connsiteX35" fmla="*/ 226190 w 358406"/>
                <a:gd name="connsiteY35" fmla="*/ 69323 h 208140"/>
                <a:gd name="connsiteX36" fmla="*/ 242821 w 358406"/>
                <a:gd name="connsiteY36" fmla="*/ 62589 h 208140"/>
                <a:gd name="connsiteX37" fmla="*/ 244126 w 358406"/>
                <a:gd name="connsiteY37" fmla="*/ 65380 h 208140"/>
                <a:gd name="connsiteX38" fmla="*/ 289855 w 358406"/>
                <a:gd name="connsiteY38" fmla="*/ 45396 h 208140"/>
                <a:gd name="connsiteX39" fmla="*/ 284902 w 358406"/>
                <a:gd name="connsiteY39" fmla="*/ 33338 h 208140"/>
                <a:gd name="connsiteX40" fmla="*/ 320364 w 358406"/>
                <a:gd name="connsiteY40" fmla="*/ 17974 h 208140"/>
                <a:gd name="connsiteX41" fmla="*/ 325831 w 358406"/>
                <a:gd name="connsiteY41" fmla="*/ 14106 h 208140"/>
                <a:gd name="connsiteX42" fmla="*/ 326317 w 358406"/>
                <a:gd name="connsiteY42" fmla="*/ 10982 h 208140"/>
                <a:gd name="connsiteX43" fmla="*/ 326022 w 358406"/>
                <a:gd name="connsiteY43" fmla="*/ 8411 h 208140"/>
                <a:gd name="connsiteX44" fmla="*/ 324136 w 358406"/>
                <a:gd name="connsiteY44" fmla="*/ 5248 h 208140"/>
                <a:gd name="connsiteX45" fmla="*/ 319583 w 358406"/>
                <a:gd name="connsiteY45" fmla="*/ 0 h 208140"/>
                <a:gd name="connsiteX46" fmla="*/ 323317 w 358406"/>
                <a:gd name="connsiteY46" fmla="*/ 3534 h 208140"/>
                <a:gd name="connsiteX47" fmla="*/ 334223 w 358406"/>
                <a:gd name="connsiteY47" fmla="*/ 12020 h 208140"/>
                <a:gd name="connsiteX48" fmla="*/ 339652 w 358406"/>
                <a:gd name="connsiteY48" fmla="*/ 19612 h 208140"/>
                <a:gd name="connsiteX49" fmla="*/ 347205 w 358406"/>
                <a:gd name="connsiteY49" fmla="*/ 27318 h 208140"/>
                <a:gd name="connsiteX50" fmla="*/ 352901 w 358406"/>
                <a:gd name="connsiteY50" fmla="*/ 33566 h 208140"/>
                <a:gd name="connsiteX51" fmla="*/ 358407 w 358406"/>
                <a:gd name="connsiteY51" fmla="*/ 39224 h 208140"/>
                <a:gd name="connsiteX52" fmla="*/ 355768 w 358406"/>
                <a:gd name="connsiteY52" fmla="*/ 39348 h 208140"/>
                <a:gd name="connsiteX53" fmla="*/ 353682 w 358406"/>
                <a:gd name="connsiteY53" fmla="*/ 38976 h 208140"/>
                <a:gd name="connsiteX54" fmla="*/ 350034 w 358406"/>
                <a:gd name="connsiteY54" fmla="*/ 38195 h 208140"/>
                <a:gd name="connsiteX55" fmla="*/ 296570 w 358406"/>
                <a:gd name="connsiteY55" fmla="*/ 61674 h 208140"/>
                <a:gd name="connsiteX56" fmla="*/ 291551 w 358406"/>
                <a:gd name="connsiteY56" fmla="*/ 49025 h 208140"/>
                <a:gd name="connsiteX57" fmla="*/ 245745 w 358406"/>
                <a:gd name="connsiteY57" fmla="*/ 68894 h 208140"/>
                <a:gd name="connsiteX58" fmla="*/ 246678 w 358406"/>
                <a:gd name="connsiteY58" fmla="*/ 71495 h 208140"/>
                <a:gd name="connsiteX59" fmla="*/ 245983 w 358406"/>
                <a:gd name="connsiteY59" fmla="*/ 71704 h 208140"/>
                <a:gd name="connsiteX60" fmla="*/ 249879 w 358406"/>
                <a:gd name="connsiteY60" fmla="*/ 81429 h 208140"/>
                <a:gd name="connsiteX61" fmla="*/ 221713 w 358406"/>
                <a:gd name="connsiteY61" fmla="*/ 93116 h 208140"/>
                <a:gd name="connsiteX62" fmla="*/ 220113 w 358406"/>
                <a:gd name="connsiteY62" fmla="*/ 94155 h 208140"/>
                <a:gd name="connsiteX63" fmla="*/ 220713 w 358406"/>
                <a:gd name="connsiteY63" fmla="*/ 95269 h 208140"/>
                <a:gd name="connsiteX64" fmla="*/ 161439 w 358406"/>
                <a:gd name="connsiteY64" fmla="*/ 118748 h 208140"/>
                <a:gd name="connsiteX65" fmla="*/ 97060 w 358406"/>
                <a:gd name="connsiteY65" fmla="*/ 151305 h 208140"/>
                <a:gd name="connsiteX66" fmla="*/ 95955 w 358406"/>
                <a:gd name="connsiteY66" fmla="*/ 150371 h 208140"/>
                <a:gd name="connsiteX67" fmla="*/ 94640 w 358406"/>
                <a:gd name="connsiteY67" fmla="*/ 150209 h 208140"/>
                <a:gd name="connsiteX68" fmla="*/ 92755 w 358406"/>
                <a:gd name="connsiteY68" fmla="*/ 151362 h 208140"/>
                <a:gd name="connsiteX69" fmla="*/ 16259 w 358406"/>
                <a:gd name="connsiteY69" fmla="*/ 208064 h 208140"/>
                <a:gd name="connsiteX70" fmla="*/ 16183 w 358406"/>
                <a:gd name="connsiteY70" fmla="*/ 208140 h 208140"/>
                <a:gd name="connsiteX71" fmla="*/ 0 w 358406"/>
                <a:gd name="connsiteY71" fmla="*/ 195510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8406" h="208140">
                  <a:moveTo>
                    <a:pt x="0" y="195510"/>
                  </a:moveTo>
                  <a:lnTo>
                    <a:pt x="25489" y="170879"/>
                  </a:lnTo>
                  <a:lnTo>
                    <a:pt x="36205" y="153219"/>
                  </a:lnTo>
                  <a:lnTo>
                    <a:pt x="41167" y="121187"/>
                  </a:lnTo>
                  <a:lnTo>
                    <a:pt x="45263" y="121929"/>
                  </a:lnTo>
                  <a:lnTo>
                    <a:pt x="47720" y="122120"/>
                  </a:lnTo>
                  <a:lnTo>
                    <a:pt x="51140" y="121558"/>
                  </a:lnTo>
                  <a:lnTo>
                    <a:pt x="54083" y="119920"/>
                  </a:lnTo>
                  <a:lnTo>
                    <a:pt x="55531" y="118196"/>
                  </a:lnTo>
                  <a:lnTo>
                    <a:pt x="54931" y="116891"/>
                  </a:lnTo>
                  <a:lnTo>
                    <a:pt x="104118" y="72095"/>
                  </a:lnTo>
                  <a:lnTo>
                    <a:pt x="105423" y="72838"/>
                  </a:lnTo>
                  <a:lnTo>
                    <a:pt x="109738" y="68704"/>
                  </a:lnTo>
                  <a:lnTo>
                    <a:pt x="111795" y="67551"/>
                  </a:lnTo>
                  <a:lnTo>
                    <a:pt x="119386" y="64465"/>
                  </a:lnTo>
                  <a:lnTo>
                    <a:pt x="120901" y="63160"/>
                  </a:lnTo>
                  <a:lnTo>
                    <a:pt x="121606" y="61636"/>
                  </a:lnTo>
                  <a:lnTo>
                    <a:pt x="121044" y="57064"/>
                  </a:lnTo>
                  <a:lnTo>
                    <a:pt x="119691" y="56169"/>
                  </a:lnTo>
                  <a:lnTo>
                    <a:pt x="116043" y="54864"/>
                  </a:lnTo>
                  <a:lnTo>
                    <a:pt x="112728" y="53454"/>
                  </a:lnTo>
                  <a:lnTo>
                    <a:pt x="70799" y="27051"/>
                  </a:lnTo>
                  <a:lnTo>
                    <a:pt x="90592" y="7020"/>
                  </a:lnTo>
                  <a:lnTo>
                    <a:pt x="110623" y="15888"/>
                  </a:lnTo>
                  <a:lnTo>
                    <a:pt x="133569" y="29061"/>
                  </a:lnTo>
                  <a:lnTo>
                    <a:pt x="146590" y="37281"/>
                  </a:lnTo>
                  <a:lnTo>
                    <a:pt x="155334" y="44005"/>
                  </a:lnTo>
                  <a:lnTo>
                    <a:pt x="162735" y="50663"/>
                  </a:lnTo>
                  <a:lnTo>
                    <a:pt x="162925" y="52264"/>
                  </a:lnTo>
                  <a:lnTo>
                    <a:pt x="169545" y="57322"/>
                  </a:lnTo>
                  <a:lnTo>
                    <a:pt x="180632" y="64018"/>
                  </a:lnTo>
                  <a:lnTo>
                    <a:pt x="189157" y="67475"/>
                  </a:lnTo>
                  <a:lnTo>
                    <a:pt x="196796" y="69409"/>
                  </a:lnTo>
                  <a:lnTo>
                    <a:pt x="205092" y="70676"/>
                  </a:lnTo>
                  <a:lnTo>
                    <a:pt x="213712" y="70961"/>
                  </a:lnTo>
                  <a:lnTo>
                    <a:pt x="226190" y="69323"/>
                  </a:lnTo>
                  <a:lnTo>
                    <a:pt x="242821" y="62589"/>
                  </a:lnTo>
                  <a:lnTo>
                    <a:pt x="244126" y="65380"/>
                  </a:lnTo>
                  <a:lnTo>
                    <a:pt x="289855" y="45396"/>
                  </a:lnTo>
                  <a:lnTo>
                    <a:pt x="284902" y="33338"/>
                  </a:lnTo>
                  <a:lnTo>
                    <a:pt x="320364" y="17974"/>
                  </a:lnTo>
                  <a:lnTo>
                    <a:pt x="325831" y="14106"/>
                  </a:lnTo>
                  <a:lnTo>
                    <a:pt x="326317" y="10982"/>
                  </a:lnTo>
                  <a:lnTo>
                    <a:pt x="326022" y="8411"/>
                  </a:lnTo>
                  <a:lnTo>
                    <a:pt x="324136" y="5248"/>
                  </a:lnTo>
                  <a:lnTo>
                    <a:pt x="319583" y="0"/>
                  </a:lnTo>
                  <a:lnTo>
                    <a:pt x="323317" y="3534"/>
                  </a:lnTo>
                  <a:lnTo>
                    <a:pt x="334223" y="12020"/>
                  </a:lnTo>
                  <a:lnTo>
                    <a:pt x="339652" y="19612"/>
                  </a:lnTo>
                  <a:lnTo>
                    <a:pt x="347205" y="27318"/>
                  </a:lnTo>
                  <a:lnTo>
                    <a:pt x="352901" y="33566"/>
                  </a:lnTo>
                  <a:lnTo>
                    <a:pt x="358407" y="39224"/>
                  </a:lnTo>
                  <a:lnTo>
                    <a:pt x="355768" y="39348"/>
                  </a:lnTo>
                  <a:lnTo>
                    <a:pt x="353682" y="38976"/>
                  </a:lnTo>
                  <a:lnTo>
                    <a:pt x="350034" y="38195"/>
                  </a:lnTo>
                  <a:lnTo>
                    <a:pt x="296570" y="61674"/>
                  </a:lnTo>
                  <a:lnTo>
                    <a:pt x="291551" y="49025"/>
                  </a:lnTo>
                  <a:lnTo>
                    <a:pt x="245745" y="68894"/>
                  </a:lnTo>
                  <a:lnTo>
                    <a:pt x="246678" y="71495"/>
                  </a:lnTo>
                  <a:lnTo>
                    <a:pt x="245983" y="71704"/>
                  </a:lnTo>
                  <a:lnTo>
                    <a:pt x="249879" y="81429"/>
                  </a:lnTo>
                  <a:lnTo>
                    <a:pt x="221713" y="93116"/>
                  </a:lnTo>
                  <a:lnTo>
                    <a:pt x="220113" y="94155"/>
                  </a:lnTo>
                  <a:lnTo>
                    <a:pt x="220713" y="95269"/>
                  </a:lnTo>
                  <a:lnTo>
                    <a:pt x="161439" y="118748"/>
                  </a:lnTo>
                  <a:lnTo>
                    <a:pt x="97060" y="151305"/>
                  </a:lnTo>
                  <a:lnTo>
                    <a:pt x="95955" y="150371"/>
                  </a:lnTo>
                  <a:lnTo>
                    <a:pt x="94640" y="150209"/>
                  </a:lnTo>
                  <a:lnTo>
                    <a:pt x="92755" y="151362"/>
                  </a:lnTo>
                  <a:lnTo>
                    <a:pt x="16259" y="208064"/>
                  </a:lnTo>
                  <a:lnTo>
                    <a:pt x="16183" y="208140"/>
                  </a:lnTo>
                  <a:lnTo>
                    <a:pt x="0" y="1955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8" name="그래픽 2">
              <a:extLst>
                <a:ext uri="{FF2B5EF4-FFF2-40B4-BE49-F238E27FC236}">
                  <a16:creationId xmlns:a16="http://schemas.microsoft.com/office/drawing/2014/main" id="{3404FD95-AEE5-F29A-FFB5-6342D752CFAC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29" name="그래픽 2">
              <a:extLst>
                <a:ext uri="{FF2B5EF4-FFF2-40B4-BE49-F238E27FC236}">
                  <a16:creationId xmlns:a16="http://schemas.microsoft.com/office/drawing/2014/main" id="{F8A271B1-27E9-1E2C-61CA-11C0FDB63B02}"/>
                </a:ext>
              </a:extLst>
            </p:cNvPr>
            <p:cNvSpPr/>
            <p:nvPr/>
          </p:nvSpPr>
          <p:spPr>
            <a:xfrm>
              <a:off x="1660293" y="3670373"/>
              <a:ext cx="390744" cy="846115"/>
            </a:xfrm>
            <a:custGeom>
              <a:avLst/>
              <a:gdLst>
                <a:gd name="connsiteX0" fmla="*/ 0 w 390744"/>
                <a:gd name="connsiteY0" fmla="*/ 826256 h 846115"/>
                <a:gd name="connsiteX1" fmla="*/ 9601 w 390744"/>
                <a:gd name="connsiteY1" fmla="*/ 825798 h 846115"/>
                <a:gd name="connsiteX2" fmla="*/ 26841 w 390744"/>
                <a:gd name="connsiteY2" fmla="*/ 828551 h 846115"/>
                <a:gd name="connsiteX3" fmla="*/ 59960 w 390744"/>
                <a:gd name="connsiteY3" fmla="*/ 840010 h 846115"/>
                <a:gd name="connsiteX4" fmla="*/ 78562 w 390744"/>
                <a:gd name="connsiteY4" fmla="*/ 839762 h 846115"/>
                <a:gd name="connsiteX5" fmla="*/ 88011 w 390744"/>
                <a:gd name="connsiteY5" fmla="*/ 838943 h 846115"/>
                <a:gd name="connsiteX6" fmla="*/ 147752 w 390744"/>
                <a:gd name="connsiteY6" fmla="*/ 818036 h 846115"/>
                <a:gd name="connsiteX7" fmla="*/ 172641 w 390744"/>
                <a:gd name="connsiteY7" fmla="*/ 808758 h 846115"/>
                <a:gd name="connsiteX8" fmla="*/ 193253 w 390744"/>
                <a:gd name="connsiteY8" fmla="*/ 801167 h 846115"/>
                <a:gd name="connsiteX9" fmla="*/ 237115 w 390744"/>
                <a:gd name="connsiteY9" fmla="*/ 785984 h 846115"/>
                <a:gd name="connsiteX10" fmla="*/ 245697 w 390744"/>
                <a:gd name="connsiteY10" fmla="*/ 781374 h 846115"/>
                <a:gd name="connsiteX11" fmla="*/ 255889 w 390744"/>
                <a:gd name="connsiteY11" fmla="*/ 771735 h 846115"/>
                <a:gd name="connsiteX12" fmla="*/ 266976 w 390744"/>
                <a:gd name="connsiteY12" fmla="*/ 756790 h 846115"/>
                <a:gd name="connsiteX13" fmla="*/ 272072 w 390744"/>
                <a:gd name="connsiteY13" fmla="*/ 744350 h 846115"/>
                <a:gd name="connsiteX14" fmla="*/ 273882 w 390744"/>
                <a:gd name="connsiteY14" fmla="*/ 734082 h 846115"/>
                <a:gd name="connsiteX15" fmla="*/ 273634 w 390744"/>
                <a:gd name="connsiteY15" fmla="*/ 711422 h 846115"/>
                <a:gd name="connsiteX16" fmla="*/ 270472 w 390744"/>
                <a:gd name="connsiteY16" fmla="*/ 667122 h 846115"/>
                <a:gd name="connsiteX17" fmla="*/ 269843 w 390744"/>
                <a:gd name="connsiteY17" fmla="*/ 654348 h 846115"/>
                <a:gd name="connsiteX18" fmla="*/ 268357 w 390744"/>
                <a:gd name="connsiteY18" fmla="*/ 524199 h 846115"/>
                <a:gd name="connsiteX19" fmla="*/ 275130 w 390744"/>
                <a:gd name="connsiteY19" fmla="*/ 354806 h 846115"/>
                <a:gd name="connsiteX20" fmla="*/ 276777 w 390744"/>
                <a:gd name="connsiteY20" fmla="*/ 341709 h 846115"/>
                <a:gd name="connsiteX21" fmla="*/ 277806 w 390744"/>
                <a:gd name="connsiteY21" fmla="*/ 333747 h 846115"/>
                <a:gd name="connsiteX22" fmla="*/ 281788 w 390744"/>
                <a:gd name="connsiteY22" fmla="*/ 317240 h 846115"/>
                <a:gd name="connsiteX23" fmla="*/ 313153 w 390744"/>
                <a:gd name="connsiteY23" fmla="*/ 213360 h 846115"/>
                <a:gd name="connsiteX24" fmla="*/ 315459 w 390744"/>
                <a:gd name="connsiteY24" fmla="*/ 205149 h 846115"/>
                <a:gd name="connsiteX25" fmla="*/ 319145 w 390744"/>
                <a:gd name="connsiteY25" fmla="*/ 188109 h 846115"/>
                <a:gd name="connsiteX26" fmla="*/ 324164 w 390744"/>
                <a:gd name="connsiteY26" fmla="*/ 148771 h 846115"/>
                <a:gd name="connsiteX27" fmla="*/ 325984 w 390744"/>
                <a:gd name="connsiteY27" fmla="*/ 138684 h 846115"/>
                <a:gd name="connsiteX28" fmla="*/ 329146 w 390744"/>
                <a:gd name="connsiteY28" fmla="*/ 127149 h 846115"/>
                <a:gd name="connsiteX29" fmla="*/ 354225 w 390744"/>
                <a:gd name="connsiteY29" fmla="*/ 45244 h 846115"/>
                <a:gd name="connsiteX30" fmla="*/ 357721 w 390744"/>
                <a:gd name="connsiteY30" fmla="*/ 36090 h 846115"/>
                <a:gd name="connsiteX31" fmla="*/ 363998 w 390744"/>
                <a:gd name="connsiteY31" fmla="*/ 24060 h 846115"/>
                <a:gd name="connsiteX32" fmla="*/ 378371 w 390744"/>
                <a:gd name="connsiteY32" fmla="*/ 0 h 846115"/>
                <a:gd name="connsiteX33" fmla="*/ 384534 w 390744"/>
                <a:gd name="connsiteY33" fmla="*/ 3781 h 846115"/>
                <a:gd name="connsiteX34" fmla="*/ 390744 w 390744"/>
                <a:gd name="connsiteY34" fmla="*/ 7563 h 846115"/>
                <a:gd name="connsiteX35" fmla="*/ 375923 w 390744"/>
                <a:gd name="connsiteY35" fmla="*/ 32452 h 846115"/>
                <a:gd name="connsiteX36" fmla="*/ 371494 w 390744"/>
                <a:gd name="connsiteY36" fmla="*/ 40862 h 846115"/>
                <a:gd name="connsiteX37" fmla="*/ 367589 w 390744"/>
                <a:gd name="connsiteY37" fmla="*/ 50759 h 846115"/>
                <a:gd name="connsiteX38" fmla="*/ 344719 w 390744"/>
                <a:gd name="connsiteY38" fmla="*/ 125196 h 846115"/>
                <a:gd name="connsiteX39" fmla="*/ 340947 w 390744"/>
                <a:gd name="connsiteY39" fmla="*/ 137350 h 846115"/>
                <a:gd name="connsiteX40" fmla="*/ 337909 w 390744"/>
                <a:gd name="connsiteY40" fmla="*/ 152867 h 846115"/>
                <a:gd name="connsiteX41" fmla="*/ 334928 w 390744"/>
                <a:gd name="connsiteY41" fmla="*/ 176765 h 846115"/>
                <a:gd name="connsiteX42" fmla="*/ 332546 w 390744"/>
                <a:gd name="connsiteY42" fmla="*/ 193395 h 846115"/>
                <a:gd name="connsiteX43" fmla="*/ 327298 w 390744"/>
                <a:gd name="connsiteY43" fmla="*/ 215760 h 846115"/>
                <a:gd name="connsiteX44" fmla="*/ 296085 w 390744"/>
                <a:gd name="connsiteY44" fmla="*/ 317868 h 846115"/>
                <a:gd name="connsiteX45" fmla="*/ 292332 w 390744"/>
                <a:gd name="connsiteY45" fmla="*/ 332965 h 846115"/>
                <a:gd name="connsiteX46" fmla="*/ 289789 w 390744"/>
                <a:gd name="connsiteY46" fmla="*/ 349387 h 846115"/>
                <a:gd name="connsiteX47" fmla="*/ 287407 w 390744"/>
                <a:gd name="connsiteY47" fmla="*/ 381276 h 846115"/>
                <a:gd name="connsiteX48" fmla="*/ 286341 w 390744"/>
                <a:gd name="connsiteY48" fmla="*/ 390554 h 846115"/>
                <a:gd name="connsiteX49" fmla="*/ 283178 w 390744"/>
                <a:gd name="connsiteY49" fmla="*/ 429644 h 846115"/>
                <a:gd name="connsiteX50" fmla="*/ 280054 w 390744"/>
                <a:gd name="connsiteY50" fmla="*/ 524113 h 846115"/>
                <a:gd name="connsiteX51" fmla="*/ 281245 w 390744"/>
                <a:gd name="connsiteY51" fmla="*/ 646709 h 846115"/>
                <a:gd name="connsiteX52" fmla="*/ 278197 w 390744"/>
                <a:gd name="connsiteY52" fmla="*/ 653262 h 846115"/>
                <a:gd name="connsiteX53" fmla="*/ 277454 w 390744"/>
                <a:gd name="connsiteY53" fmla="*/ 667712 h 846115"/>
                <a:gd name="connsiteX54" fmla="*/ 278568 w 390744"/>
                <a:gd name="connsiteY54" fmla="*/ 679733 h 846115"/>
                <a:gd name="connsiteX55" fmla="*/ 279568 w 390744"/>
                <a:gd name="connsiteY55" fmla="*/ 685486 h 846115"/>
                <a:gd name="connsiteX56" fmla="*/ 278997 w 390744"/>
                <a:gd name="connsiteY56" fmla="*/ 692144 h 846115"/>
                <a:gd name="connsiteX57" fmla="*/ 280226 w 390744"/>
                <a:gd name="connsiteY57" fmla="*/ 703431 h 846115"/>
                <a:gd name="connsiteX58" fmla="*/ 283997 w 390744"/>
                <a:gd name="connsiteY58" fmla="*/ 712213 h 846115"/>
                <a:gd name="connsiteX59" fmla="*/ 283702 w 390744"/>
                <a:gd name="connsiteY59" fmla="*/ 740378 h 846115"/>
                <a:gd name="connsiteX60" fmla="*/ 282216 w 390744"/>
                <a:gd name="connsiteY60" fmla="*/ 752199 h 846115"/>
                <a:gd name="connsiteX61" fmla="*/ 280368 w 390744"/>
                <a:gd name="connsiteY61" fmla="*/ 757495 h 846115"/>
                <a:gd name="connsiteX62" fmla="*/ 277120 w 390744"/>
                <a:gd name="connsiteY62" fmla="*/ 760819 h 846115"/>
                <a:gd name="connsiteX63" fmla="*/ 263614 w 390744"/>
                <a:gd name="connsiteY63" fmla="*/ 774440 h 846115"/>
                <a:gd name="connsiteX64" fmla="*/ 251593 w 390744"/>
                <a:gd name="connsiteY64" fmla="*/ 783889 h 846115"/>
                <a:gd name="connsiteX65" fmla="*/ 241449 w 390744"/>
                <a:gd name="connsiteY65" fmla="*/ 787946 h 846115"/>
                <a:gd name="connsiteX66" fmla="*/ 231877 w 390744"/>
                <a:gd name="connsiteY66" fmla="*/ 793118 h 846115"/>
                <a:gd name="connsiteX67" fmla="*/ 151209 w 390744"/>
                <a:gd name="connsiteY67" fmla="*/ 820626 h 846115"/>
                <a:gd name="connsiteX68" fmla="*/ 89144 w 390744"/>
                <a:gd name="connsiteY68" fmla="*/ 841067 h 846115"/>
                <a:gd name="connsiteX69" fmla="*/ 85373 w 390744"/>
                <a:gd name="connsiteY69" fmla="*/ 843410 h 846115"/>
                <a:gd name="connsiteX70" fmla="*/ 83525 w 390744"/>
                <a:gd name="connsiteY70" fmla="*/ 846115 h 846115"/>
                <a:gd name="connsiteX71" fmla="*/ 82039 w 390744"/>
                <a:gd name="connsiteY71" fmla="*/ 845791 h 846115"/>
                <a:gd name="connsiteX72" fmla="*/ 81553 w 390744"/>
                <a:gd name="connsiteY72" fmla="*/ 844810 h 846115"/>
                <a:gd name="connsiteX73" fmla="*/ 80572 w 390744"/>
                <a:gd name="connsiteY73" fmla="*/ 843905 h 846115"/>
                <a:gd name="connsiteX74" fmla="*/ 78038 w 390744"/>
                <a:gd name="connsiteY74" fmla="*/ 843286 h 846115"/>
                <a:gd name="connsiteX75" fmla="*/ 75133 w 390744"/>
                <a:gd name="connsiteY75" fmla="*/ 843210 h 846115"/>
                <a:gd name="connsiteX76" fmla="*/ 65818 w 390744"/>
                <a:gd name="connsiteY76" fmla="*/ 843496 h 846115"/>
                <a:gd name="connsiteX77" fmla="*/ 55302 w 390744"/>
                <a:gd name="connsiteY77" fmla="*/ 842229 h 846115"/>
                <a:gd name="connsiteX78" fmla="*/ 30337 w 390744"/>
                <a:gd name="connsiteY78" fmla="*/ 834714 h 846115"/>
                <a:gd name="connsiteX79" fmla="*/ 14602 w 390744"/>
                <a:gd name="connsiteY79" fmla="*/ 831475 h 846115"/>
                <a:gd name="connsiteX80" fmla="*/ 11811 w 390744"/>
                <a:gd name="connsiteY80" fmla="*/ 830875 h 846115"/>
                <a:gd name="connsiteX81" fmla="*/ 9315 w 390744"/>
                <a:gd name="connsiteY81" fmla="*/ 830342 h 846115"/>
                <a:gd name="connsiteX82" fmla="*/ 4591 w 390744"/>
                <a:gd name="connsiteY82" fmla="*/ 829894 h 846115"/>
                <a:gd name="connsiteX83" fmla="*/ 2457 w 390744"/>
                <a:gd name="connsiteY83" fmla="*/ 828208 h 846115"/>
                <a:gd name="connsiteX84" fmla="*/ 38 w 390744"/>
                <a:gd name="connsiteY84" fmla="*/ 827646 h 846115"/>
                <a:gd name="connsiteX85" fmla="*/ 0 w 390744"/>
                <a:gd name="connsiteY85" fmla="*/ 827113 h 846115"/>
                <a:gd name="connsiteX86" fmla="*/ 0 w 390744"/>
                <a:gd name="connsiteY86" fmla="*/ 826256 h 8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90744" h="846115">
                  <a:moveTo>
                    <a:pt x="0" y="826256"/>
                  </a:moveTo>
                  <a:lnTo>
                    <a:pt x="9601" y="825798"/>
                  </a:lnTo>
                  <a:lnTo>
                    <a:pt x="26841" y="828551"/>
                  </a:lnTo>
                  <a:lnTo>
                    <a:pt x="59960" y="840010"/>
                  </a:lnTo>
                  <a:lnTo>
                    <a:pt x="78562" y="839762"/>
                  </a:lnTo>
                  <a:lnTo>
                    <a:pt x="88011" y="838943"/>
                  </a:lnTo>
                  <a:lnTo>
                    <a:pt x="147752" y="818036"/>
                  </a:lnTo>
                  <a:lnTo>
                    <a:pt x="172641" y="808758"/>
                  </a:lnTo>
                  <a:lnTo>
                    <a:pt x="193253" y="801167"/>
                  </a:lnTo>
                  <a:lnTo>
                    <a:pt x="237115" y="785984"/>
                  </a:lnTo>
                  <a:lnTo>
                    <a:pt x="245697" y="781374"/>
                  </a:lnTo>
                  <a:lnTo>
                    <a:pt x="255889" y="771735"/>
                  </a:lnTo>
                  <a:lnTo>
                    <a:pt x="266976" y="756790"/>
                  </a:lnTo>
                  <a:lnTo>
                    <a:pt x="272072" y="744350"/>
                  </a:lnTo>
                  <a:lnTo>
                    <a:pt x="273882" y="734082"/>
                  </a:lnTo>
                  <a:lnTo>
                    <a:pt x="273634" y="711422"/>
                  </a:lnTo>
                  <a:lnTo>
                    <a:pt x="270472" y="667122"/>
                  </a:lnTo>
                  <a:lnTo>
                    <a:pt x="269843" y="654348"/>
                  </a:lnTo>
                  <a:lnTo>
                    <a:pt x="268357" y="524199"/>
                  </a:lnTo>
                  <a:lnTo>
                    <a:pt x="275130" y="354806"/>
                  </a:lnTo>
                  <a:lnTo>
                    <a:pt x="276777" y="341709"/>
                  </a:lnTo>
                  <a:lnTo>
                    <a:pt x="277806" y="333747"/>
                  </a:lnTo>
                  <a:lnTo>
                    <a:pt x="281788" y="317240"/>
                  </a:lnTo>
                  <a:lnTo>
                    <a:pt x="313153" y="213360"/>
                  </a:lnTo>
                  <a:lnTo>
                    <a:pt x="315459" y="205149"/>
                  </a:lnTo>
                  <a:lnTo>
                    <a:pt x="319145" y="188109"/>
                  </a:lnTo>
                  <a:lnTo>
                    <a:pt x="324164" y="148771"/>
                  </a:lnTo>
                  <a:lnTo>
                    <a:pt x="325984" y="138684"/>
                  </a:lnTo>
                  <a:lnTo>
                    <a:pt x="329146" y="127149"/>
                  </a:lnTo>
                  <a:lnTo>
                    <a:pt x="354225" y="45244"/>
                  </a:lnTo>
                  <a:lnTo>
                    <a:pt x="357721" y="36090"/>
                  </a:lnTo>
                  <a:lnTo>
                    <a:pt x="363998" y="24060"/>
                  </a:lnTo>
                  <a:lnTo>
                    <a:pt x="378371" y="0"/>
                  </a:lnTo>
                  <a:lnTo>
                    <a:pt x="384534" y="3781"/>
                  </a:lnTo>
                  <a:lnTo>
                    <a:pt x="390744" y="7563"/>
                  </a:lnTo>
                  <a:lnTo>
                    <a:pt x="375923" y="32452"/>
                  </a:lnTo>
                  <a:lnTo>
                    <a:pt x="371494" y="40862"/>
                  </a:lnTo>
                  <a:lnTo>
                    <a:pt x="367589" y="50759"/>
                  </a:lnTo>
                  <a:lnTo>
                    <a:pt x="344719" y="125196"/>
                  </a:lnTo>
                  <a:lnTo>
                    <a:pt x="340947" y="137350"/>
                  </a:lnTo>
                  <a:lnTo>
                    <a:pt x="337909" y="152867"/>
                  </a:lnTo>
                  <a:lnTo>
                    <a:pt x="334928" y="176765"/>
                  </a:lnTo>
                  <a:lnTo>
                    <a:pt x="332546" y="193395"/>
                  </a:lnTo>
                  <a:lnTo>
                    <a:pt x="327298" y="215760"/>
                  </a:lnTo>
                  <a:lnTo>
                    <a:pt x="296085" y="317868"/>
                  </a:lnTo>
                  <a:lnTo>
                    <a:pt x="292332" y="332965"/>
                  </a:lnTo>
                  <a:lnTo>
                    <a:pt x="289789" y="349387"/>
                  </a:lnTo>
                  <a:lnTo>
                    <a:pt x="287407" y="381276"/>
                  </a:lnTo>
                  <a:lnTo>
                    <a:pt x="286341" y="390554"/>
                  </a:lnTo>
                  <a:lnTo>
                    <a:pt x="283178" y="429644"/>
                  </a:lnTo>
                  <a:lnTo>
                    <a:pt x="280054" y="524113"/>
                  </a:lnTo>
                  <a:lnTo>
                    <a:pt x="281245" y="646709"/>
                  </a:lnTo>
                  <a:lnTo>
                    <a:pt x="278197" y="653262"/>
                  </a:lnTo>
                  <a:lnTo>
                    <a:pt x="277454" y="667712"/>
                  </a:lnTo>
                  <a:lnTo>
                    <a:pt x="278568" y="679733"/>
                  </a:lnTo>
                  <a:lnTo>
                    <a:pt x="279568" y="685486"/>
                  </a:lnTo>
                  <a:lnTo>
                    <a:pt x="278997" y="692144"/>
                  </a:lnTo>
                  <a:lnTo>
                    <a:pt x="280226" y="703431"/>
                  </a:lnTo>
                  <a:lnTo>
                    <a:pt x="283997" y="712213"/>
                  </a:lnTo>
                  <a:lnTo>
                    <a:pt x="283702" y="740378"/>
                  </a:lnTo>
                  <a:lnTo>
                    <a:pt x="282216" y="752199"/>
                  </a:lnTo>
                  <a:lnTo>
                    <a:pt x="280368" y="757495"/>
                  </a:lnTo>
                  <a:lnTo>
                    <a:pt x="277120" y="760819"/>
                  </a:lnTo>
                  <a:lnTo>
                    <a:pt x="263614" y="774440"/>
                  </a:lnTo>
                  <a:lnTo>
                    <a:pt x="251593" y="783889"/>
                  </a:lnTo>
                  <a:lnTo>
                    <a:pt x="241449" y="787946"/>
                  </a:lnTo>
                  <a:lnTo>
                    <a:pt x="231877" y="793118"/>
                  </a:lnTo>
                  <a:lnTo>
                    <a:pt x="151209" y="820626"/>
                  </a:lnTo>
                  <a:lnTo>
                    <a:pt x="89144" y="841067"/>
                  </a:lnTo>
                  <a:lnTo>
                    <a:pt x="85373" y="843410"/>
                  </a:lnTo>
                  <a:lnTo>
                    <a:pt x="83525" y="846115"/>
                  </a:lnTo>
                  <a:lnTo>
                    <a:pt x="82039" y="845791"/>
                  </a:lnTo>
                  <a:lnTo>
                    <a:pt x="81553" y="844810"/>
                  </a:lnTo>
                  <a:lnTo>
                    <a:pt x="80572" y="843905"/>
                  </a:lnTo>
                  <a:lnTo>
                    <a:pt x="78038" y="843286"/>
                  </a:lnTo>
                  <a:lnTo>
                    <a:pt x="75133" y="843210"/>
                  </a:lnTo>
                  <a:lnTo>
                    <a:pt x="65818" y="843496"/>
                  </a:lnTo>
                  <a:lnTo>
                    <a:pt x="55302" y="842229"/>
                  </a:lnTo>
                  <a:lnTo>
                    <a:pt x="30337" y="834714"/>
                  </a:lnTo>
                  <a:lnTo>
                    <a:pt x="14602" y="831475"/>
                  </a:lnTo>
                  <a:lnTo>
                    <a:pt x="11811" y="830875"/>
                  </a:lnTo>
                  <a:lnTo>
                    <a:pt x="9315" y="830342"/>
                  </a:lnTo>
                  <a:lnTo>
                    <a:pt x="4591" y="829894"/>
                  </a:lnTo>
                  <a:lnTo>
                    <a:pt x="2457" y="828208"/>
                  </a:lnTo>
                  <a:lnTo>
                    <a:pt x="38" y="827646"/>
                  </a:lnTo>
                  <a:lnTo>
                    <a:pt x="0" y="827113"/>
                  </a:lnTo>
                  <a:lnTo>
                    <a:pt x="0" y="82625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0" name="그래픽 2">
              <a:extLst>
                <a:ext uri="{FF2B5EF4-FFF2-40B4-BE49-F238E27FC236}">
                  <a16:creationId xmlns:a16="http://schemas.microsoft.com/office/drawing/2014/main" id="{ACC0055D-0C8B-D17C-8897-4174784E7F30}"/>
                </a:ext>
              </a:extLst>
            </p:cNvPr>
            <p:cNvSpPr/>
            <p:nvPr/>
          </p:nvSpPr>
          <p:spPr>
            <a:xfrm>
              <a:off x="1849783" y="3207943"/>
              <a:ext cx="233486" cy="470049"/>
            </a:xfrm>
            <a:custGeom>
              <a:avLst/>
              <a:gdLst>
                <a:gd name="connsiteX0" fmla="*/ 0 w 233486"/>
                <a:gd name="connsiteY0" fmla="*/ 12840 h 470049"/>
                <a:gd name="connsiteX1" fmla="*/ 31737 w 233486"/>
                <a:gd name="connsiteY1" fmla="*/ 6477 h 470049"/>
                <a:gd name="connsiteX2" fmla="*/ 64208 w 233486"/>
                <a:gd name="connsiteY2" fmla="*/ 0 h 470049"/>
                <a:gd name="connsiteX3" fmla="*/ 63427 w 233486"/>
                <a:gd name="connsiteY3" fmla="*/ 3524 h 470049"/>
                <a:gd name="connsiteX4" fmla="*/ 64027 w 233486"/>
                <a:gd name="connsiteY4" fmla="*/ 5753 h 470049"/>
                <a:gd name="connsiteX5" fmla="*/ 65780 w 233486"/>
                <a:gd name="connsiteY5" fmla="*/ 7877 h 470049"/>
                <a:gd name="connsiteX6" fmla="*/ 81105 w 233486"/>
                <a:gd name="connsiteY6" fmla="*/ 14326 h 470049"/>
                <a:gd name="connsiteX7" fmla="*/ 82448 w 233486"/>
                <a:gd name="connsiteY7" fmla="*/ 16916 h 470049"/>
                <a:gd name="connsiteX8" fmla="*/ 91764 w 233486"/>
                <a:gd name="connsiteY8" fmla="*/ 21107 h 470049"/>
                <a:gd name="connsiteX9" fmla="*/ 91954 w 233486"/>
                <a:gd name="connsiteY9" fmla="*/ 22593 h 470049"/>
                <a:gd name="connsiteX10" fmla="*/ 119339 w 233486"/>
                <a:gd name="connsiteY10" fmla="*/ 35728 h 470049"/>
                <a:gd name="connsiteX11" fmla="*/ 135893 w 233486"/>
                <a:gd name="connsiteY11" fmla="*/ 44958 h 470049"/>
                <a:gd name="connsiteX12" fmla="*/ 153829 w 233486"/>
                <a:gd name="connsiteY12" fmla="*/ 57731 h 470049"/>
                <a:gd name="connsiteX13" fmla="*/ 166716 w 233486"/>
                <a:gd name="connsiteY13" fmla="*/ 68189 h 470049"/>
                <a:gd name="connsiteX14" fmla="*/ 184766 w 233486"/>
                <a:gd name="connsiteY14" fmla="*/ 86916 h 470049"/>
                <a:gd name="connsiteX15" fmla="*/ 201768 w 233486"/>
                <a:gd name="connsiteY15" fmla="*/ 110509 h 470049"/>
                <a:gd name="connsiteX16" fmla="*/ 204778 w 233486"/>
                <a:gd name="connsiteY16" fmla="*/ 115472 h 470049"/>
                <a:gd name="connsiteX17" fmla="*/ 207112 w 233486"/>
                <a:gd name="connsiteY17" fmla="*/ 116072 h 470049"/>
                <a:gd name="connsiteX18" fmla="*/ 209617 w 233486"/>
                <a:gd name="connsiteY18" fmla="*/ 120920 h 470049"/>
                <a:gd name="connsiteX19" fmla="*/ 211179 w 233486"/>
                <a:gd name="connsiteY19" fmla="*/ 123920 h 470049"/>
                <a:gd name="connsiteX20" fmla="*/ 210198 w 233486"/>
                <a:gd name="connsiteY20" fmla="*/ 124778 h 470049"/>
                <a:gd name="connsiteX21" fmla="*/ 210531 w 233486"/>
                <a:gd name="connsiteY21" fmla="*/ 126416 h 470049"/>
                <a:gd name="connsiteX22" fmla="*/ 218304 w 233486"/>
                <a:gd name="connsiteY22" fmla="*/ 142465 h 470049"/>
                <a:gd name="connsiteX23" fmla="*/ 219456 w 233486"/>
                <a:gd name="connsiteY23" fmla="*/ 145142 h 470049"/>
                <a:gd name="connsiteX24" fmla="*/ 220151 w 233486"/>
                <a:gd name="connsiteY24" fmla="*/ 146780 h 470049"/>
                <a:gd name="connsiteX25" fmla="*/ 225447 w 233486"/>
                <a:gd name="connsiteY25" fmla="*/ 161068 h 470049"/>
                <a:gd name="connsiteX26" fmla="*/ 229762 w 233486"/>
                <a:gd name="connsiteY26" fmla="*/ 176670 h 470049"/>
                <a:gd name="connsiteX27" fmla="*/ 233039 w 233486"/>
                <a:gd name="connsiteY27" fmla="*/ 199368 h 470049"/>
                <a:gd name="connsiteX28" fmla="*/ 231629 w 233486"/>
                <a:gd name="connsiteY28" fmla="*/ 213322 h 470049"/>
                <a:gd name="connsiteX29" fmla="*/ 233486 w 233486"/>
                <a:gd name="connsiteY29" fmla="*/ 218618 h 470049"/>
                <a:gd name="connsiteX30" fmla="*/ 230248 w 233486"/>
                <a:gd name="connsiteY30" fmla="*/ 242268 h 470049"/>
                <a:gd name="connsiteX31" fmla="*/ 215065 w 233486"/>
                <a:gd name="connsiteY31" fmla="*/ 425920 h 470049"/>
                <a:gd name="connsiteX32" fmla="*/ 212312 w 233486"/>
                <a:gd name="connsiteY32" fmla="*/ 441646 h 470049"/>
                <a:gd name="connsiteX33" fmla="*/ 207388 w 233486"/>
                <a:gd name="connsiteY33" fmla="*/ 458105 h 470049"/>
                <a:gd name="connsiteX34" fmla="*/ 201282 w 233486"/>
                <a:gd name="connsiteY34" fmla="*/ 470049 h 470049"/>
                <a:gd name="connsiteX35" fmla="*/ 195072 w 233486"/>
                <a:gd name="connsiteY35" fmla="*/ 466268 h 470049"/>
                <a:gd name="connsiteX36" fmla="*/ 188909 w 233486"/>
                <a:gd name="connsiteY36" fmla="*/ 462486 h 470049"/>
                <a:gd name="connsiteX37" fmla="*/ 192519 w 233486"/>
                <a:gd name="connsiteY37" fmla="*/ 454895 h 470049"/>
                <a:gd name="connsiteX38" fmla="*/ 197129 w 233486"/>
                <a:gd name="connsiteY38" fmla="*/ 440131 h 470049"/>
                <a:gd name="connsiteX39" fmla="*/ 214875 w 233486"/>
                <a:gd name="connsiteY39" fmla="*/ 231972 h 470049"/>
                <a:gd name="connsiteX40" fmla="*/ 216732 w 233486"/>
                <a:gd name="connsiteY40" fmla="*/ 216532 h 470049"/>
                <a:gd name="connsiteX41" fmla="*/ 216027 w 233486"/>
                <a:gd name="connsiteY41" fmla="*/ 207454 h 470049"/>
                <a:gd name="connsiteX42" fmla="*/ 214989 w 233486"/>
                <a:gd name="connsiteY42" fmla="*/ 194434 h 470049"/>
                <a:gd name="connsiteX43" fmla="*/ 211169 w 233486"/>
                <a:gd name="connsiteY43" fmla="*/ 174450 h 470049"/>
                <a:gd name="connsiteX44" fmla="*/ 207674 w 233486"/>
                <a:gd name="connsiteY44" fmla="*/ 163325 h 470049"/>
                <a:gd name="connsiteX45" fmla="*/ 196015 w 233486"/>
                <a:gd name="connsiteY45" fmla="*/ 134903 h 470049"/>
                <a:gd name="connsiteX46" fmla="*/ 194824 w 233486"/>
                <a:gd name="connsiteY46" fmla="*/ 135474 h 470049"/>
                <a:gd name="connsiteX47" fmla="*/ 194224 w 233486"/>
                <a:gd name="connsiteY47" fmla="*/ 134484 h 470049"/>
                <a:gd name="connsiteX48" fmla="*/ 191767 w 233486"/>
                <a:gd name="connsiteY48" fmla="*/ 130312 h 470049"/>
                <a:gd name="connsiteX49" fmla="*/ 188976 w 233486"/>
                <a:gd name="connsiteY49" fmla="*/ 125549 h 470049"/>
                <a:gd name="connsiteX50" fmla="*/ 189347 w 233486"/>
                <a:gd name="connsiteY50" fmla="*/ 123206 h 470049"/>
                <a:gd name="connsiteX51" fmla="*/ 187623 w 233486"/>
                <a:gd name="connsiteY51" fmla="*/ 120167 h 470049"/>
                <a:gd name="connsiteX52" fmla="*/ 177889 w 233486"/>
                <a:gd name="connsiteY52" fmla="*/ 105670 h 470049"/>
                <a:gd name="connsiteX53" fmla="*/ 167621 w 233486"/>
                <a:gd name="connsiteY53" fmla="*/ 93840 h 470049"/>
                <a:gd name="connsiteX54" fmla="*/ 144218 w 233486"/>
                <a:gd name="connsiteY54" fmla="*/ 70618 h 470049"/>
                <a:gd name="connsiteX55" fmla="*/ 124235 w 233486"/>
                <a:gd name="connsiteY55" fmla="*/ 56922 h 470049"/>
                <a:gd name="connsiteX56" fmla="*/ 106251 w 233486"/>
                <a:gd name="connsiteY56" fmla="*/ 47644 h 470049"/>
                <a:gd name="connsiteX57" fmla="*/ 76857 w 233486"/>
                <a:gd name="connsiteY57" fmla="*/ 33766 h 470049"/>
                <a:gd name="connsiteX58" fmla="*/ 58398 w 233486"/>
                <a:gd name="connsiteY58" fmla="*/ 25965 h 470049"/>
                <a:gd name="connsiteX59" fmla="*/ 36928 w 233486"/>
                <a:gd name="connsiteY59" fmla="*/ 18945 h 470049"/>
                <a:gd name="connsiteX60" fmla="*/ 19555 w 233486"/>
                <a:gd name="connsiteY60" fmla="*/ 14926 h 470049"/>
                <a:gd name="connsiteX61" fmla="*/ 0 w 233486"/>
                <a:gd name="connsiteY61" fmla="*/ 12840 h 4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3486" h="470049">
                  <a:moveTo>
                    <a:pt x="0" y="12840"/>
                  </a:moveTo>
                  <a:lnTo>
                    <a:pt x="31737" y="6477"/>
                  </a:lnTo>
                  <a:lnTo>
                    <a:pt x="64208" y="0"/>
                  </a:lnTo>
                  <a:lnTo>
                    <a:pt x="63427" y="3524"/>
                  </a:lnTo>
                  <a:lnTo>
                    <a:pt x="64027" y="5753"/>
                  </a:lnTo>
                  <a:lnTo>
                    <a:pt x="65780" y="7877"/>
                  </a:lnTo>
                  <a:lnTo>
                    <a:pt x="81105" y="14326"/>
                  </a:lnTo>
                  <a:lnTo>
                    <a:pt x="82448" y="16916"/>
                  </a:lnTo>
                  <a:lnTo>
                    <a:pt x="91764" y="21107"/>
                  </a:lnTo>
                  <a:lnTo>
                    <a:pt x="91954" y="22593"/>
                  </a:lnTo>
                  <a:lnTo>
                    <a:pt x="119339" y="35728"/>
                  </a:lnTo>
                  <a:lnTo>
                    <a:pt x="135893" y="44958"/>
                  </a:lnTo>
                  <a:lnTo>
                    <a:pt x="153829" y="57731"/>
                  </a:lnTo>
                  <a:lnTo>
                    <a:pt x="166716" y="68189"/>
                  </a:lnTo>
                  <a:lnTo>
                    <a:pt x="184766" y="86916"/>
                  </a:lnTo>
                  <a:lnTo>
                    <a:pt x="201768" y="110509"/>
                  </a:lnTo>
                  <a:lnTo>
                    <a:pt x="204778" y="115472"/>
                  </a:lnTo>
                  <a:lnTo>
                    <a:pt x="207112" y="116072"/>
                  </a:lnTo>
                  <a:lnTo>
                    <a:pt x="209617" y="120920"/>
                  </a:lnTo>
                  <a:lnTo>
                    <a:pt x="211179" y="123920"/>
                  </a:lnTo>
                  <a:lnTo>
                    <a:pt x="210198" y="124778"/>
                  </a:lnTo>
                  <a:lnTo>
                    <a:pt x="210531" y="126416"/>
                  </a:lnTo>
                  <a:lnTo>
                    <a:pt x="218304" y="142465"/>
                  </a:lnTo>
                  <a:lnTo>
                    <a:pt x="219456" y="145142"/>
                  </a:lnTo>
                  <a:lnTo>
                    <a:pt x="220151" y="146780"/>
                  </a:lnTo>
                  <a:lnTo>
                    <a:pt x="225447" y="161068"/>
                  </a:lnTo>
                  <a:lnTo>
                    <a:pt x="229762" y="176670"/>
                  </a:lnTo>
                  <a:lnTo>
                    <a:pt x="233039" y="199368"/>
                  </a:lnTo>
                  <a:lnTo>
                    <a:pt x="231629" y="213322"/>
                  </a:lnTo>
                  <a:lnTo>
                    <a:pt x="233486" y="218618"/>
                  </a:lnTo>
                  <a:lnTo>
                    <a:pt x="230248" y="242268"/>
                  </a:lnTo>
                  <a:lnTo>
                    <a:pt x="215065" y="425920"/>
                  </a:lnTo>
                  <a:lnTo>
                    <a:pt x="212312" y="441646"/>
                  </a:lnTo>
                  <a:lnTo>
                    <a:pt x="207388" y="458105"/>
                  </a:lnTo>
                  <a:lnTo>
                    <a:pt x="201282" y="470049"/>
                  </a:lnTo>
                  <a:lnTo>
                    <a:pt x="195072" y="466268"/>
                  </a:lnTo>
                  <a:lnTo>
                    <a:pt x="188909" y="462486"/>
                  </a:lnTo>
                  <a:lnTo>
                    <a:pt x="192519" y="454895"/>
                  </a:lnTo>
                  <a:lnTo>
                    <a:pt x="197129" y="440131"/>
                  </a:lnTo>
                  <a:lnTo>
                    <a:pt x="214875" y="231972"/>
                  </a:lnTo>
                  <a:lnTo>
                    <a:pt x="216732" y="216532"/>
                  </a:lnTo>
                  <a:lnTo>
                    <a:pt x="216027" y="207454"/>
                  </a:lnTo>
                  <a:lnTo>
                    <a:pt x="214989" y="194434"/>
                  </a:lnTo>
                  <a:lnTo>
                    <a:pt x="211169" y="174450"/>
                  </a:lnTo>
                  <a:lnTo>
                    <a:pt x="207674" y="163325"/>
                  </a:lnTo>
                  <a:lnTo>
                    <a:pt x="196015" y="134903"/>
                  </a:lnTo>
                  <a:lnTo>
                    <a:pt x="194824" y="135474"/>
                  </a:lnTo>
                  <a:lnTo>
                    <a:pt x="194224" y="134484"/>
                  </a:lnTo>
                  <a:lnTo>
                    <a:pt x="191767" y="130312"/>
                  </a:lnTo>
                  <a:lnTo>
                    <a:pt x="188976" y="125549"/>
                  </a:lnTo>
                  <a:lnTo>
                    <a:pt x="189347" y="123206"/>
                  </a:lnTo>
                  <a:lnTo>
                    <a:pt x="187623" y="120167"/>
                  </a:lnTo>
                  <a:lnTo>
                    <a:pt x="177889" y="105670"/>
                  </a:lnTo>
                  <a:lnTo>
                    <a:pt x="167621" y="93840"/>
                  </a:lnTo>
                  <a:lnTo>
                    <a:pt x="144218" y="70618"/>
                  </a:lnTo>
                  <a:lnTo>
                    <a:pt x="124235" y="56922"/>
                  </a:lnTo>
                  <a:lnTo>
                    <a:pt x="106251" y="47644"/>
                  </a:lnTo>
                  <a:lnTo>
                    <a:pt x="76857" y="33766"/>
                  </a:lnTo>
                  <a:lnTo>
                    <a:pt x="58398" y="25965"/>
                  </a:lnTo>
                  <a:lnTo>
                    <a:pt x="36928" y="18945"/>
                  </a:lnTo>
                  <a:lnTo>
                    <a:pt x="19555" y="14926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1" name="그래픽 2">
              <a:extLst>
                <a:ext uri="{FF2B5EF4-FFF2-40B4-BE49-F238E27FC236}">
                  <a16:creationId xmlns:a16="http://schemas.microsoft.com/office/drawing/2014/main" id="{D7037641-BFED-DAE7-006A-048855369826}"/>
                </a:ext>
              </a:extLst>
            </p:cNvPr>
            <p:cNvSpPr/>
            <p:nvPr/>
          </p:nvSpPr>
          <p:spPr>
            <a:xfrm>
              <a:off x="4003738" y="4471216"/>
              <a:ext cx="1088336" cy="1000648"/>
            </a:xfrm>
            <a:custGeom>
              <a:avLst/>
              <a:gdLst>
                <a:gd name="connsiteX0" fmla="*/ 0 w 1088336"/>
                <a:gd name="connsiteY0" fmla="*/ 6363 h 1000648"/>
                <a:gd name="connsiteX1" fmla="*/ 1524 w 1088336"/>
                <a:gd name="connsiteY1" fmla="*/ 0 h 1000648"/>
                <a:gd name="connsiteX2" fmla="*/ 26118 w 1088336"/>
                <a:gd name="connsiteY2" fmla="*/ 11278 h 1000648"/>
                <a:gd name="connsiteX3" fmla="*/ 156553 w 1088336"/>
                <a:gd name="connsiteY3" fmla="*/ 88420 h 1000648"/>
                <a:gd name="connsiteX4" fmla="*/ 164697 w 1088336"/>
                <a:gd name="connsiteY4" fmla="*/ 93802 h 1000648"/>
                <a:gd name="connsiteX5" fmla="*/ 172174 w 1088336"/>
                <a:gd name="connsiteY5" fmla="*/ 100289 h 1000648"/>
                <a:gd name="connsiteX6" fmla="*/ 182032 w 1088336"/>
                <a:gd name="connsiteY6" fmla="*/ 111662 h 1000648"/>
                <a:gd name="connsiteX7" fmla="*/ 196806 w 1088336"/>
                <a:gd name="connsiteY7" fmla="*/ 130512 h 1000648"/>
                <a:gd name="connsiteX8" fmla="*/ 222704 w 1088336"/>
                <a:gd name="connsiteY8" fmla="*/ 169183 h 1000648"/>
                <a:gd name="connsiteX9" fmla="*/ 229362 w 1088336"/>
                <a:gd name="connsiteY9" fmla="*/ 181623 h 1000648"/>
                <a:gd name="connsiteX10" fmla="*/ 231629 w 1088336"/>
                <a:gd name="connsiteY10" fmla="*/ 198539 h 1000648"/>
                <a:gd name="connsiteX11" fmla="*/ 235725 w 1088336"/>
                <a:gd name="connsiteY11" fmla="*/ 205845 h 1000648"/>
                <a:gd name="connsiteX12" fmla="*/ 236429 w 1088336"/>
                <a:gd name="connsiteY12" fmla="*/ 221075 h 1000648"/>
                <a:gd name="connsiteX13" fmla="*/ 240154 w 1088336"/>
                <a:gd name="connsiteY13" fmla="*/ 234905 h 1000648"/>
                <a:gd name="connsiteX14" fmla="*/ 238849 w 1088336"/>
                <a:gd name="connsiteY14" fmla="*/ 245097 h 1000648"/>
                <a:gd name="connsiteX15" fmla="*/ 232972 w 1088336"/>
                <a:gd name="connsiteY15" fmla="*/ 286178 h 1000648"/>
                <a:gd name="connsiteX16" fmla="*/ 231372 w 1088336"/>
                <a:gd name="connsiteY16" fmla="*/ 302514 h 1000648"/>
                <a:gd name="connsiteX17" fmla="*/ 230143 w 1088336"/>
                <a:gd name="connsiteY17" fmla="*/ 315363 h 1000648"/>
                <a:gd name="connsiteX18" fmla="*/ 229772 w 1088336"/>
                <a:gd name="connsiteY18" fmla="*/ 321764 h 1000648"/>
                <a:gd name="connsiteX19" fmla="*/ 229962 w 1088336"/>
                <a:gd name="connsiteY19" fmla="*/ 328613 h 1000648"/>
                <a:gd name="connsiteX20" fmla="*/ 230705 w 1088336"/>
                <a:gd name="connsiteY20" fmla="*/ 336747 h 1000648"/>
                <a:gd name="connsiteX21" fmla="*/ 240802 w 1088336"/>
                <a:gd name="connsiteY21" fmla="*/ 422596 h 1000648"/>
                <a:gd name="connsiteX22" fmla="*/ 241621 w 1088336"/>
                <a:gd name="connsiteY22" fmla="*/ 428882 h 1000648"/>
                <a:gd name="connsiteX23" fmla="*/ 243002 w 1088336"/>
                <a:gd name="connsiteY23" fmla="*/ 436550 h 1000648"/>
                <a:gd name="connsiteX24" fmla="*/ 244640 w 1088336"/>
                <a:gd name="connsiteY24" fmla="*/ 443131 h 1000648"/>
                <a:gd name="connsiteX25" fmla="*/ 256470 w 1088336"/>
                <a:gd name="connsiteY25" fmla="*/ 487061 h 1000648"/>
                <a:gd name="connsiteX26" fmla="*/ 289598 w 1088336"/>
                <a:gd name="connsiteY26" fmla="*/ 598361 h 1000648"/>
                <a:gd name="connsiteX27" fmla="*/ 293008 w 1088336"/>
                <a:gd name="connsiteY27" fmla="*/ 607066 h 1000648"/>
                <a:gd name="connsiteX28" fmla="*/ 296875 w 1088336"/>
                <a:gd name="connsiteY28" fmla="*/ 614658 h 1000648"/>
                <a:gd name="connsiteX29" fmla="*/ 300857 w 1088336"/>
                <a:gd name="connsiteY29" fmla="*/ 620944 h 1000648"/>
                <a:gd name="connsiteX30" fmla="*/ 310010 w 1088336"/>
                <a:gd name="connsiteY30" fmla="*/ 632689 h 1000648"/>
                <a:gd name="connsiteX31" fmla="*/ 317897 w 1088336"/>
                <a:gd name="connsiteY31" fmla="*/ 640823 h 1000648"/>
                <a:gd name="connsiteX32" fmla="*/ 322993 w 1088336"/>
                <a:gd name="connsiteY32" fmla="*/ 645176 h 1000648"/>
                <a:gd name="connsiteX33" fmla="*/ 337690 w 1088336"/>
                <a:gd name="connsiteY33" fmla="*/ 656091 h 1000648"/>
                <a:gd name="connsiteX34" fmla="*/ 354568 w 1088336"/>
                <a:gd name="connsiteY34" fmla="*/ 668036 h 1000648"/>
                <a:gd name="connsiteX35" fmla="*/ 363312 w 1088336"/>
                <a:gd name="connsiteY35" fmla="*/ 672960 h 1000648"/>
                <a:gd name="connsiteX36" fmla="*/ 371494 w 1088336"/>
                <a:gd name="connsiteY36" fmla="*/ 676903 h 1000648"/>
                <a:gd name="connsiteX37" fmla="*/ 379790 w 1088336"/>
                <a:gd name="connsiteY37" fmla="*/ 679809 h 1000648"/>
                <a:gd name="connsiteX38" fmla="*/ 386363 w 1088336"/>
                <a:gd name="connsiteY38" fmla="*/ 681533 h 1000648"/>
                <a:gd name="connsiteX39" fmla="*/ 390230 w 1088336"/>
                <a:gd name="connsiteY39" fmla="*/ 682190 h 1000648"/>
                <a:gd name="connsiteX40" fmla="*/ 394002 w 1088336"/>
                <a:gd name="connsiteY40" fmla="*/ 682600 h 1000648"/>
                <a:gd name="connsiteX41" fmla="*/ 435264 w 1088336"/>
                <a:gd name="connsiteY41" fmla="*/ 685181 h 1000648"/>
                <a:gd name="connsiteX42" fmla="*/ 440217 w 1088336"/>
                <a:gd name="connsiteY42" fmla="*/ 685143 h 1000648"/>
                <a:gd name="connsiteX43" fmla="*/ 445275 w 1088336"/>
                <a:gd name="connsiteY43" fmla="*/ 684733 h 1000648"/>
                <a:gd name="connsiteX44" fmla="*/ 449409 w 1088336"/>
                <a:gd name="connsiteY44" fmla="*/ 683952 h 1000648"/>
                <a:gd name="connsiteX45" fmla="*/ 454019 w 1088336"/>
                <a:gd name="connsiteY45" fmla="*/ 682685 h 1000648"/>
                <a:gd name="connsiteX46" fmla="*/ 524065 w 1088336"/>
                <a:gd name="connsiteY46" fmla="*/ 656606 h 1000648"/>
                <a:gd name="connsiteX47" fmla="*/ 538353 w 1088336"/>
                <a:gd name="connsiteY47" fmla="*/ 650538 h 1000648"/>
                <a:gd name="connsiteX48" fmla="*/ 547592 w 1088336"/>
                <a:gd name="connsiteY48" fmla="*/ 645614 h 1000648"/>
                <a:gd name="connsiteX49" fmla="*/ 556546 w 1088336"/>
                <a:gd name="connsiteY49" fmla="*/ 640318 h 1000648"/>
                <a:gd name="connsiteX50" fmla="*/ 575796 w 1088336"/>
                <a:gd name="connsiteY50" fmla="*/ 626773 h 1000648"/>
                <a:gd name="connsiteX51" fmla="*/ 619106 w 1088336"/>
                <a:gd name="connsiteY51" fmla="*/ 593236 h 1000648"/>
                <a:gd name="connsiteX52" fmla="*/ 630850 w 1088336"/>
                <a:gd name="connsiteY52" fmla="*/ 584654 h 1000648"/>
                <a:gd name="connsiteX53" fmla="*/ 635165 w 1088336"/>
                <a:gd name="connsiteY53" fmla="*/ 582311 h 1000648"/>
                <a:gd name="connsiteX54" fmla="*/ 639032 w 1088336"/>
                <a:gd name="connsiteY54" fmla="*/ 580749 h 1000648"/>
                <a:gd name="connsiteX55" fmla="*/ 643176 w 1088336"/>
                <a:gd name="connsiteY55" fmla="*/ 579634 h 1000648"/>
                <a:gd name="connsiteX56" fmla="*/ 647272 w 1088336"/>
                <a:gd name="connsiteY56" fmla="*/ 579034 h 1000648"/>
                <a:gd name="connsiteX57" fmla="*/ 651548 w 1088336"/>
                <a:gd name="connsiteY57" fmla="*/ 578872 h 1000648"/>
                <a:gd name="connsiteX58" fmla="*/ 659625 w 1088336"/>
                <a:gd name="connsiteY58" fmla="*/ 579568 h 1000648"/>
                <a:gd name="connsiteX59" fmla="*/ 665245 w 1088336"/>
                <a:gd name="connsiteY59" fmla="*/ 580473 h 1000648"/>
                <a:gd name="connsiteX60" fmla="*/ 682209 w 1088336"/>
                <a:gd name="connsiteY60" fmla="*/ 585483 h 1000648"/>
                <a:gd name="connsiteX61" fmla="*/ 685257 w 1088336"/>
                <a:gd name="connsiteY61" fmla="*/ 586178 h 1000648"/>
                <a:gd name="connsiteX62" fmla="*/ 690267 w 1088336"/>
                <a:gd name="connsiteY62" fmla="*/ 587902 h 1000648"/>
                <a:gd name="connsiteX63" fmla="*/ 696144 w 1088336"/>
                <a:gd name="connsiteY63" fmla="*/ 590207 h 1000648"/>
                <a:gd name="connsiteX64" fmla="*/ 701983 w 1088336"/>
                <a:gd name="connsiteY64" fmla="*/ 593188 h 1000648"/>
                <a:gd name="connsiteX65" fmla="*/ 709165 w 1088336"/>
                <a:gd name="connsiteY65" fmla="*/ 597751 h 1000648"/>
                <a:gd name="connsiteX66" fmla="*/ 718099 w 1088336"/>
                <a:gd name="connsiteY66" fmla="*/ 605094 h 1000648"/>
                <a:gd name="connsiteX67" fmla="*/ 722786 w 1088336"/>
                <a:gd name="connsiteY67" fmla="*/ 609733 h 1000648"/>
                <a:gd name="connsiteX68" fmla="*/ 726577 w 1088336"/>
                <a:gd name="connsiteY68" fmla="*/ 614248 h 1000648"/>
                <a:gd name="connsiteX69" fmla="*/ 747970 w 1088336"/>
                <a:gd name="connsiteY69" fmla="*/ 652224 h 1000648"/>
                <a:gd name="connsiteX70" fmla="*/ 750561 w 1088336"/>
                <a:gd name="connsiteY70" fmla="*/ 656330 h 1000648"/>
                <a:gd name="connsiteX71" fmla="*/ 753313 w 1088336"/>
                <a:gd name="connsiteY71" fmla="*/ 660102 h 1000648"/>
                <a:gd name="connsiteX72" fmla="*/ 756628 w 1088336"/>
                <a:gd name="connsiteY72" fmla="*/ 664245 h 1000648"/>
                <a:gd name="connsiteX73" fmla="*/ 761438 w 1088336"/>
                <a:gd name="connsiteY73" fmla="*/ 669664 h 1000648"/>
                <a:gd name="connsiteX74" fmla="*/ 767020 w 1088336"/>
                <a:gd name="connsiteY74" fmla="*/ 675332 h 1000648"/>
                <a:gd name="connsiteX75" fmla="*/ 790575 w 1088336"/>
                <a:gd name="connsiteY75" fmla="*/ 699668 h 1000648"/>
                <a:gd name="connsiteX76" fmla="*/ 843153 w 1088336"/>
                <a:gd name="connsiteY76" fmla="*/ 753989 h 1000648"/>
                <a:gd name="connsiteX77" fmla="*/ 899932 w 1088336"/>
                <a:gd name="connsiteY77" fmla="*/ 824446 h 1000648"/>
                <a:gd name="connsiteX78" fmla="*/ 903256 w 1088336"/>
                <a:gd name="connsiteY78" fmla="*/ 828056 h 1000648"/>
                <a:gd name="connsiteX79" fmla="*/ 906380 w 1088336"/>
                <a:gd name="connsiteY79" fmla="*/ 831009 h 1000648"/>
                <a:gd name="connsiteX80" fmla="*/ 909657 w 1088336"/>
                <a:gd name="connsiteY80" fmla="*/ 833514 h 1000648"/>
                <a:gd name="connsiteX81" fmla="*/ 913076 w 1088336"/>
                <a:gd name="connsiteY81" fmla="*/ 835400 h 1000648"/>
                <a:gd name="connsiteX82" fmla="*/ 918829 w 1088336"/>
                <a:gd name="connsiteY82" fmla="*/ 838238 h 1000648"/>
                <a:gd name="connsiteX83" fmla="*/ 924592 w 1088336"/>
                <a:gd name="connsiteY83" fmla="*/ 840419 h 1000648"/>
                <a:gd name="connsiteX84" fmla="*/ 930955 w 1088336"/>
                <a:gd name="connsiteY84" fmla="*/ 842381 h 1000648"/>
                <a:gd name="connsiteX85" fmla="*/ 938384 w 1088336"/>
                <a:gd name="connsiteY85" fmla="*/ 844239 h 1000648"/>
                <a:gd name="connsiteX86" fmla="*/ 944909 w 1088336"/>
                <a:gd name="connsiteY86" fmla="*/ 845639 h 1000648"/>
                <a:gd name="connsiteX87" fmla="*/ 965225 w 1088336"/>
                <a:gd name="connsiteY87" fmla="*/ 849011 h 1000648"/>
                <a:gd name="connsiteX88" fmla="*/ 970921 w 1088336"/>
                <a:gd name="connsiteY88" fmla="*/ 850316 h 1000648"/>
                <a:gd name="connsiteX89" fmla="*/ 975903 w 1088336"/>
                <a:gd name="connsiteY89" fmla="*/ 852040 h 1000648"/>
                <a:gd name="connsiteX90" fmla="*/ 978951 w 1088336"/>
                <a:gd name="connsiteY90" fmla="*/ 853354 h 1000648"/>
                <a:gd name="connsiteX91" fmla="*/ 980761 w 1088336"/>
                <a:gd name="connsiteY91" fmla="*/ 854507 h 1000648"/>
                <a:gd name="connsiteX92" fmla="*/ 982209 w 1088336"/>
                <a:gd name="connsiteY92" fmla="*/ 855497 h 1000648"/>
                <a:gd name="connsiteX93" fmla="*/ 983361 w 1088336"/>
                <a:gd name="connsiteY93" fmla="*/ 856574 h 1000648"/>
                <a:gd name="connsiteX94" fmla="*/ 984257 w 1088336"/>
                <a:gd name="connsiteY94" fmla="*/ 857517 h 1000648"/>
                <a:gd name="connsiteX95" fmla="*/ 985190 w 1088336"/>
                <a:gd name="connsiteY95" fmla="*/ 858584 h 1000648"/>
                <a:gd name="connsiteX96" fmla="*/ 985819 w 1088336"/>
                <a:gd name="connsiteY96" fmla="*/ 859650 h 1000648"/>
                <a:gd name="connsiteX97" fmla="*/ 986447 w 1088336"/>
                <a:gd name="connsiteY97" fmla="*/ 861213 h 1000648"/>
                <a:gd name="connsiteX98" fmla="*/ 987009 w 1088336"/>
                <a:gd name="connsiteY98" fmla="*/ 863184 h 1000648"/>
                <a:gd name="connsiteX99" fmla="*/ 987419 w 1088336"/>
                <a:gd name="connsiteY99" fmla="*/ 865765 h 1000648"/>
                <a:gd name="connsiteX100" fmla="*/ 987609 w 1088336"/>
                <a:gd name="connsiteY100" fmla="*/ 868746 h 1000648"/>
                <a:gd name="connsiteX101" fmla="*/ 987457 w 1088336"/>
                <a:gd name="connsiteY101" fmla="*/ 872157 h 1000648"/>
                <a:gd name="connsiteX102" fmla="*/ 987009 w 1088336"/>
                <a:gd name="connsiteY102" fmla="*/ 875690 h 1000648"/>
                <a:gd name="connsiteX103" fmla="*/ 986266 w 1088336"/>
                <a:gd name="connsiteY103" fmla="*/ 879634 h 1000648"/>
                <a:gd name="connsiteX104" fmla="*/ 985561 w 1088336"/>
                <a:gd name="connsiteY104" fmla="*/ 882139 h 1000648"/>
                <a:gd name="connsiteX105" fmla="*/ 984742 w 1088336"/>
                <a:gd name="connsiteY105" fmla="*/ 884520 h 1000648"/>
                <a:gd name="connsiteX106" fmla="*/ 983752 w 1088336"/>
                <a:gd name="connsiteY106" fmla="*/ 886701 h 1000648"/>
                <a:gd name="connsiteX107" fmla="*/ 982637 w 1088336"/>
                <a:gd name="connsiteY107" fmla="*/ 889035 h 1000648"/>
                <a:gd name="connsiteX108" fmla="*/ 981742 w 1088336"/>
                <a:gd name="connsiteY108" fmla="*/ 890825 h 1000648"/>
                <a:gd name="connsiteX109" fmla="*/ 980332 w 1088336"/>
                <a:gd name="connsiteY109" fmla="*/ 893254 h 1000648"/>
                <a:gd name="connsiteX110" fmla="*/ 974788 w 1088336"/>
                <a:gd name="connsiteY110" fmla="*/ 901217 h 1000648"/>
                <a:gd name="connsiteX111" fmla="*/ 967311 w 1088336"/>
                <a:gd name="connsiteY111" fmla="*/ 910294 h 1000648"/>
                <a:gd name="connsiteX112" fmla="*/ 963254 w 1088336"/>
                <a:gd name="connsiteY112" fmla="*/ 914229 h 1000648"/>
                <a:gd name="connsiteX113" fmla="*/ 960615 w 1088336"/>
                <a:gd name="connsiteY113" fmla="*/ 916571 h 1000648"/>
                <a:gd name="connsiteX114" fmla="*/ 957986 w 1088336"/>
                <a:gd name="connsiteY114" fmla="*/ 918334 h 1000648"/>
                <a:gd name="connsiteX115" fmla="*/ 955196 w 1088336"/>
                <a:gd name="connsiteY115" fmla="*/ 919734 h 1000648"/>
                <a:gd name="connsiteX116" fmla="*/ 952033 w 1088336"/>
                <a:gd name="connsiteY116" fmla="*/ 920886 h 1000648"/>
                <a:gd name="connsiteX117" fmla="*/ 941604 w 1088336"/>
                <a:gd name="connsiteY117" fmla="*/ 923106 h 1000648"/>
                <a:gd name="connsiteX118" fmla="*/ 938489 w 1088336"/>
                <a:gd name="connsiteY118" fmla="*/ 923973 h 1000648"/>
                <a:gd name="connsiteX119" fmla="*/ 935850 w 1088336"/>
                <a:gd name="connsiteY119" fmla="*/ 924906 h 1000648"/>
                <a:gd name="connsiteX120" fmla="*/ 932869 w 1088336"/>
                <a:gd name="connsiteY120" fmla="*/ 926297 h 1000648"/>
                <a:gd name="connsiteX121" fmla="*/ 930297 w 1088336"/>
                <a:gd name="connsiteY121" fmla="*/ 927782 h 1000648"/>
                <a:gd name="connsiteX122" fmla="*/ 928773 w 1088336"/>
                <a:gd name="connsiteY122" fmla="*/ 929135 h 1000648"/>
                <a:gd name="connsiteX123" fmla="*/ 927392 w 1088336"/>
                <a:gd name="connsiteY123" fmla="*/ 930812 h 1000648"/>
                <a:gd name="connsiteX124" fmla="*/ 925792 w 1088336"/>
                <a:gd name="connsiteY124" fmla="*/ 933031 h 1000648"/>
                <a:gd name="connsiteX125" fmla="*/ 924268 w 1088336"/>
                <a:gd name="connsiteY125" fmla="*/ 935907 h 1000648"/>
                <a:gd name="connsiteX126" fmla="*/ 922449 w 1088336"/>
                <a:gd name="connsiteY126" fmla="*/ 939889 h 1000648"/>
                <a:gd name="connsiteX127" fmla="*/ 921068 w 1088336"/>
                <a:gd name="connsiteY127" fmla="*/ 944356 h 1000648"/>
                <a:gd name="connsiteX128" fmla="*/ 920772 w 1088336"/>
                <a:gd name="connsiteY128" fmla="*/ 945842 h 1000648"/>
                <a:gd name="connsiteX129" fmla="*/ 920677 w 1088336"/>
                <a:gd name="connsiteY129" fmla="*/ 947423 h 1000648"/>
                <a:gd name="connsiteX130" fmla="*/ 920601 w 1088336"/>
                <a:gd name="connsiteY130" fmla="*/ 949433 h 1000648"/>
                <a:gd name="connsiteX131" fmla="*/ 920553 w 1088336"/>
                <a:gd name="connsiteY131" fmla="*/ 951938 h 1000648"/>
                <a:gd name="connsiteX132" fmla="*/ 920753 w 1088336"/>
                <a:gd name="connsiteY132" fmla="*/ 954434 h 1000648"/>
                <a:gd name="connsiteX133" fmla="*/ 921315 w 1088336"/>
                <a:gd name="connsiteY133" fmla="*/ 957558 h 1000648"/>
                <a:gd name="connsiteX134" fmla="*/ 921649 w 1088336"/>
                <a:gd name="connsiteY134" fmla="*/ 959120 h 1000648"/>
                <a:gd name="connsiteX135" fmla="*/ 922134 w 1088336"/>
                <a:gd name="connsiteY135" fmla="*/ 960720 h 1000648"/>
                <a:gd name="connsiteX136" fmla="*/ 922763 w 1088336"/>
                <a:gd name="connsiteY136" fmla="*/ 962406 h 1000648"/>
                <a:gd name="connsiteX137" fmla="*/ 923468 w 1088336"/>
                <a:gd name="connsiteY137" fmla="*/ 964196 h 1000648"/>
                <a:gd name="connsiteX138" fmla="*/ 924173 w 1088336"/>
                <a:gd name="connsiteY138" fmla="*/ 965606 h 1000648"/>
                <a:gd name="connsiteX139" fmla="*/ 925163 w 1088336"/>
                <a:gd name="connsiteY139" fmla="*/ 967207 h 1000648"/>
                <a:gd name="connsiteX140" fmla="*/ 926316 w 1088336"/>
                <a:gd name="connsiteY140" fmla="*/ 968769 h 1000648"/>
                <a:gd name="connsiteX141" fmla="*/ 927430 w 1088336"/>
                <a:gd name="connsiteY141" fmla="*/ 970112 h 1000648"/>
                <a:gd name="connsiteX142" fmla="*/ 928831 w 1088336"/>
                <a:gd name="connsiteY142" fmla="*/ 971388 h 1000648"/>
                <a:gd name="connsiteX143" fmla="*/ 930278 w 1088336"/>
                <a:gd name="connsiteY143" fmla="*/ 972655 h 1000648"/>
                <a:gd name="connsiteX144" fmla="*/ 931840 w 1088336"/>
                <a:gd name="connsiteY144" fmla="*/ 973893 h 1000648"/>
                <a:gd name="connsiteX145" fmla="*/ 932993 w 1088336"/>
                <a:gd name="connsiteY145" fmla="*/ 974865 h 1000648"/>
                <a:gd name="connsiteX146" fmla="*/ 933736 w 1088336"/>
                <a:gd name="connsiteY146" fmla="*/ 973636 h 1000648"/>
                <a:gd name="connsiteX147" fmla="*/ 939689 w 1088336"/>
                <a:gd name="connsiteY147" fmla="*/ 977694 h 1000648"/>
                <a:gd name="connsiteX148" fmla="*/ 945423 w 1088336"/>
                <a:gd name="connsiteY148" fmla="*/ 981190 h 1000648"/>
                <a:gd name="connsiteX149" fmla="*/ 951948 w 1088336"/>
                <a:gd name="connsiteY149" fmla="*/ 984066 h 1000648"/>
                <a:gd name="connsiteX150" fmla="*/ 954167 w 1088336"/>
                <a:gd name="connsiteY150" fmla="*/ 984590 h 1000648"/>
                <a:gd name="connsiteX151" fmla="*/ 962130 w 1088336"/>
                <a:gd name="connsiteY151" fmla="*/ 986400 h 1000648"/>
                <a:gd name="connsiteX152" fmla="*/ 970055 w 1088336"/>
                <a:gd name="connsiteY152" fmla="*/ 988123 h 1000648"/>
                <a:gd name="connsiteX153" fmla="*/ 980656 w 1088336"/>
                <a:gd name="connsiteY153" fmla="*/ 989933 h 1000648"/>
                <a:gd name="connsiteX154" fmla="*/ 995982 w 1088336"/>
                <a:gd name="connsiteY154" fmla="*/ 991943 h 1000648"/>
                <a:gd name="connsiteX155" fmla="*/ 1016670 w 1088336"/>
                <a:gd name="connsiteY155" fmla="*/ 995143 h 1000648"/>
                <a:gd name="connsiteX156" fmla="*/ 1030367 w 1088336"/>
                <a:gd name="connsiteY156" fmla="*/ 996705 h 1000648"/>
                <a:gd name="connsiteX157" fmla="*/ 1051465 w 1088336"/>
                <a:gd name="connsiteY157" fmla="*/ 994210 h 1000648"/>
                <a:gd name="connsiteX158" fmla="*/ 1058399 w 1088336"/>
                <a:gd name="connsiteY158" fmla="*/ 993343 h 1000648"/>
                <a:gd name="connsiteX159" fmla="*/ 1078421 w 1088336"/>
                <a:gd name="connsiteY159" fmla="*/ 990715 h 1000648"/>
                <a:gd name="connsiteX160" fmla="*/ 1080840 w 1088336"/>
                <a:gd name="connsiteY160" fmla="*/ 990791 h 1000648"/>
                <a:gd name="connsiteX161" fmla="*/ 1083421 w 1088336"/>
                <a:gd name="connsiteY161" fmla="*/ 991048 h 1000648"/>
                <a:gd name="connsiteX162" fmla="*/ 1085955 w 1088336"/>
                <a:gd name="connsiteY162" fmla="*/ 991457 h 1000648"/>
                <a:gd name="connsiteX163" fmla="*/ 1088336 w 1088336"/>
                <a:gd name="connsiteY163" fmla="*/ 991981 h 1000648"/>
                <a:gd name="connsiteX164" fmla="*/ 1086888 w 1088336"/>
                <a:gd name="connsiteY164" fmla="*/ 996534 h 1000648"/>
                <a:gd name="connsiteX165" fmla="*/ 1083945 w 1088336"/>
                <a:gd name="connsiteY165" fmla="*/ 995839 h 1000648"/>
                <a:gd name="connsiteX166" fmla="*/ 1080526 w 1088336"/>
                <a:gd name="connsiteY166" fmla="*/ 995267 h 1000648"/>
                <a:gd name="connsiteX167" fmla="*/ 1077544 w 1088336"/>
                <a:gd name="connsiteY167" fmla="*/ 995067 h 1000648"/>
                <a:gd name="connsiteX168" fmla="*/ 1073972 w 1088336"/>
                <a:gd name="connsiteY168" fmla="*/ 995276 h 1000648"/>
                <a:gd name="connsiteX169" fmla="*/ 1058866 w 1088336"/>
                <a:gd name="connsiteY169" fmla="*/ 997068 h 1000648"/>
                <a:gd name="connsiteX170" fmla="*/ 1050903 w 1088336"/>
                <a:gd name="connsiteY170" fmla="*/ 998058 h 1000648"/>
                <a:gd name="connsiteX171" fmla="*/ 1030462 w 1088336"/>
                <a:gd name="connsiteY171" fmla="*/ 1000649 h 1000648"/>
                <a:gd name="connsiteX172" fmla="*/ 1016137 w 1088336"/>
                <a:gd name="connsiteY172" fmla="*/ 998934 h 1000648"/>
                <a:gd name="connsiteX173" fmla="*/ 995410 w 1088336"/>
                <a:gd name="connsiteY173" fmla="*/ 995648 h 1000648"/>
                <a:gd name="connsiteX174" fmla="*/ 993439 w 1088336"/>
                <a:gd name="connsiteY174" fmla="*/ 995439 h 1000648"/>
                <a:gd name="connsiteX175" fmla="*/ 980008 w 1088336"/>
                <a:gd name="connsiteY175" fmla="*/ 993953 h 1000648"/>
                <a:gd name="connsiteX176" fmla="*/ 950319 w 1088336"/>
                <a:gd name="connsiteY176" fmla="*/ 988628 h 1000648"/>
                <a:gd name="connsiteX177" fmla="*/ 944937 w 1088336"/>
                <a:gd name="connsiteY177" fmla="*/ 986247 h 1000648"/>
                <a:gd name="connsiteX178" fmla="*/ 939394 w 1088336"/>
                <a:gd name="connsiteY178" fmla="*/ 983037 h 1000648"/>
                <a:gd name="connsiteX179" fmla="*/ 930764 w 1088336"/>
                <a:gd name="connsiteY179" fmla="*/ 978398 h 1000648"/>
                <a:gd name="connsiteX180" fmla="*/ 931250 w 1088336"/>
                <a:gd name="connsiteY180" fmla="*/ 977655 h 1000648"/>
                <a:gd name="connsiteX181" fmla="*/ 931659 w 1088336"/>
                <a:gd name="connsiteY181" fmla="*/ 977036 h 1000648"/>
                <a:gd name="connsiteX182" fmla="*/ 927973 w 1088336"/>
                <a:gd name="connsiteY182" fmla="*/ 975150 h 1000648"/>
                <a:gd name="connsiteX183" fmla="*/ 926859 w 1088336"/>
                <a:gd name="connsiteY183" fmla="*/ 974331 h 1000648"/>
                <a:gd name="connsiteX184" fmla="*/ 925792 w 1088336"/>
                <a:gd name="connsiteY184" fmla="*/ 973341 h 1000648"/>
                <a:gd name="connsiteX185" fmla="*/ 924716 w 1088336"/>
                <a:gd name="connsiteY185" fmla="*/ 972236 h 1000648"/>
                <a:gd name="connsiteX186" fmla="*/ 923858 w 1088336"/>
                <a:gd name="connsiteY186" fmla="*/ 971131 h 1000648"/>
                <a:gd name="connsiteX187" fmla="*/ 923115 w 1088336"/>
                <a:gd name="connsiteY187" fmla="*/ 969940 h 1000648"/>
                <a:gd name="connsiteX188" fmla="*/ 922487 w 1088336"/>
                <a:gd name="connsiteY188" fmla="*/ 968550 h 1000648"/>
                <a:gd name="connsiteX189" fmla="*/ 922001 w 1088336"/>
                <a:gd name="connsiteY189" fmla="*/ 967283 h 1000648"/>
                <a:gd name="connsiteX190" fmla="*/ 921553 w 1088336"/>
                <a:gd name="connsiteY190" fmla="*/ 966245 h 1000648"/>
                <a:gd name="connsiteX191" fmla="*/ 921106 w 1088336"/>
                <a:gd name="connsiteY191" fmla="*/ 964863 h 1000648"/>
                <a:gd name="connsiteX192" fmla="*/ 919096 w 1088336"/>
                <a:gd name="connsiteY192" fmla="*/ 958986 h 1000648"/>
                <a:gd name="connsiteX193" fmla="*/ 918277 w 1088336"/>
                <a:gd name="connsiteY193" fmla="*/ 955862 h 1000648"/>
                <a:gd name="connsiteX194" fmla="*/ 917705 w 1088336"/>
                <a:gd name="connsiteY194" fmla="*/ 952919 h 1000648"/>
                <a:gd name="connsiteX195" fmla="*/ 917553 w 1088336"/>
                <a:gd name="connsiteY195" fmla="*/ 951147 h 1000648"/>
                <a:gd name="connsiteX196" fmla="*/ 917553 w 1088336"/>
                <a:gd name="connsiteY196" fmla="*/ 949433 h 1000648"/>
                <a:gd name="connsiteX197" fmla="*/ 917667 w 1088336"/>
                <a:gd name="connsiteY197" fmla="*/ 947757 h 1000648"/>
                <a:gd name="connsiteX198" fmla="*/ 917886 w 1088336"/>
                <a:gd name="connsiteY198" fmla="*/ 946195 h 1000648"/>
                <a:gd name="connsiteX199" fmla="*/ 918172 w 1088336"/>
                <a:gd name="connsiteY199" fmla="*/ 944594 h 1000648"/>
                <a:gd name="connsiteX200" fmla="*/ 918629 w 1088336"/>
                <a:gd name="connsiteY200" fmla="*/ 942861 h 1000648"/>
                <a:gd name="connsiteX201" fmla="*/ 919658 w 1088336"/>
                <a:gd name="connsiteY201" fmla="*/ 939660 h 1000648"/>
                <a:gd name="connsiteX202" fmla="*/ 921220 w 1088336"/>
                <a:gd name="connsiteY202" fmla="*/ 935803 h 1000648"/>
                <a:gd name="connsiteX203" fmla="*/ 923411 w 1088336"/>
                <a:gd name="connsiteY203" fmla="*/ 931412 h 1000648"/>
                <a:gd name="connsiteX204" fmla="*/ 924811 w 1088336"/>
                <a:gd name="connsiteY204" fmla="*/ 929240 h 1000648"/>
                <a:gd name="connsiteX205" fmla="*/ 926297 w 1088336"/>
                <a:gd name="connsiteY205" fmla="*/ 927430 h 1000648"/>
                <a:gd name="connsiteX206" fmla="*/ 927973 w 1088336"/>
                <a:gd name="connsiteY206" fmla="*/ 925916 h 1000648"/>
                <a:gd name="connsiteX207" fmla="*/ 929650 w 1088336"/>
                <a:gd name="connsiteY207" fmla="*/ 924725 h 1000648"/>
                <a:gd name="connsiteX208" fmla="*/ 931821 w 1088336"/>
                <a:gd name="connsiteY208" fmla="*/ 923449 h 1000648"/>
                <a:gd name="connsiteX209" fmla="*/ 934822 w 1088336"/>
                <a:gd name="connsiteY209" fmla="*/ 922172 h 1000648"/>
                <a:gd name="connsiteX210" fmla="*/ 937660 w 1088336"/>
                <a:gd name="connsiteY210" fmla="*/ 921353 h 1000648"/>
                <a:gd name="connsiteX211" fmla="*/ 940527 w 1088336"/>
                <a:gd name="connsiteY211" fmla="*/ 920753 h 1000648"/>
                <a:gd name="connsiteX212" fmla="*/ 951862 w 1088336"/>
                <a:gd name="connsiteY212" fmla="*/ 918563 h 1000648"/>
                <a:gd name="connsiteX213" fmla="*/ 954091 w 1088336"/>
                <a:gd name="connsiteY213" fmla="*/ 917705 h 1000648"/>
                <a:gd name="connsiteX214" fmla="*/ 956062 w 1088336"/>
                <a:gd name="connsiteY214" fmla="*/ 916629 h 1000648"/>
                <a:gd name="connsiteX215" fmla="*/ 958558 w 1088336"/>
                <a:gd name="connsiteY215" fmla="*/ 914991 h 1000648"/>
                <a:gd name="connsiteX216" fmla="*/ 960825 w 1088336"/>
                <a:gd name="connsiteY216" fmla="*/ 913105 h 1000648"/>
                <a:gd name="connsiteX217" fmla="*/ 966035 w 1088336"/>
                <a:gd name="connsiteY217" fmla="*/ 908056 h 1000648"/>
                <a:gd name="connsiteX218" fmla="*/ 973665 w 1088336"/>
                <a:gd name="connsiteY218" fmla="*/ 898722 h 1000648"/>
                <a:gd name="connsiteX219" fmla="*/ 978722 w 1088336"/>
                <a:gd name="connsiteY219" fmla="*/ 892026 h 1000648"/>
                <a:gd name="connsiteX220" fmla="*/ 980361 w 1088336"/>
                <a:gd name="connsiteY220" fmla="*/ 889406 h 1000648"/>
                <a:gd name="connsiteX221" fmla="*/ 981551 w 1088336"/>
                <a:gd name="connsiteY221" fmla="*/ 886901 h 1000648"/>
                <a:gd name="connsiteX222" fmla="*/ 982666 w 1088336"/>
                <a:gd name="connsiteY222" fmla="*/ 884396 h 1000648"/>
                <a:gd name="connsiteX223" fmla="*/ 983371 w 1088336"/>
                <a:gd name="connsiteY223" fmla="*/ 882177 h 1000648"/>
                <a:gd name="connsiteX224" fmla="*/ 984361 w 1088336"/>
                <a:gd name="connsiteY224" fmla="*/ 878729 h 1000648"/>
                <a:gd name="connsiteX225" fmla="*/ 985028 w 1088336"/>
                <a:gd name="connsiteY225" fmla="*/ 875814 h 1000648"/>
                <a:gd name="connsiteX226" fmla="*/ 985247 w 1088336"/>
                <a:gd name="connsiteY226" fmla="*/ 873928 h 1000648"/>
                <a:gd name="connsiteX227" fmla="*/ 985438 w 1088336"/>
                <a:gd name="connsiteY227" fmla="*/ 872137 h 1000648"/>
                <a:gd name="connsiteX228" fmla="*/ 985361 w 1088336"/>
                <a:gd name="connsiteY228" fmla="*/ 870128 h 1000648"/>
                <a:gd name="connsiteX229" fmla="*/ 984952 w 1088336"/>
                <a:gd name="connsiteY229" fmla="*/ 867966 h 1000648"/>
                <a:gd name="connsiteX230" fmla="*/ 984285 w 1088336"/>
                <a:gd name="connsiteY230" fmla="*/ 865775 h 1000648"/>
                <a:gd name="connsiteX231" fmla="*/ 983504 w 1088336"/>
                <a:gd name="connsiteY231" fmla="*/ 863651 h 1000648"/>
                <a:gd name="connsiteX232" fmla="*/ 982685 w 1088336"/>
                <a:gd name="connsiteY232" fmla="*/ 861860 h 1000648"/>
                <a:gd name="connsiteX233" fmla="*/ 981713 w 1088336"/>
                <a:gd name="connsiteY233" fmla="*/ 860479 h 1000648"/>
                <a:gd name="connsiteX234" fmla="*/ 980675 w 1088336"/>
                <a:gd name="connsiteY234" fmla="*/ 859250 h 1000648"/>
                <a:gd name="connsiteX235" fmla="*/ 979599 w 1088336"/>
                <a:gd name="connsiteY235" fmla="*/ 858012 h 1000648"/>
                <a:gd name="connsiteX236" fmla="*/ 978332 w 1088336"/>
                <a:gd name="connsiteY236" fmla="*/ 856869 h 1000648"/>
                <a:gd name="connsiteX237" fmla="*/ 976989 w 1088336"/>
                <a:gd name="connsiteY237" fmla="*/ 855879 h 1000648"/>
                <a:gd name="connsiteX238" fmla="*/ 974484 w 1088336"/>
                <a:gd name="connsiteY238" fmla="*/ 854726 h 1000648"/>
                <a:gd name="connsiteX239" fmla="*/ 971369 w 1088336"/>
                <a:gd name="connsiteY239" fmla="*/ 853669 h 1000648"/>
                <a:gd name="connsiteX240" fmla="*/ 965902 w 1088336"/>
                <a:gd name="connsiteY240" fmla="*/ 851973 h 1000648"/>
                <a:gd name="connsiteX241" fmla="*/ 961435 w 1088336"/>
                <a:gd name="connsiteY241" fmla="*/ 850954 h 1000648"/>
                <a:gd name="connsiteX242" fmla="*/ 948376 w 1088336"/>
                <a:gd name="connsiteY242" fmla="*/ 848773 h 1000648"/>
                <a:gd name="connsiteX243" fmla="*/ 942985 w 1088336"/>
                <a:gd name="connsiteY243" fmla="*/ 847954 h 1000648"/>
                <a:gd name="connsiteX244" fmla="*/ 936812 w 1088336"/>
                <a:gd name="connsiteY244" fmla="*/ 846687 h 1000648"/>
                <a:gd name="connsiteX245" fmla="*/ 930002 w 1088336"/>
                <a:gd name="connsiteY245" fmla="*/ 844934 h 1000648"/>
                <a:gd name="connsiteX246" fmla="*/ 923858 w 1088336"/>
                <a:gd name="connsiteY246" fmla="*/ 843000 h 1000648"/>
                <a:gd name="connsiteX247" fmla="*/ 917420 w 1088336"/>
                <a:gd name="connsiteY247" fmla="*/ 840734 h 1000648"/>
                <a:gd name="connsiteX248" fmla="*/ 911990 w 1088336"/>
                <a:gd name="connsiteY248" fmla="*/ 838515 h 1000648"/>
                <a:gd name="connsiteX249" fmla="*/ 908790 w 1088336"/>
                <a:gd name="connsiteY249" fmla="*/ 836905 h 1000648"/>
                <a:gd name="connsiteX250" fmla="*/ 905551 w 1088336"/>
                <a:gd name="connsiteY250" fmla="*/ 834571 h 1000648"/>
                <a:gd name="connsiteX251" fmla="*/ 902970 w 1088336"/>
                <a:gd name="connsiteY251" fmla="*/ 832352 h 1000648"/>
                <a:gd name="connsiteX252" fmla="*/ 899693 w 1088336"/>
                <a:gd name="connsiteY252" fmla="*/ 828980 h 1000648"/>
                <a:gd name="connsiteX253" fmla="*/ 895045 w 1088336"/>
                <a:gd name="connsiteY253" fmla="*/ 823846 h 1000648"/>
                <a:gd name="connsiteX254" fmla="*/ 841353 w 1088336"/>
                <a:gd name="connsiteY254" fmla="*/ 757418 h 1000648"/>
                <a:gd name="connsiteX255" fmla="*/ 796671 w 1088336"/>
                <a:gd name="connsiteY255" fmla="*/ 711060 h 1000648"/>
                <a:gd name="connsiteX256" fmla="*/ 785708 w 1088336"/>
                <a:gd name="connsiteY256" fmla="*/ 699745 h 1000648"/>
                <a:gd name="connsiteX257" fmla="*/ 764391 w 1088336"/>
                <a:gd name="connsiteY257" fmla="*/ 677780 h 1000648"/>
                <a:gd name="connsiteX258" fmla="*/ 758733 w 1088336"/>
                <a:gd name="connsiteY258" fmla="*/ 672151 h 1000648"/>
                <a:gd name="connsiteX259" fmla="*/ 753599 w 1088336"/>
                <a:gd name="connsiteY259" fmla="*/ 666569 h 1000648"/>
                <a:gd name="connsiteX260" fmla="*/ 749656 w 1088336"/>
                <a:gd name="connsiteY260" fmla="*/ 661978 h 1000648"/>
                <a:gd name="connsiteX261" fmla="*/ 746941 w 1088336"/>
                <a:gd name="connsiteY261" fmla="*/ 658187 h 1000648"/>
                <a:gd name="connsiteX262" fmla="*/ 744446 w 1088336"/>
                <a:gd name="connsiteY262" fmla="*/ 654053 h 1000648"/>
                <a:gd name="connsiteX263" fmla="*/ 725843 w 1088336"/>
                <a:gd name="connsiteY263" fmla="*/ 618820 h 1000648"/>
                <a:gd name="connsiteX264" fmla="*/ 724243 w 1088336"/>
                <a:gd name="connsiteY264" fmla="*/ 616315 h 1000648"/>
                <a:gd name="connsiteX265" fmla="*/ 722386 w 1088336"/>
                <a:gd name="connsiteY265" fmla="*/ 613848 h 1000648"/>
                <a:gd name="connsiteX266" fmla="*/ 720414 w 1088336"/>
                <a:gd name="connsiteY266" fmla="*/ 611514 h 1000648"/>
                <a:gd name="connsiteX267" fmla="*/ 717995 w 1088336"/>
                <a:gd name="connsiteY267" fmla="*/ 608886 h 1000648"/>
                <a:gd name="connsiteX268" fmla="*/ 713346 w 1088336"/>
                <a:gd name="connsiteY268" fmla="*/ 605114 h 1000648"/>
                <a:gd name="connsiteX269" fmla="*/ 709974 w 1088336"/>
                <a:gd name="connsiteY269" fmla="*/ 602694 h 1000648"/>
                <a:gd name="connsiteX270" fmla="*/ 701345 w 1088336"/>
                <a:gd name="connsiteY270" fmla="*/ 597189 h 1000648"/>
                <a:gd name="connsiteX271" fmla="*/ 697363 w 1088336"/>
                <a:gd name="connsiteY271" fmla="*/ 595179 h 1000648"/>
                <a:gd name="connsiteX272" fmla="*/ 692858 w 1088336"/>
                <a:gd name="connsiteY272" fmla="*/ 593341 h 1000648"/>
                <a:gd name="connsiteX273" fmla="*/ 687838 w 1088336"/>
                <a:gd name="connsiteY273" fmla="*/ 591855 h 1000648"/>
                <a:gd name="connsiteX274" fmla="*/ 680952 w 1088336"/>
                <a:gd name="connsiteY274" fmla="*/ 590064 h 1000648"/>
                <a:gd name="connsiteX275" fmla="*/ 671760 w 1088336"/>
                <a:gd name="connsiteY275" fmla="*/ 587397 h 1000648"/>
                <a:gd name="connsiteX276" fmla="*/ 662559 w 1088336"/>
                <a:gd name="connsiteY276" fmla="*/ 585502 h 1000648"/>
                <a:gd name="connsiteX277" fmla="*/ 655263 w 1088336"/>
                <a:gd name="connsiteY277" fmla="*/ 585292 h 1000648"/>
                <a:gd name="connsiteX278" fmla="*/ 648786 w 1088336"/>
                <a:gd name="connsiteY278" fmla="*/ 585988 h 1000648"/>
                <a:gd name="connsiteX279" fmla="*/ 634651 w 1088336"/>
                <a:gd name="connsiteY279" fmla="*/ 589721 h 1000648"/>
                <a:gd name="connsiteX280" fmla="*/ 628326 w 1088336"/>
                <a:gd name="connsiteY280" fmla="*/ 592312 h 1000648"/>
                <a:gd name="connsiteX281" fmla="*/ 621106 w 1088336"/>
                <a:gd name="connsiteY281" fmla="*/ 596179 h 1000648"/>
                <a:gd name="connsiteX282" fmla="*/ 578025 w 1088336"/>
                <a:gd name="connsiteY282" fmla="*/ 629431 h 1000648"/>
                <a:gd name="connsiteX283" fmla="*/ 558975 w 1088336"/>
                <a:gd name="connsiteY283" fmla="*/ 644252 h 1000648"/>
                <a:gd name="connsiteX284" fmla="*/ 549859 w 1088336"/>
                <a:gd name="connsiteY284" fmla="*/ 650167 h 1000648"/>
                <a:gd name="connsiteX285" fmla="*/ 540458 w 1088336"/>
                <a:gd name="connsiteY285" fmla="*/ 655139 h 1000648"/>
                <a:gd name="connsiteX286" fmla="*/ 525952 w 1088336"/>
                <a:gd name="connsiteY286" fmla="*/ 661378 h 1000648"/>
                <a:gd name="connsiteX287" fmla="*/ 455219 w 1088336"/>
                <a:gd name="connsiteY287" fmla="*/ 686505 h 1000648"/>
                <a:gd name="connsiteX288" fmla="*/ 450199 w 1088336"/>
                <a:gd name="connsiteY288" fmla="*/ 687610 h 1000648"/>
                <a:gd name="connsiteX289" fmla="*/ 445656 w 1088336"/>
                <a:gd name="connsiteY289" fmla="*/ 688353 h 1000648"/>
                <a:gd name="connsiteX290" fmla="*/ 440188 w 1088336"/>
                <a:gd name="connsiteY290" fmla="*/ 688762 h 1000648"/>
                <a:gd name="connsiteX291" fmla="*/ 435216 w 1088336"/>
                <a:gd name="connsiteY291" fmla="*/ 688762 h 1000648"/>
                <a:gd name="connsiteX292" fmla="*/ 393735 w 1088336"/>
                <a:gd name="connsiteY292" fmla="*/ 686638 h 1000648"/>
                <a:gd name="connsiteX293" fmla="*/ 389639 w 1088336"/>
                <a:gd name="connsiteY293" fmla="*/ 686067 h 1000648"/>
                <a:gd name="connsiteX294" fmla="*/ 385620 w 1088336"/>
                <a:gd name="connsiteY294" fmla="*/ 685286 h 1000648"/>
                <a:gd name="connsiteX295" fmla="*/ 378848 w 1088336"/>
                <a:gd name="connsiteY295" fmla="*/ 683495 h 1000648"/>
                <a:gd name="connsiteX296" fmla="*/ 369770 w 1088336"/>
                <a:gd name="connsiteY296" fmla="*/ 680256 h 1000648"/>
                <a:gd name="connsiteX297" fmla="*/ 361683 w 1088336"/>
                <a:gd name="connsiteY297" fmla="*/ 676227 h 1000648"/>
                <a:gd name="connsiteX298" fmla="*/ 353016 w 1088336"/>
                <a:gd name="connsiteY298" fmla="*/ 670893 h 1000648"/>
                <a:gd name="connsiteX299" fmla="*/ 336061 w 1088336"/>
                <a:gd name="connsiteY299" fmla="*/ 658663 h 1000648"/>
                <a:gd name="connsiteX300" fmla="*/ 320916 w 1088336"/>
                <a:gd name="connsiteY300" fmla="*/ 647490 h 1000648"/>
                <a:gd name="connsiteX301" fmla="*/ 315287 w 1088336"/>
                <a:gd name="connsiteY301" fmla="*/ 642928 h 1000648"/>
                <a:gd name="connsiteX302" fmla="*/ 307115 w 1088336"/>
                <a:gd name="connsiteY302" fmla="*/ 635003 h 1000648"/>
                <a:gd name="connsiteX303" fmla="*/ 303695 w 1088336"/>
                <a:gd name="connsiteY303" fmla="*/ 631098 h 1000648"/>
                <a:gd name="connsiteX304" fmla="*/ 300323 w 1088336"/>
                <a:gd name="connsiteY304" fmla="*/ 627002 h 1000648"/>
                <a:gd name="connsiteX305" fmla="*/ 296666 w 1088336"/>
                <a:gd name="connsiteY305" fmla="*/ 621782 h 1000648"/>
                <a:gd name="connsiteX306" fmla="*/ 290970 w 1088336"/>
                <a:gd name="connsiteY306" fmla="*/ 612457 h 1000648"/>
                <a:gd name="connsiteX307" fmla="*/ 287693 w 1088336"/>
                <a:gd name="connsiteY307" fmla="*/ 604742 h 1000648"/>
                <a:gd name="connsiteX308" fmla="*/ 284864 w 1088336"/>
                <a:gd name="connsiteY308" fmla="*/ 596903 h 1000648"/>
                <a:gd name="connsiteX309" fmla="*/ 282035 w 1088336"/>
                <a:gd name="connsiteY309" fmla="*/ 587711 h 1000648"/>
                <a:gd name="connsiteX310" fmla="*/ 251193 w 1088336"/>
                <a:gd name="connsiteY310" fmla="*/ 483927 h 1000648"/>
                <a:gd name="connsiteX311" fmla="*/ 250003 w 1088336"/>
                <a:gd name="connsiteY311" fmla="*/ 479908 h 1000648"/>
                <a:gd name="connsiteX312" fmla="*/ 238392 w 1088336"/>
                <a:gd name="connsiteY312" fmla="*/ 439722 h 1000648"/>
                <a:gd name="connsiteX313" fmla="*/ 236754 w 1088336"/>
                <a:gd name="connsiteY313" fmla="*/ 432911 h 1000648"/>
                <a:gd name="connsiteX314" fmla="*/ 235639 w 1088336"/>
                <a:gd name="connsiteY314" fmla="*/ 426701 h 1000648"/>
                <a:gd name="connsiteX315" fmla="*/ 234249 w 1088336"/>
                <a:gd name="connsiteY315" fmla="*/ 417100 h 1000648"/>
                <a:gd name="connsiteX316" fmla="*/ 227324 w 1088336"/>
                <a:gd name="connsiteY316" fmla="*/ 370037 h 1000648"/>
                <a:gd name="connsiteX317" fmla="*/ 222561 w 1088336"/>
                <a:gd name="connsiteY317" fmla="*/ 328898 h 1000648"/>
                <a:gd name="connsiteX318" fmla="*/ 222228 w 1088336"/>
                <a:gd name="connsiteY318" fmla="*/ 323231 h 1000648"/>
                <a:gd name="connsiteX319" fmla="*/ 222266 w 1088336"/>
                <a:gd name="connsiteY319" fmla="*/ 317573 h 1000648"/>
                <a:gd name="connsiteX320" fmla="*/ 223085 w 1088336"/>
                <a:gd name="connsiteY320" fmla="*/ 302057 h 1000648"/>
                <a:gd name="connsiteX321" fmla="*/ 224762 w 1088336"/>
                <a:gd name="connsiteY321" fmla="*/ 284940 h 1000648"/>
                <a:gd name="connsiteX322" fmla="*/ 229648 w 1088336"/>
                <a:gd name="connsiteY322" fmla="*/ 251527 h 1000648"/>
                <a:gd name="connsiteX323" fmla="*/ 230429 w 1088336"/>
                <a:gd name="connsiteY323" fmla="*/ 243145 h 1000648"/>
                <a:gd name="connsiteX324" fmla="*/ 230619 w 1088336"/>
                <a:gd name="connsiteY324" fmla="*/ 236287 h 1000648"/>
                <a:gd name="connsiteX325" fmla="*/ 230581 w 1088336"/>
                <a:gd name="connsiteY325" fmla="*/ 229476 h 1000648"/>
                <a:gd name="connsiteX326" fmla="*/ 229238 w 1088336"/>
                <a:gd name="connsiteY326" fmla="*/ 207188 h 1000648"/>
                <a:gd name="connsiteX327" fmla="*/ 228667 w 1088336"/>
                <a:gd name="connsiteY327" fmla="*/ 202720 h 1000648"/>
                <a:gd name="connsiteX328" fmla="*/ 227676 w 1088336"/>
                <a:gd name="connsiteY328" fmla="*/ 198891 h 1000648"/>
                <a:gd name="connsiteX329" fmla="*/ 226114 w 1088336"/>
                <a:gd name="connsiteY329" fmla="*/ 194720 h 1000648"/>
                <a:gd name="connsiteX330" fmla="*/ 217522 w 1088336"/>
                <a:gd name="connsiteY330" fmla="*/ 171888 h 1000648"/>
                <a:gd name="connsiteX331" fmla="*/ 192815 w 1088336"/>
                <a:gd name="connsiteY331" fmla="*/ 132807 h 1000648"/>
                <a:gd name="connsiteX332" fmla="*/ 177746 w 1088336"/>
                <a:gd name="connsiteY332" fmla="*/ 114043 h 1000648"/>
                <a:gd name="connsiteX333" fmla="*/ 168555 w 1088336"/>
                <a:gd name="connsiteY333" fmla="*/ 104518 h 1000648"/>
                <a:gd name="connsiteX334" fmla="*/ 161077 w 1088336"/>
                <a:gd name="connsiteY334" fmla="*/ 98565 h 1000648"/>
                <a:gd name="connsiteX335" fmla="*/ 152857 w 1088336"/>
                <a:gd name="connsiteY335" fmla="*/ 93154 h 1000648"/>
                <a:gd name="connsiteX336" fmla="*/ 23231 w 1088336"/>
                <a:gd name="connsiteY336" fmla="*/ 15964 h 1000648"/>
                <a:gd name="connsiteX337" fmla="*/ 0 w 1088336"/>
                <a:gd name="connsiteY337" fmla="*/ 6363 h 100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088336" h="1000648">
                  <a:moveTo>
                    <a:pt x="0" y="6363"/>
                  </a:moveTo>
                  <a:lnTo>
                    <a:pt x="1524" y="0"/>
                  </a:lnTo>
                  <a:lnTo>
                    <a:pt x="26118" y="11278"/>
                  </a:lnTo>
                  <a:lnTo>
                    <a:pt x="156553" y="88420"/>
                  </a:lnTo>
                  <a:lnTo>
                    <a:pt x="164697" y="93802"/>
                  </a:lnTo>
                  <a:lnTo>
                    <a:pt x="172174" y="100289"/>
                  </a:lnTo>
                  <a:lnTo>
                    <a:pt x="182032" y="111662"/>
                  </a:lnTo>
                  <a:lnTo>
                    <a:pt x="196806" y="130512"/>
                  </a:lnTo>
                  <a:lnTo>
                    <a:pt x="222704" y="169183"/>
                  </a:lnTo>
                  <a:lnTo>
                    <a:pt x="229362" y="181623"/>
                  </a:lnTo>
                  <a:lnTo>
                    <a:pt x="231629" y="198539"/>
                  </a:lnTo>
                  <a:lnTo>
                    <a:pt x="235725" y="205845"/>
                  </a:lnTo>
                  <a:lnTo>
                    <a:pt x="236429" y="221075"/>
                  </a:lnTo>
                  <a:lnTo>
                    <a:pt x="240154" y="234905"/>
                  </a:lnTo>
                  <a:lnTo>
                    <a:pt x="238849" y="245097"/>
                  </a:lnTo>
                  <a:lnTo>
                    <a:pt x="232972" y="286178"/>
                  </a:lnTo>
                  <a:lnTo>
                    <a:pt x="231372" y="302514"/>
                  </a:lnTo>
                  <a:lnTo>
                    <a:pt x="230143" y="315363"/>
                  </a:lnTo>
                  <a:lnTo>
                    <a:pt x="229772" y="321764"/>
                  </a:lnTo>
                  <a:lnTo>
                    <a:pt x="229962" y="328613"/>
                  </a:lnTo>
                  <a:lnTo>
                    <a:pt x="230705" y="336747"/>
                  </a:lnTo>
                  <a:lnTo>
                    <a:pt x="240802" y="422596"/>
                  </a:lnTo>
                  <a:lnTo>
                    <a:pt x="241621" y="428882"/>
                  </a:lnTo>
                  <a:lnTo>
                    <a:pt x="243002" y="436550"/>
                  </a:lnTo>
                  <a:lnTo>
                    <a:pt x="244640" y="443131"/>
                  </a:lnTo>
                  <a:lnTo>
                    <a:pt x="256470" y="487061"/>
                  </a:lnTo>
                  <a:lnTo>
                    <a:pt x="289598" y="598361"/>
                  </a:lnTo>
                  <a:lnTo>
                    <a:pt x="293008" y="607066"/>
                  </a:lnTo>
                  <a:lnTo>
                    <a:pt x="296875" y="614658"/>
                  </a:lnTo>
                  <a:lnTo>
                    <a:pt x="300857" y="620944"/>
                  </a:lnTo>
                  <a:lnTo>
                    <a:pt x="310010" y="632689"/>
                  </a:lnTo>
                  <a:lnTo>
                    <a:pt x="317897" y="640823"/>
                  </a:lnTo>
                  <a:lnTo>
                    <a:pt x="322993" y="645176"/>
                  </a:lnTo>
                  <a:lnTo>
                    <a:pt x="337690" y="656091"/>
                  </a:lnTo>
                  <a:lnTo>
                    <a:pt x="354568" y="668036"/>
                  </a:lnTo>
                  <a:lnTo>
                    <a:pt x="363312" y="672960"/>
                  </a:lnTo>
                  <a:lnTo>
                    <a:pt x="371494" y="676903"/>
                  </a:lnTo>
                  <a:lnTo>
                    <a:pt x="379790" y="679809"/>
                  </a:lnTo>
                  <a:lnTo>
                    <a:pt x="386363" y="681533"/>
                  </a:lnTo>
                  <a:lnTo>
                    <a:pt x="390230" y="682190"/>
                  </a:lnTo>
                  <a:lnTo>
                    <a:pt x="394002" y="682600"/>
                  </a:lnTo>
                  <a:lnTo>
                    <a:pt x="435264" y="685181"/>
                  </a:lnTo>
                  <a:lnTo>
                    <a:pt x="440217" y="685143"/>
                  </a:lnTo>
                  <a:lnTo>
                    <a:pt x="445275" y="684733"/>
                  </a:lnTo>
                  <a:lnTo>
                    <a:pt x="449409" y="683952"/>
                  </a:lnTo>
                  <a:lnTo>
                    <a:pt x="454019" y="682685"/>
                  </a:lnTo>
                  <a:lnTo>
                    <a:pt x="524065" y="656606"/>
                  </a:lnTo>
                  <a:lnTo>
                    <a:pt x="538353" y="650538"/>
                  </a:lnTo>
                  <a:lnTo>
                    <a:pt x="547592" y="645614"/>
                  </a:lnTo>
                  <a:lnTo>
                    <a:pt x="556546" y="640318"/>
                  </a:lnTo>
                  <a:lnTo>
                    <a:pt x="575796" y="626773"/>
                  </a:lnTo>
                  <a:lnTo>
                    <a:pt x="619106" y="593236"/>
                  </a:lnTo>
                  <a:lnTo>
                    <a:pt x="630850" y="584654"/>
                  </a:lnTo>
                  <a:lnTo>
                    <a:pt x="635165" y="582311"/>
                  </a:lnTo>
                  <a:lnTo>
                    <a:pt x="639032" y="580749"/>
                  </a:lnTo>
                  <a:lnTo>
                    <a:pt x="643176" y="579634"/>
                  </a:lnTo>
                  <a:lnTo>
                    <a:pt x="647272" y="579034"/>
                  </a:lnTo>
                  <a:lnTo>
                    <a:pt x="651548" y="578872"/>
                  </a:lnTo>
                  <a:lnTo>
                    <a:pt x="659625" y="579568"/>
                  </a:lnTo>
                  <a:lnTo>
                    <a:pt x="665245" y="580473"/>
                  </a:lnTo>
                  <a:lnTo>
                    <a:pt x="682209" y="585483"/>
                  </a:lnTo>
                  <a:lnTo>
                    <a:pt x="685257" y="586178"/>
                  </a:lnTo>
                  <a:lnTo>
                    <a:pt x="690267" y="587902"/>
                  </a:lnTo>
                  <a:lnTo>
                    <a:pt x="696144" y="590207"/>
                  </a:lnTo>
                  <a:lnTo>
                    <a:pt x="701983" y="593188"/>
                  </a:lnTo>
                  <a:lnTo>
                    <a:pt x="709165" y="597751"/>
                  </a:lnTo>
                  <a:lnTo>
                    <a:pt x="718099" y="605094"/>
                  </a:lnTo>
                  <a:lnTo>
                    <a:pt x="722786" y="609733"/>
                  </a:lnTo>
                  <a:lnTo>
                    <a:pt x="726577" y="614248"/>
                  </a:lnTo>
                  <a:lnTo>
                    <a:pt x="747970" y="652224"/>
                  </a:lnTo>
                  <a:lnTo>
                    <a:pt x="750561" y="656330"/>
                  </a:lnTo>
                  <a:lnTo>
                    <a:pt x="753313" y="660102"/>
                  </a:lnTo>
                  <a:lnTo>
                    <a:pt x="756628" y="664245"/>
                  </a:lnTo>
                  <a:lnTo>
                    <a:pt x="761438" y="669664"/>
                  </a:lnTo>
                  <a:lnTo>
                    <a:pt x="767020" y="675332"/>
                  </a:lnTo>
                  <a:lnTo>
                    <a:pt x="790575" y="699668"/>
                  </a:lnTo>
                  <a:lnTo>
                    <a:pt x="843153" y="753989"/>
                  </a:lnTo>
                  <a:lnTo>
                    <a:pt x="899932" y="824446"/>
                  </a:lnTo>
                  <a:lnTo>
                    <a:pt x="903256" y="828056"/>
                  </a:lnTo>
                  <a:lnTo>
                    <a:pt x="906380" y="831009"/>
                  </a:lnTo>
                  <a:lnTo>
                    <a:pt x="909657" y="833514"/>
                  </a:lnTo>
                  <a:lnTo>
                    <a:pt x="913076" y="835400"/>
                  </a:lnTo>
                  <a:lnTo>
                    <a:pt x="918829" y="838238"/>
                  </a:lnTo>
                  <a:lnTo>
                    <a:pt x="924592" y="840419"/>
                  </a:lnTo>
                  <a:lnTo>
                    <a:pt x="930955" y="842381"/>
                  </a:lnTo>
                  <a:lnTo>
                    <a:pt x="938384" y="844239"/>
                  </a:lnTo>
                  <a:lnTo>
                    <a:pt x="944909" y="845639"/>
                  </a:lnTo>
                  <a:lnTo>
                    <a:pt x="965225" y="849011"/>
                  </a:lnTo>
                  <a:lnTo>
                    <a:pt x="970921" y="850316"/>
                  </a:lnTo>
                  <a:lnTo>
                    <a:pt x="975903" y="852040"/>
                  </a:lnTo>
                  <a:lnTo>
                    <a:pt x="978951" y="853354"/>
                  </a:lnTo>
                  <a:lnTo>
                    <a:pt x="980761" y="854507"/>
                  </a:lnTo>
                  <a:lnTo>
                    <a:pt x="982209" y="855497"/>
                  </a:lnTo>
                  <a:lnTo>
                    <a:pt x="983361" y="856574"/>
                  </a:lnTo>
                  <a:lnTo>
                    <a:pt x="984257" y="857517"/>
                  </a:lnTo>
                  <a:lnTo>
                    <a:pt x="985190" y="858584"/>
                  </a:lnTo>
                  <a:lnTo>
                    <a:pt x="985819" y="859650"/>
                  </a:lnTo>
                  <a:lnTo>
                    <a:pt x="986447" y="861213"/>
                  </a:lnTo>
                  <a:lnTo>
                    <a:pt x="987009" y="863184"/>
                  </a:lnTo>
                  <a:lnTo>
                    <a:pt x="987419" y="865765"/>
                  </a:lnTo>
                  <a:lnTo>
                    <a:pt x="987609" y="868746"/>
                  </a:lnTo>
                  <a:lnTo>
                    <a:pt x="987457" y="872157"/>
                  </a:lnTo>
                  <a:lnTo>
                    <a:pt x="987009" y="875690"/>
                  </a:lnTo>
                  <a:lnTo>
                    <a:pt x="986266" y="879634"/>
                  </a:lnTo>
                  <a:lnTo>
                    <a:pt x="985561" y="882139"/>
                  </a:lnTo>
                  <a:lnTo>
                    <a:pt x="984742" y="884520"/>
                  </a:lnTo>
                  <a:lnTo>
                    <a:pt x="983752" y="886701"/>
                  </a:lnTo>
                  <a:lnTo>
                    <a:pt x="982637" y="889035"/>
                  </a:lnTo>
                  <a:lnTo>
                    <a:pt x="981742" y="890825"/>
                  </a:lnTo>
                  <a:lnTo>
                    <a:pt x="980332" y="893254"/>
                  </a:lnTo>
                  <a:lnTo>
                    <a:pt x="974788" y="901217"/>
                  </a:lnTo>
                  <a:lnTo>
                    <a:pt x="967311" y="910294"/>
                  </a:lnTo>
                  <a:lnTo>
                    <a:pt x="963254" y="914229"/>
                  </a:lnTo>
                  <a:lnTo>
                    <a:pt x="960615" y="916571"/>
                  </a:lnTo>
                  <a:lnTo>
                    <a:pt x="957986" y="918334"/>
                  </a:lnTo>
                  <a:lnTo>
                    <a:pt x="955196" y="919734"/>
                  </a:lnTo>
                  <a:lnTo>
                    <a:pt x="952033" y="920886"/>
                  </a:lnTo>
                  <a:lnTo>
                    <a:pt x="941604" y="923106"/>
                  </a:lnTo>
                  <a:lnTo>
                    <a:pt x="938489" y="923973"/>
                  </a:lnTo>
                  <a:lnTo>
                    <a:pt x="935850" y="924906"/>
                  </a:lnTo>
                  <a:lnTo>
                    <a:pt x="932869" y="926297"/>
                  </a:lnTo>
                  <a:lnTo>
                    <a:pt x="930297" y="927782"/>
                  </a:lnTo>
                  <a:lnTo>
                    <a:pt x="928773" y="929135"/>
                  </a:lnTo>
                  <a:lnTo>
                    <a:pt x="927392" y="930812"/>
                  </a:lnTo>
                  <a:lnTo>
                    <a:pt x="925792" y="933031"/>
                  </a:lnTo>
                  <a:lnTo>
                    <a:pt x="924268" y="935907"/>
                  </a:lnTo>
                  <a:lnTo>
                    <a:pt x="922449" y="939889"/>
                  </a:lnTo>
                  <a:lnTo>
                    <a:pt x="921068" y="944356"/>
                  </a:lnTo>
                  <a:lnTo>
                    <a:pt x="920772" y="945842"/>
                  </a:lnTo>
                  <a:lnTo>
                    <a:pt x="920677" y="947423"/>
                  </a:lnTo>
                  <a:lnTo>
                    <a:pt x="920601" y="949433"/>
                  </a:lnTo>
                  <a:lnTo>
                    <a:pt x="920553" y="951938"/>
                  </a:lnTo>
                  <a:lnTo>
                    <a:pt x="920753" y="954434"/>
                  </a:lnTo>
                  <a:lnTo>
                    <a:pt x="921315" y="957558"/>
                  </a:lnTo>
                  <a:lnTo>
                    <a:pt x="921649" y="959120"/>
                  </a:lnTo>
                  <a:lnTo>
                    <a:pt x="922134" y="960720"/>
                  </a:lnTo>
                  <a:lnTo>
                    <a:pt x="922763" y="962406"/>
                  </a:lnTo>
                  <a:lnTo>
                    <a:pt x="923468" y="964196"/>
                  </a:lnTo>
                  <a:lnTo>
                    <a:pt x="924173" y="965606"/>
                  </a:lnTo>
                  <a:lnTo>
                    <a:pt x="925163" y="967207"/>
                  </a:lnTo>
                  <a:lnTo>
                    <a:pt x="926316" y="968769"/>
                  </a:lnTo>
                  <a:lnTo>
                    <a:pt x="927430" y="970112"/>
                  </a:lnTo>
                  <a:lnTo>
                    <a:pt x="928831" y="971388"/>
                  </a:lnTo>
                  <a:lnTo>
                    <a:pt x="930278" y="972655"/>
                  </a:lnTo>
                  <a:lnTo>
                    <a:pt x="931840" y="973893"/>
                  </a:lnTo>
                  <a:lnTo>
                    <a:pt x="932993" y="974865"/>
                  </a:lnTo>
                  <a:lnTo>
                    <a:pt x="933736" y="973636"/>
                  </a:lnTo>
                  <a:lnTo>
                    <a:pt x="939689" y="977694"/>
                  </a:lnTo>
                  <a:lnTo>
                    <a:pt x="945423" y="981190"/>
                  </a:lnTo>
                  <a:lnTo>
                    <a:pt x="951948" y="984066"/>
                  </a:lnTo>
                  <a:lnTo>
                    <a:pt x="954167" y="984590"/>
                  </a:lnTo>
                  <a:lnTo>
                    <a:pt x="962130" y="986400"/>
                  </a:lnTo>
                  <a:lnTo>
                    <a:pt x="970055" y="988123"/>
                  </a:lnTo>
                  <a:lnTo>
                    <a:pt x="980656" y="989933"/>
                  </a:lnTo>
                  <a:lnTo>
                    <a:pt x="995982" y="991943"/>
                  </a:lnTo>
                  <a:lnTo>
                    <a:pt x="1016670" y="995143"/>
                  </a:lnTo>
                  <a:lnTo>
                    <a:pt x="1030367" y="996705"/>
                  </a:lnTo>
                  <a:lnTo>
                    <a:pt x="1051465" y="994210"/>
                  </a:lnTo>
                  <a:lnTo>
                    <a:pt x="1058399" y="993343"/>
                  </a:lnTo>
                  <a:lnTo>
                    <a:pt x="1078421" y="990715"/>
                  </a:lnTo>
                  <a:lnTo>
                    <a:pt x="1080840" y="990791"/>
                  </a:lnTo>
                  <a:lnTo>
                    <a:pt x="1083421" y="991048"/>
                  </a:lnTo>
                  <a:lnTo>
                    <a:pt x="1085955" y="991457"/>
                  </a:lnTo>
                  <a:lnTo>
                    <a:pt x="1088336" y="991981"/>
                  </a:lnTo>
                  <a:lnTo>
                    <a:pt x="1086888" y="996534"/>
                  </a:lnTo>
                  <a:lnTo>
                    <a:pt x="1083945" y="995839"/>
                  </a:lnTo>
                  <a:lnTo>
                    <a:pt x="1080526" y="995267"/>
                  </a:lnTo>
                  <a:lnTo>
                    <a:pt x="1077544" y="995067"/>
                  </a:lnTo>
                  <a:lnTo>
                    <a:pt x="1073972" y="995276"/>
                  </a:lnTo>
                  <a:lnTo>
                    <a:pt x="1058866" y="997068"/>
                  </a:lnTo>
                  <a:lnTo>
                    <a:pt x="1050903" y="998058"/>
                  </a:lnTo>
                  <a:lnTo>
                    <a:pt x="1030462" y="1000649"/>
                  </a:lnTo>
                  <a:lnTo>
                    <a:pt x="1016137" y="998934"/>
                  </a:lnTo>
                  <a:lnTo>
                    <a:pt x="995410" y="995648"/>
                  </a:lnTo>
                  <a:lnTo>
                    <a:pt x="993439" y="995439"/>
                  </a:lnTo>
                  <a:lnTo>
                    <a:pt x="980008" y="993953"/>
                  </a:lnTo>
                  <a:lnTo>
                    <a:pt x="950319" y="988628"/>
                  </a:lnTo>
                  <a:lnTo>
                    <a:pt x="944937" y="986247"/>
                  </a:lnTo>
                  <a:lnTo>
                    <a:pt x="939394" y="983037"/>
                  </a:lnTo>
                  <a:lnTo>
                    <a:pt x="930764" y="978398"/>
                  </a:lnTo>
                  <a:lnTo>
                    <a:pt x="931250" y="977655"/>
                  </a:lnTo>
                  <a:lnTo>
                    <a:pt x="931659" y="977036"/>
                  </a:lnTo>
                  <a:lnTo>
                    <a:pt x="927973" y="975150"/>
                  </a:lnTo>
                  <a:lnTo>
                    <a:pt x="926859" y="974331"/>
                  </a:lnTo>
                  <a:lnTo>
                    <a:pt x="925792" y="973341"/>
                  </a:lnTo>
                  <a:lnTo>
                    <a:pt x="924716" y="972236"/>
                  </a:lnTo>
                  <a:lnTo>
                    <a:pt x="923858" y="971131"/>
                  </a:lnTo>
                  <a:lnTo>
                    <a:pt x="923115" y="969940"/>
                  </a:lnTo>
                  <a:lnTo>
                    <a:pt x="922487" y="968550"/>
                  </a:lnTo>
                  <a:lnTo>
                    <a:pt x="922001" y="967283"/>
                  </a:lnTo>
                  <a:lnTo>
                    <a:pt x="921553" y="966245"/>
                  </a:lnTo>
                  <a:lnTo>
                    <a:pt x="921106" y="964863"/>
                  </a:lnTo>
                  <a:lnTo>
                    <a:pt x="919096" y="958986"/>
                  </a:lnTo>
                  <a:lnTo>
                    <a:pt x="918277" y="955862"/>
                  </a:lnTo>
                  <a:lnTo>
                    <a:pt x="917705" y="952919"/>
                  </a:lnTo>
                  <a:lnTo>
                    <a:pt x="917553" y="951147"/>
                  </a:lnTo>
                  <a:lnTo>
                    <a:pt x="917553" y="949433"/>
                  </a:lnTo>
                  <a:lnTo>
                    <a:pt x="917667" y="947757"/>
                  </a:lnTo>
                  <a:lnTo>
                    <a:pt x="917886" y="946195"/>
                  </a:lnTo>
                  <a:lnTo>
                    <a:pt x="918172" y="944594"/>
                  </a:lnTo>
                  <a:lnTo>
                    <a:pt x="918629" y="942861"/>
                  </a:lnTo>
                  <a:lnTo>
                    <a:pt x="919658" y="939660"/>
                  </a:lnTo>
                  <a:lnTo>
                    <a:pt x="921220" y="935803"/>
                  </a:lnTo>
                  <a:lnTo>
                    <a:pt x="923411" y="931412"/>
                  </a:lnTo>
                  <a:lnTo>
                    <a:pt x="924811" y="929240"/>
                  </a:lnTo>
                  <a:lnTo>
                    <a:pt x="926297" y="927430"/>
                  </a:lnTo>
                  <a:lnTo>
                    <a:pt x="927973" y="925916"/>
                  </a:lnTo>
                  <a:lnTo>
                    <a:pt x="929650" y="924725"/>
                  </a:lnTo>
                  <a:lnTo>
                    <a:pt x="931821" y="923449"/>
                  </a:lnTo>
                  <a:lnTo>
                    <a:pt x="934822" y="922172"/>
                  </a:lnTo>
                  <a:lnTo>
                    <a:pt x="937660" y="921353"/>
                  </a:lnTo>
                  <a:lnTo>
                    <a:pt x="940527" y="920753"/>
                  </a:lnTo>
                  <a:lnTo>
                    <a:pt x="951862" y="918563"/>
                  </a:lnTo>
                  <a:lnTo>
                    <a:pt x="954091" y="917705"/>
                  </a:lnTo>
                  <a:lnTo>
                    <a:pt x="956062" y="916629"/>
                  </a:lnTo>
                  <a:lnTo>
                    <a:pt x="958558" y="914991"/>
                  </a:lnTo>
                  <a:lnTo>
                    <a:pt x="960825" y="913105"/>
                  </a:lnTo>
                  <a:lnTo>
                    <a:pt x="966035" y="908056"/>
                  </a:lnTo>
                  <a:lnTo>
                    <a:pt x="973665" y="898722"/>
                  </a:lnTo>
                  <a:lnTo>
                    <a:pt x="978722" y="892026"/>
                  </a:lnTo>
                  <a:lnTo>
                    <a:pt x="980361" y="889406"/>
                  </a:lnTo>
                  <a:lnTo>
                    <a:pt x="981551" y="886901"/>
                  </a:lnTo>
                  <a:lnTo>
                    <a:pt x="982666" y="884396"/>
                  </a:lnTo>
                  <a:lnTo>
                    <a:pt x="983371" y="882177"/>
                  </a:lnTo>
                  <a:lnTo>
                    <a:pt x="984361" y="878729"/>
                  </a:lnTo>
                  <a:lnTo>
                    <a:pt x="985028" y="875814"/>
                  </a:lnTo>
                  <a:lnTo>
                    <a:pt x="985247" y="873928"/>
                  </a:lnTo>
                  <a:lnTo>
                    <a:pt x="985438" y="872137"/>
                  </a:lnTo>
                  <a:lnTo>
                    <a:pt x="985361" y="870128"/>
                  </a:lnTo>
                  <a:lnTo>
                    <a:pt x="984952" y="867966"/>
                  </a:lnTo>
                  <a:lnTo>
                    <a:pt x="984285" y="865775"/>
                  </a:lnTo>
                  <a:lnTo>
                    <a:pt x="983504" y="863651"/>
                  </a:lnTo>
                  <a:lnTo>
                    <a:pt x="982685" y="861860"/>
                  </a:lnTo>
                  <a:lnTo>
                    <a:pt x="981713" y="860479"/>
                  </a:lnTo>
                  <a:lnTo>
                    <a:pt x="980675" y="859250"/>
                  </a:lnTo>
                  <a:lnTo>
                    <a:pt x="979599" y="858012"/>
                  </a:lnTo>
                  <a:lnTo>
                    <a:pt x="978332" y="856869"/>
                  </a:lnTo>
                  <a:lnTo>
                    <a:pt x="976989" y="855879"/>
                  </a:lnTo>
                  <a:lnTo>
                    <a:pt x="974484" y="854726"/>
                  </a:lnTo>
                  <a:lnTo>
                    <a:pt x="971369" y="853669"/>
                  </a:lnTo>
                  <a:lnTo>
                    <a:pt x="965902" y="851973"/>
                  </a:lnTo>
                  <a:lnTo>
                    <a:pt x="961435" y="850954"/>
                  </a:lnTo>
                  <a:lnTo>
                    <a:pt x="948376" y="848773"/>
                  </a:lnTo>
                  <a:lnTo>
                    <a:pt x="942985" y="847954"/>
                  </a:lnTo>
                  <a:lnTo>
                    <a:pt x="936812" y="846687"/>
                  </a:lnTo>
                  <a:lnTo>
                    <a:pt x="930002" y="844934"/>
                  </a:lnTo>
                  <a:lnTo>
                    <a:pt x="923858" y="843000"/>
                  </a:lnTo>
                  <a:lnTo>
                    <a:pt x="917420" y="840734"/>
                  </a:lnTo>
                  <a:lnTo>
                    <a:pt x="911990" y="838515"/>
                  </a:lnTo>
                  <a:lnTo>
                    <a:pt x="908790" y="836905"/>
                  </a:lnTo>
                  <a:lnTo>
                    <a:pt x="905551" y="834571"/>
                  </a:lnTo>
                  <a:lnTo>
                    <a:pt x="902970" y="832352"/>
                  </a:lnTo>
                  <a:lnTo>
                    <a:pt x="899693" y="828980"/>
                  </a:lnTo>
                  <a:lnTo>
                    <a:pt x="895045" y="823846"/>
                  </a:lnTo>
                  <a:lnTo>
                    <a:pt x="841353" y="757418"/>
                  </a:lnTo>
                  <a:lnTo>
                    <a:pt x="796671" y="711060"/>
                  </a:lnTo>
                  <a:lnTo>
                    <a:pt x="785708" y="699745"/>
                  </a:lnTo>
                  <a:lnTo>
                    <a:pt x="764391" y="677780"/>
                  </a:lnTo>
                  <a:lnTo>
                    <a:pt x="758733" y="672151"/>
                  </a:lnTo>
                  <a:lnTo>
                    <a:pt x="753599" y="666569"/>
                  </a:lnTo>
                  <a:lnTo>
                    <a:pt x="749656" y="661978"/>
                  </a:lnTo>
                  <a:lnTo>
                    <a:pt x="746941" y="658187"/>
                  </a:lnTo>
                  <a:lnTo>
                    <a:pt x="744446" y="654053"/>
                  </a:lnTo>
                  <a:lnTo>
                    <a:pt x="725843" y="618820"/>
                  </a:lnTo>
                  <a:lnTo>
                    <a:pt x="724243" y="616315"/>
                  </a:lnTo>
                  <a:lnTo>
                    <a:pt x="722386" y="613848"/>
                  </a:lnTo>
                  <a:lnTo>
                    <a:pt x="720414" y="611514"/>
                  </a:lnTo>
                  <a:lnTo>
                    <a:pt x="717995" y="608886"/>
                  </a:lnTo>
                  <a:lnTo>
                    <a:pt x="713346" y="605114"/>
                  </a:lnTo>
                  <a:lnTo>
                    <a:pt x="709974" y="602694"/>
                  </a:lnTo>
                  <a:lnTo>
                    <a:pt x="701345" y="597189"/>
                  </a:lnTo>
                  <a:lnTo>
                    <a:pt x="697363" y="595179"/>
                  </a:lnTo>
                  <a:lnTo>
                    <a:pt x="692858" y="593341"/>
                  </a:lnTo>
                  <a:lnTo>
                    <a:pt x="687838" y="591855"/>
                  </a:lnTo>
                  <a:lnTo>
                    <a:pt x="680952" y="590064"/>
                  </a:lnTo>
                  <a:lnTo>
                    <a:pt x="671760" y="587397"/>
                  </a:lnTo>
                  <a:lnTo>
                    <a:pt x="662559" y="585502"/>
                  </a:lnTo>
                  <a:lnTo>
                    <a:pt x="655263" y="585292"/>
                  </a:lnTo>
                  <a:lnTo>
                    <a:pt x="648786" y="585988"/>
                  </a:lnTo>
                  <a:lnTo>
                    <a:pt x="634651" y="589721"/>
                  </a:lnTo>
                  <a:lnTo>
                    <a:pt x="628326" y="592312"/>
                  </a:lnTo>
                  <a:lnTo>
                    <a:pt x="621106" y="596179"/>
                  </a:lnTo>
                  <a:lnTo>
                    <a:pt x="578025" y="629431"/>
                  </a:lnTo>
                  <a:lnTo>
                    <a:pt x="558975" y="644252"/>
                  </a:lnTo>
                  <a:lnTo>
                    <a:pt x="549859" y="650167"/>
                  </a:lnTo>
                  <a:lnTo>
                    <a:pt x="540458" y="655139"/>
                  </a:lnTo>
                  <a:lnTo>
                    <a:pt x="525952" y="661378"/>
                  </a:lnTo>
                  <a:lnTo>
                    <a:pt x="455219" y="686505"/>
                  </a:lnTo>
                  <a:lnTo>
                    <a:pt x="450199" y="687610"/>
                  </a:lnTo>
                  <a:lnTo>
                    <a:pt x="445656" y="688353"/>
                  </a:lnTo>
                  <a:lnTo>
                    <a:pt x="440188" y="688762"/>
                  </a:lnTo>
                  <a:lnTo>
                    <a:pt x="435216" y="688762"/>
                  </a:lnTo>
                  <a:lnTo>
                    <a:pt x="393735" y="686638"/>
                  </a:lnTo>
                  <a:lnTo>
                    <a:pt x="389639" y="686067"/>
                  </a:lnTo>
                  <a:lnTo>
                    <a:pt x="385620" y="685286"/>
                  </a:lnTo>
                  <a:lnTo>
                    <a:pt x="378848" y="683495"/>
                  </a:lnTo>
                  <a:lnTo>
                    <a:pt x="369770" y="680256"/>
                  </a:lnTo>
                  <a:lnTo>
                    <a:pt x="361683" y="676227"/>
                  </a:lnTo>
                  <a:lnTo>
                    <a:pt x="353016" y="670893"/>
                  </a:lnTo>
                  <a:lnTo>
                    <a:pt x="336061" y="658663"/>
                  </a:lnTo>
                  <a:lnTo>
                    <a:pt x="320916" y="647490"/>
                  </a:lnTo>
                  <a:lnTo>
                    <a:pt x="315287" y="642928"/>
                  </a:lnTo>
                  <a:lnTo>
                    <a:pt x="307115" y="635003"/>
                  </a:lnTo>
                  <a:lnTo>
                    <a:pt x="303695" y="631098"/>
                  </a:lnTo>
                  <a:lnTo>
                    <a:pt x="300323" y="627002"/>
                  </a:lnTo>
                  <a:lnTo>
                    <a:pt x="296666" y="621782"/>
                  </a:lnTo>
                  <a:lnTo>
                    <a:pt x="290970" y="612457"/>
                  </a:lnTo>
                  <a:lnTo>
                    <a:pt x="287693" y="604742"/>
                  </a:lnTo>
                  <a:lnTo>
                    <a:pt x="284864" y="596903"/>
                  </a:lnTo>
                  <a:lnTo>
                    <a:pt x="282035" y="587711"/>
                  </a:lnTo>
                  <a:lnTo>
                    <a:pt x="251193" y="483927"/>
                  </a:lnTo>
                  <a:lnTo>
                    <a:pt x="250003" y="479908"/>
                  </a:lnTo>
                  <a:lnTo>
                    <a:pt x="238392" y="439722"/>
                  </a:lnTo>
                  <a:lnTo>
                    <a:pt x="236754" y="432911"/>
                  </a:lnTo>
                  <a:lnTo>
                    <a:pt x="235639" y="426701"/>
                  </a:lnTo>
                  <a:lnTo>
                    <a:pt x="234249" y="417100"/>
                  </a:lnTo>
                  <a:lnTo>
                    <a:pt x="227324" y="370037"/>
                  </a:lnTo>
                  <a:lnTo>
                    <a:pt x="222561" y="328898"/>
                  </a:lnTo>
                  <a:lnTo>
                    <a:pt x="222228" y="323231"/>
                  </a:lnTo>
                  <a:lnTo>
                    <a:pt x="222266" y="317573"/>
                  </a:lnTo>
                  <a:lnTo>
                    <a:pt x="223085" y="302057"/>
                  </a:lnTo>
                  <a:lnTo>
                    <a:pt x="224762" y="284940"/>
                  </a:lnTo>
                  <a:lnTo>
                    <a:pt x="229648" y="251527"/>
                  </a:lnTo>
                  <a:lnTo>
                    <a:pt x="230429" y="243145"/>
                  </a:lnTo>
                  <a:lnTo>
                    <a:pt x="230619" y="236287"/>
                  </a:lnTo>
                  <a:lnTo>
                    <a:pt x="230581" y="229476"/>
                  </a:lnTo>
                  <a:lnTo>
                    <a:pt x="229238" y="207188"/>
                  </a:lnTo>
                  <a:lnTo>
                    <a:pt x="228667" y="202720"/>
                  </a:lnTo>
                  <a:lnTo>
                    <a:pt x="227676" y="198891"/>
                  </a:lnTo>
                  <a:lnTo>
                    <a:pt x="226114" y="194720"/>
                  </a:lnTo>
                  <a:lnTo>
                    <a:pt x="217522" y="171888"/>
                  </a:lnTo>
                  <a:lnTo>
                    <a:pt x="192815" y="132807"/>
                  </a:lnTo>
                  <a:lnTo>
                    <a:pt x="177746" y="114043"/>
                  </a:lnTo>
                  <a:lnTo>
                    <a:pt x="168555" y="104518"/>
                  </a:lnTo>
                  <a:lnTo>
                    <a:pt x="161077" y="98565"/>
                  </a:lnTo>
                  <a:lnTo>
                    <a:pt x="152857" y="93154"/>
                  </a:lnTo>
                  <a:lnTo>
                    <a:pt x="23231" y="15964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2" name="그래픽 2">
              <a:extLst>
                <a:ext uri="{FF2B5EF4-FFF2-40B4-BE49-F238E27FC236}">
                  <a16:creationId xmlns:a16="http://schemas.microsoft.com/office/drawing/2014/main" id="{E3A1D736-6789-54CC-09AA-72F8A6992268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3" name="그래픽 2">
              <a:extLst>
                <a:ext uri="{FF2B5EF4-FFF2-40B4-BE49-F238E27FC236}">
                  <a16:creationId xmlns:a16="http://schemas.microsoft.com/office/drawing/2014/main" id="{7B190D8A-4F55-157B-A3DF-353A7DDB77B8}"/>
                </a:ext>
              </a:extLst>
            </p:cNvPr>
            <p:cNvSpPr/>
            <p:nvPr/>
          </p:nvSpPr>
          <p:spPr>
            <a:xfrm>
              <a:off x="3273999" y="4959000"/>
              <a:ext cx="519283" cy="1756133"/>
            </a:xfrm>
            <a:custGeom>
              <a:avLst/>
              <a:gdLst>
                <a:gd name="connsiteX0" fmla="*/ 0 w 519283"/>
                <a:gd name="connsiteY0" fmla="*/ 1213418 h 1756133"/>
                <a:gd name="connsiteX1" fmla="*/ 448 w 519283"/>
                <a:gd name="connsiteY1" fmla="*/ 1207713 h 1756133"/>
                <a:gd name="connsiteX2" fmla="*/ 1353 w 519283"/>
                <a:gd name="connsiteY2" fmla="*/ 1204798 h 1756133"/>
                <a:gd name="connsiteX3" fmla="*/ 1972 w 519283"/>
                <a:gd name="connsiteY3" fmla="*/ 1199788 h 1756133"/>
                <a:gd name="connsiteX4" fmla="*/ 2086 w 519283"/>
                <a:gd name="connsiteY4" fmla="*/ 1198350 h 1756133"/>
                <a:gd name="connsiteX5" fmla="*/ 1267 w 519283"/>
                <a:gd name="connsiteY5" fmla="*/ 1197359 h 1756133"/>
                <a:gd name="connsiteX6" fmla="*/ 1019 w 519283"/>
                <a:gd name="connsiteY6" fmla="*/ 1195188 h 1756133"/>
                <a:gd name="connsiteX7" fmla="*/ 1838 w 519283"/>
                <a:gd name="connsiteY7" fmla="*/ 1191777 h 1756133"/>
                <a:gd name="connsiteX8" fmla="*/ 3143 w 519283"/>
                <a:gd name="connsiteY8" fmla="*/ 1188977 h 1756133"/>
                <a:gd name="connsiteX9" fmla="*/ 2991 w 519283"/>
                <a:gd name="connsiteY9" fmla="*/ 1183653 h 1756133"/>
                <a:gd name="connsiteX10" fmla="*/ 2543 w 519283"/>
                <a:gd name="connsiteY10" fmla="*/ 1177500 h 1756133"/>
                <a:gd name="connsiteX11" fmla="*/ 1714 w 519283"/>
                <a:gd name="connsiteY11" fmla="*/ 1176090 h 1756133"/>
                <a:gd name="connsiteX12" fmla="*/ 2086 w 519283"/>
                <a:gd name="connsiteY12" fmla="*/ 1173461 h 1756133"/>
                <a:gd name="connsiteX13" fmla="*/ 2867 w 519283"/>
                <a:gd name="connsiteY13" fmla="*/ 1155849 h 1756133"/>
                <a:gd name="connsiteX14" fmla="*/ 3648 w 519283"/>
                <a:gd name="connsiteY14" fmla="*/ 1151382 h 1756133"/>
                <a:gd name="connsiteX15" fmla="*/ 4096 w 519283"/>
                <a:gd name="connsiteY15" fmla="*/ 1141486 h 1756133"/>
                <a:gd name="connsiteX16" fmla="*/ 5248 w 519283"/>
                <a:gd name="connsiteY16" fmla="*/ 1127789 h 1756133"/>
                <a:gd name="connsiteX17" fmla="*/ 5820 w 519283"/>
                <a:gd name="connsiteY17" fmla="*/ 1120044 h 1756133"/>
                <a:gd name="connsiteX18" fmla="*/ 5153 w 519283"/>
                <a:gd name="connsiteY18" fmla="*/ 1112368 h 1756133"/>
                <a:gd name="connsiteX19" fmla="*/ 5229 w 519283"/>
                <a:gd name="connsiteY19" fmla="*/ 1105757 h 1756133"/>
                <a:gd name="connsiteX20" fmla="*/ 5829 w 519283"/>
                <a:gd name="connsiteY20" fmla="*/ 1101481 h 1756133"/>
                <a:gd name="connsiteX21" fmla="*/ 6982 w 519283"/>
                <a:gd name="connsiteY21" fmla="*/ 1097623 h 1756133"/>
                <a:gd name="connsiteX22" fmla="*/ 6496 w 519283"/>
                <a:gd name="connsiteY22" fmla="*/ 1092822 h 1756133"/>
                <a:gd name="connsiteX23" fmla="*/ 5791 w 519283"/>
                <a:gd name="connsiteY23" fmla="*/ 1089088 h 1756133"/>
                <a:gd name="connsiteX24" fmla="*/ 5715 w 519283"/>
                <a:gd name="connsiteY24" fmla="*/ 1082107 h 1756133"/>
                <a:gd name="connsiteX25" fmla="*/ 7934 w 519283"/>
                <a:gd name="connsiteY25" fmla="*/ 1073439 h 1756133"/>
                <a:gd name="connsiteX26" fmla="*/ 9420 w 519283"/>
                <a:gd name="connsiteY26" fmla="*/ 1066009 h 1756133"/>
                <a:gd name="connsiteX27" fmla="*/ 9906 w 519283"/>
                <a:gd name="connsiteY27" fmla="*/ 1062685 h 1756133"/>
                <a:gd name="connsiteX28" fmla="*/ 10649 w 519283"/>
                <a:gd name="connsiteY28" fmla="*/ 1058866 h 1756133"/>
                <a:gd name="connsiteX29" fmla="*/ 10649 w 519283"/>
                <a:gd name="connsiteY29" fmla="*/ 1055818 h 1756133"/>
                <a:gd name="connsiteX30" fmla="*/ 12097 w 519283"/>
                <a:gd name="connsiteY30" fmla="*/ 1052446 h 1756133"/>
                <a:gd name="connsiteX31" fmla="*/ 11725 w 519283"/>
                <a:gd name="connsiteY31" fmla="*/ 1047083 h 1756133"/>
                <a:gd name="connsiteX32" fmla="*/ 13811 w 519283"/>
                <a:gd name="connsiteY32" fmla="*/ 1036958 h 1756133"/>
                <a:gd name="connsiteX33" fmla="*/ 14887 w 519283"/>
                <a:gd name="connsiteY33" fmla="*/ 1033434 h 1756133"/>
                <a:gd name="connsiteX34" fmla="*/ 15449 w 519283"/>
                <a:gd name="connsiteY34" fmla="*/ 1028452 h 1756133"/>
                <a:gd name="connsiteX35" fmla="*/ 15154 w 519283"/>
                <a:gd name="connsiteY35" fmla="*/ 1024433 h 1756133"/>
                <a:gd name="connsiteX36" fmla="*/ 16059 w 519283"/>
                <a:gd name="connsiteY36" fmla="*/ 1020489 h 1756133"/>
                <a:gd name="connsiteX37" fmla="*/ 16012 w 519283"/>
                <a:gd name="connsiteY37" fmla="*/ 1017451 h 1756133"/>
                <a:gd name="connsiteX38" fmla="*/ 16640 w 519283"/>
                <a:gd name="connsiteY38" fmla="*/ 1013060 h 1756133"/>
                <a:gd name="connsiteX39" fmla="*/ 17574 w 519283"/>
                <a:gd name="connsiteY39" fmla="*/ 1011498 h 1756133"/>
                <a:gd name="connsiteX40" fmla="*/ 18202 w 519283"/>
                <a:gd name="connsiteY40" fmla="*/ 1007850 h 1756133"/>
                <a:gd name="connsiteX41" fmla="*/ 19202 w 519283"/>
                <a:gd name="connsiteY41" fmla="*/ 1004316 h 1756133"/>
                <a:gd name="connsiteX42" fmla="*/ 19650 w 519283"/>
                <a:gd name="connsiteY42" fmla="*/ 1001525 h 1756133"/>
                <a:gd name="connsiteX43" fmla="*/ 19488 w 519283"/>
                <a:gd name="connsiteY43" fmla="*/ 999554 h 1756133"/>
                <a:gd name="connsiteX44" fmla="*/ 19783 w 519283"/>
                <a:gd name="connsiteY44" fmla="*/ 996267 h 1756133"/>
                <a:gd name="connsiteX45" fmla="*/ 19898 w 519283"/>
                <a:gd name="connsiteY45" fmla="*/ 993686 h 1756133"/>
                <a:gd name="connsiteX46" fmla="*/ 20431 w 519283"/>
                <a:gd name="connsiteY46" fmla="*/ 987695 h 1756133"/>
                <a:gd name="connsiteX47" fmla="*/ 17421 w 519283"/>
                <a:gd name="connsiteY47" fmla="*/ 978913 h 1756133"/>
                <a:gd name="connsiteX48" fmla="*/ 15602 w 519283"/>
                <a:gd name="connsiteY48" fmla="*/ 968769 h 1756133"/>
                <a:gd name="connsiteX49" fmla="*/ 13440 w 519283"/>
                <a:gd name="connsiteY49" fmla="*/ 961463 h 1756133"/>
                <a:gd name="connsiteX50" fmla="*/ 12059 w 519283"/>
                <a:gd name="connsiteY50" fmla="*/ 951938 h 1756133"/>
                <a:gd name="connsiteX51" fmla="*/ 11430 w 519283"/>
                <a:gd name="connsiteY51" fmla="*/ 946109 h 1756133"/>
                <a:gd name="connsiteX52" fmla="*/ 10163 w 519283"/>
                <a:gd name="connsiteY52" fmla="*/ 941546 h 1756133"/>
                <a:gd name="connsiteX53" fmla="*/ 8115 w 519283"/>
                <a:gd name="connsiteY53" fmla="*/ 937117 h 1756133"/>
                <a:gd name="connsiteX54" fmla="*/ 6515 w 519283"/>
                <a:gd name="connsiteY54" fmla="*/ 923497 h 1756133"/>
                <a:gd name="connsiteX55" fmla="*/ 6725 w 519283"/>
                <a:gd name="connsiteY55" fmla="*/ 915315 h 1756133"/>
                <a:gd name="connsiteX56" fmla="*/ 5420 w 519283"/>
                <a:gd name="connsiteY56" fmla="*/ 909561 h 1756133"/>
                <a:gd name="connsiteX57" fmla="*/ 4753 w 519283"/>
                <a:gd name="connsiteY57" fmla="*/ 906723 h 1756133"/>
                <a:gd name="connsiteX58" fmla="*/ 3077 w 519283"/>
                <a:gd name="connsiteY58" fmla="*/ 902008 h 1756133"/>
                <a:gd name="connsiteX59" fmla="*/ 2000 w 519283"/>
                <a:gd name="connsiteY59" fmla="*/ 897436 h 1756133"/>
                <a:gd name="connsiteX60" fmla="*/ 2943 w 519283"/>
                <a:gd name="connsiteY60" fmla="*/ 892597 h 1756133"/>
                <a:gd name="connsiteX61" fmla="*/ 4381 w 519283"/>
                <a:gd name="connsiteY61" fmla="*/ 889187 h 1756133"/>
                <a:gd name="connsiteX62" fmla="*/ 5324 w 519283"/>
                <a:gd name="connsiteY62" fmla="*/ 885568 h 1756133"/>
                <a:gd name="connsiteX63" fmla="*/ 7449 w 519283"/>
                <a:gd name="connsiteY63" fmla="*/ 883444 h 1756133"/>
                <a:gd name="connsiteX64" fmla="*/ 10125 w 519283"/>
                <a:gd name="connsiteY64" fmla="*/ 872804 h 1756133"/>
                <a:gd name="connsiteX65" fmla="*/ 11097 w 519283"/>
                <a:gd name="connsiteY65" fmla="*/ 866070 h 1756133"/>
                <a:gd name="connsiteX66" fmla="*/ 15707 w 519283"/>
                <a:gd name="connsiteY66" fmla="*/ 855154 h 1756133"/>
                <a:gd name="connsiteX67" fmla="*/ 17050 w 519283"/>
                <a:gd name="connsiteY67" fmla="*/ 847191 h 1756133"/>
                <a:gd name="connsiteX68" fmla="*/ 16602 w 519283"/>
                <a:gd name="connsiteY68" fmla="*/ 836886 h 1756133"/>
                <a:gd name="connsiteX69" fmla="*/ 21517 w 519283"/>
                <a:gd name="connsiteY69" fmla="*/ 819617 h 1756133"/>
                <a:gd name="connsiteX70" fmla="*/ 23612 w 519283"/>
                <a:gd name="connsiteY70" fmla="*/ 812025 h 1756133"/>
                <a:gd name="connsiteX71" fmla="*/ 27060 w 519283"/>
                <a:gd name="connsiteY71" fmla="*/ 809111 h 1756133"/>
                <a:gd name="connsiteX72" fmla="*/ 29975 w 519283"/>
                <a:gd name="connsiteY72" fmla="*/ 801310 h 1756133"/>
                <a:gd name="connsiteX73" fmla="*/ 30347 w 519283"/>
                <a:gd name="connsiteY73" fmla="*/ 796843 h 1756133"/>
                <a:gd name="connsiteX74" fmla="*/ 33918 w 519283"/>
                <a:gd name="connsiteY74" fmla="*/ 792366 h 1756133"/>
                <a:gd name="connsiteX75" fmla="*/ 40529 w 519283"/>
                <a:gd name="connsiteY75" fmla="*/ 786251 h 1756133"/>
                <a:gd name="connsiteX76" fmla="*/ 46644 w 519283"/>
                <a:gd name="connsiteY76" fmla="*/ 785136 h 1756133"/>
                <a:gd name="connsiteX77" fmla="*/ 50997 w 519283"/>
                <a:gd name="connsiteY77" fmla="*/ 780955 h 1756133"/>
                <a:gd name="connsiteX78" fmla="*/ 54273 w 519283"/>
                <a:gd name="connsiteY78" fmla="*/ 777907 h 1756133"/>
                <a:gd name="connsiteX79" fmla="*/ 58102 w 519283"/>
                <a:gd name="connsiteY79" fmla="*/ 774411 h 1756133"/>
                <a:gd name="connsiteX80" fmla="*/ 61827 w 519283"/>
                <a:gd name="connsiteY80" fmla="*/ 772620 h 1756133"/>
                <a:gd name="connsiteX81" fmla="*/ 67856 w 519283"/>
                <a:gd name="connsiteY81" fmla="*/ 760181 h 1756133"/>
                <a:gd name="connsiteX82" fmla="*/ 67370 w 519283"/>
                <a:gd name="connsiteY82" fmla="*/ 756399 h 1756133"/>
                <a:gd name="connsiteX83" fmla="*/ 69161 w 519283"/>
                <a:gd name="connsiteY83" fmla="*/ 745684 h 1756133"/>
                <a:gd name="connsiteX84" fmla="*/ 71133 w 519283"/>
                <a:gd name="connsiteY84" fmla="*/ 737940 h 1756133"/>
                <a:gd name="connsiteX85" fmla="*/ 72523 w 519283"/>
                <a:gd name="connsiteY85" fmla="*/ 733025 h 1756133"/>
                <a:gd name="connsiteX86" fmla="*/ 81639 w 519283"/>
                <a:gd name="connsiteY86" fmla="*/ 702069 h 1756133"/>
                <a:gd name="connsiteX87" fmla="*/ 83649 w 519283"/>
                <a:gd name="connsiteY87" fmla="*/ 694439 h 1756133"/>
                <a:gd name="connsiteX88" fmla="*/ 83982 w 519283"/>
                <a:gd name="connsiteY88" fmla="*/ 688314 h 1756133"/>
                <a:gd name="connsiteX89" fmla="*/ 84839 w 519283"/>
                <a:gd name="connsiteY89" fmla="*/ 673055 h 1756133"/>
                <a:gd name="connsiteX90" fmla="*/ 79819 w 519283"/>
                <a:gd name="connsiteY90" fmla="*/ 653882 h 1756133"/>
                <a:gd name="connsiteX91" fmla="*/ 77067 w 519283"/>
                <a:gd name="connsiteY91" fmla="*/ 644557 h 1756133"/>
                <a:gd name="connsiteX92" fmla="*/ 74905 w 519283"/>
                <a:gd name="connsiteY92" fmla="*/ 634546 h 1756133"/>
                <a:gd name="connsiteX93" fmla="*/ 73495 w 519283"/>
                <a:gd name="connsiteY93" fmla="*/ 628879 h 1756133"/>
                <a:gd name="connsiteX94" fmla="*/ 72752 w 519283"/>
                <a:gd name="connsiteY94" fmla="*/ 625354 h 1756133"/>
                <a:gd name="connsiteX95" fmla="*/ 71685 w 519283"/>
                <a:gd name="connsiteY95" fmla="*/ 621935 h 1756133"/>
                <a:gd name="connsiteX96" fmla="*/ 71561 w 519283"/>
                <a:gd name="connsiteY96" fmla="*/ 614306 h 1756133"/>
                <a:gd name="connsiteX97" fmla="*/ 71371 w 519283"/>
                <a:gd name="connsiteY97" fmla="*/ 600799 h 1756133"/>
                <a:gd name="connsiteX98" fmla="*/ 72114 w 519283"/>
                <a:gd name="connsiteY98" fmla="*/ 592464 h 1756133"/>
                <a:gd name="connsiteX99" fmla="*/ 75314 w 519283"/>
                <a:gd name="connsiteY99" fmla="*/ 585521 h 1756133"/>
                <a:gd name="connsiteX100" fmla="*/ 103365 w 519283"/>
                <a:gd name="connsiteY100" fmla="*/ 547754 h 1756133"/>
                <a:gd name="connsiteX101" fmla="*/ 114081 w 519283"/>
                <a:gd name="connsiteY101" fmla="*/ 533762 h 1756133"/>
                <a:gd name="connsiteX102" fmla="*/ 117605 w 519283"/>
                <a:gd name="connsiteY102" fmla="*/ 528590 h 1756133"/>
                <a:gd name="connsiteX103" fmla="*/ 120891 w 519283"/>
                <a:gd name="connsiteY103" fmla="*/ 516922 h 1756133"/>
                <a:gd name="connsiteX104" fmla="*/ 123234 w 519283"/>
                <a:gd name="connsiteY104" fmla="*/ 504367 h 1756133"/>
                <a:gd name="connsiteX105" fmla="*/ 125578 w 519283"/>
                <a:gd name="connsiteY105" fmla="*/ 496519 h 1756133"/>
                <a:gd name="connsiteX106" fmla="*/ 127254 w 519283"/>
                <a:gd name="connsiteY106" fmla="*/ 487194 h 1756133"/>
                <a:gd name="connsiteX107" fmla="*/ 128149 w 519283"/>
                <a:gd name="connsiteY107" fmla="*/ 463705 h 1756133"/>
                <a:gd name="connsiteX108" fmla="*/ 129149 w 519283"/>
                <a:gd name="connsiteY108" fmla="*/ 448561 h 1756133"/>
                <a:gd name="connsiteX109" fmla="*/ 131369 w 519283"/>
                <a:gd name="connsiteY109" fmla="*/ 430863 h 1756133"/>
                <a:gd name="connsiteX110" fmla="*/ 133598 w 519283"/>
                <a:gd name="connsiteY110" fmla="*/ 412756 h 1756133"/>
                <a:gd name="connsiteX111" fmla="*/ 134750 w 519283"/>
                <a:gd name="connsiteY111" fmla="*/ 403641 h 1756133"/>
                <a:gd name="connsiteX112" fmla="*/ 135122 w 519283"/>
                <a:gd name="connsiteY112" fmla="*/ 399174 h 1756133"/>
                <a:gd name="connsiteX113" fmla="*/ 136274 w 519283"/>
                <a:gd name="connsiteY113" fmla="*/ 388001 h 1756133"/>
                <a:gd name="connsiteX114" fmla="*/ 137417 w 519283"/>
                <a:gd name="connsiteY114" fmla="*/ 376466 h 1756133"/>
                <a:gd name="connsiteX115" fmla="*/ 139065 w 519283"/>
                <a:gd name="connsiteY115" fmla="*/ 360245 h 1756133"/>
                <a:gd name="connsiteX116" fmla="*/ 140208 w 519283"/>
                <a:gd name="connsiteY116" fmla="*/ 344891 h 1756133"/>
                <a:gd name="connsiteX117" fmla="*/ 141208 w 519283"/>
                <a:gd name="connsiteY117" fmla="*/ 329375 h 1756133"/>
                <a:gd name="connsiteX118" fmla="*/ 142437 w 519283"/>
                <a:gd name="connsiteY118" fmla="*/ 310696 h 1756133"/>
                <a:gd name="connsiteX119" fmla="*/ 142437 w 519283"/>
                <a:gd name="connsiteY119" fmla="*/ 301323 h 1756133"/>
                <a:gd name="connsiteX120" fmla="*/ 143218 w 519283"/>
                <a:gd name="connsiteY120" fmla="*/ 293189 h 1756133"/>
                <a:gd name="connsiteX121" fmla="*/ 145342 w 519283"/>
                <a:gd name="connsiteY121" fmla="*/ 283864 h 1756133"/>
                <a:gd name="connsiteX122" fmla="*/ 146904 w 519283"/>
                <a:gd name="connsiteY122" fmla="*/ 279997 h 1756133"/>
                <a:gd name="connsiteX123" fmla="*/ 151666 w 519283"/>
                <a:gd name="connsiteY123" fmla="*/ 272853 h 1756133"/>
                <a:gd name="connsiteX124" fmla="*/ 156800 w 519283"/>
                <a:gd name="connsiteY124" fmla="*/ 267072 h 1756133"/>
                <a:gd name="connsiteX125" fmla="*/ 161934 w 519283"/>
                <a:gd name="connsiteY125" fmla="*/ 263909 h 1756133"/>
                <a:gd name="connsiteX126" fmla="*/ 167678 w 519283"/>
                <a:gd name="connsiteY126" fmla="*/ 261309 h 1756133"/>
                <a:gd name="connsiteX127" fmla="*/ 175974 w 519283"/>
                <a:gd name="connsiteY127" fmla="*/ 259509 h 1756133"/>
                <a:gd name="connsiteX128" fmla="*/ 183404 w 519283"/>
                <a:gd name="connsiteY128" fmla="*/ 259337 h 1756133"/>
                <a:gd name="connsiteX129" fmla="*/ 189481 w 519283"/>
                <a:gd name="connsiteY129" fmla="*/ 260452 h 1756133"/>
                <a:gd name="connsiteX130" fmla="*/ 196663 w 519283"/>
                <a:gd name="connsiteY130" fmla="*/ 263090 h 1756133"/>
                <a:gd name="connsiteX131" fmla="*/ 208159 w 519283"/>
                <a:gd name="connsiteY131" fmla="*/ 267262 h 1756133"/>
                <a:gd name="connsiteX132" fmla="*/ 219656 w 519283"/>
                <a:gd name="connsiteY132" fmla="*/ 270958 h 1756133"/>
                <a:gd name="connsiteX133" fmla="*/ 227209 w 519283"/>
                <a:gd name="connsiteY133" fmla="*/ 271949 h 1756133"/>
                <a:gd name="connsiteX134" fmla="*/ 245354 w 519283"/>
                <a:gd name="connsiteY134" fmla="*/ 270872 h 1756133"/>
                <a:gd name="connsiteX135" fmla="*/ 250860 w 519283"/>
                <a:gd name="connsiteY135" fmla="*/ 269072 h 1756133"/>
                <a:gd name="connsiteX136" fmla="*/ 254727 w 519283"/>
                <a:gd name="connsiteY136" fmla="*/ 266024 h 1756133"/>
                <a:gd name="connsiteX137" fmla="*/ 260347 w 519283"/>
                <a:gd name="connsiteY137" fmla="*/ 262004 h 1756133"/>
                <a:gd name="connsiteX138" fmla="*/ 265033 w 519283"/>
                <a:gd name="connsiteY138" fmla="*/ 258061 h 1756133"/>
                <a:gd name="connsiteX139" fmla="*/ 269872 w 519283"/>
                <a:gd name="connsiteY139" fmla="*/ 253336 h 1756133"/>
                <a:gd name="connsiteX140" fmla="*/ 275453 w 519283"/>
                <a:gd name="connsiteY140" fmla="*/ 247555 h 1756133"/>
                <a:gd name="connsiteX141" fmla="*/ 278092 w 519283"/>
                <a:gd name="connsiteY141" fmla="*/ 244221 h 1756133"/>
                <a:gd name="connsiteX142" fmla="*/ 280216 w 519283"/>
                <a:gd name="connsiteY142" fmla="*/ 240868 h 1756133"/>
                <a:gd name="connsiteX143" fmla="*/ 283007 w 519283"/>
                <a:gd name="connsiteY143" fmla="*/ 233725 h 1756133"/>
                <a:gd name="connsiteX144" fmla="*/ 285645 w 519283"/>
                <a:gd name="connsiteY144" fmla="*/ 227924 h 1756133"/>
                <a:gd name="connsiteX145" fmla="*/ 287826 w 519283"/>
                <a:gd name="connsiteY145" fmla="*/ 222047 h 1756133"/>
                <a:gd name="connsiteX146" fmla="*/ 291770 w 519283"/>
                <a:gd name="connsiteY146" fmla="*/ 213227 h 1756133"/>
                <a:gd name="connsiteX147" fmla="*/ 293942 w 519283"/>
                <a:gd name="connsiteY147" fmla="*/ 206007 h 1756133"/>
                <a:gd name="connsiteX148" fmla="*/ 297142 w 519283"/>
                <a:gd name="connsiteY148" fmla="*/ 198291 h 1756133"/>
                <a:gd name="connsiteX149" fmla="*/ 299447 w 519283"/>
                <a:gd name="connsiteY149" fmla="*/ 194843 h 1756133"/>
                <a:gd name="connsiteX150" fmla="*/ 301533 w 519283"/>
                <a:gd name="connsiteY150" fmla="*/ 191795 h 1756133"/>
                <a:gd name="connsiteX151" fmla="*/ 305629 w 519283"/>
                <a:gd name="connsiteY151" fmla="*/ 187480 h 1756133"/>
                <a:gd name="connsiteX152" fmla="*/ 309686 w 519283"/>
                <a:gd name="connsiteY152" fmla="*/ 184985 h 1756133"/>
                <a:gd name="connsiteX153" fmla="*/ 316097 w 519283"/>
                <a:gd name="connsiteY153" fmla="*/ 182118 h 1756133"/>
                <a:gd name="connsiteX154" fmla="*/ 323116 w 519283"/>
                <a:gd name="connsiteY154" fmla="*/ 180670 h 1756133"/>
                <a:gd name="connsiteX155" fmla="*/ 331337 w 519283"/>
                <a:gd name="connsiteY155" fmla="*/ 180708 h 1756133"/>
                <a:gd name="connsiteX156" fmla="*/ 338071 w 519283"/>
                <a:gd name="connsiteY156" fmla="*/ 179813 h 1756133"/>
                <a:gd name="connsiteX157" fmla="*/ 343500 w 519283"/>
                <a:gd name="connsiteY157" fmla="*/ 178546 h 1756133"/>
                <a:gd name="connsiteX158" fmla="*/ 347891 w 519283"/>
                <a:gd name="connsiteY158" fmla="*/ 175536 h 1756133"/>
                <a:gd name="connsiteX159" fmla="*/ 352987 w 519283"/>
                <a:gd name="connsiteY159" fmla="*/ 169297 h 1756133"/>
                <a:gd name="connsiteX160" fmla="*/ 356435 w 519283"/>
                <a:gd name="connsiteY160" fmla="*/ 162516 h 1756133"/>
                <a:gd name="connsiteX161" fmla="*/ 360988 w 519283"/>
                <a:gd name="connsiteY161" fmla="*/ 156363 h 1756133"/>
                <a:gd name="connsiteX162" fmla="*/ 365903 w 519283"/>
                <a:gd name="connsiteY162" fmla="*/ 150486 h 1756133"/>
                <a:gd name="connsiteX163" fmla="*/ 370551 w 519283"/>
                <a:gd name="connsiteY163" fmla="*/ 144009 h 1756133"/>
                <a:gd name="connsiteX164" fmla="*/ 379333 w 519283"/>
                <a:gd name="connsiteY164" fmla="*/ 130826 h 1756133"/>
                <a:gd name="connsiteX165" fmla="*/ 383610 w 519283"/>
                <a:gd name="connsiteY165" fmla="*/ 125282 h 1756133"/>
                <a:gd name="connsiteX166" fmla="*/ 387744 w 519283"/>
                <a:gd name="connsiteY166" fmla="*/ 118710 h 1756133"/>
                <a:gd name="connsiteX167" fmla="*/ 391887 w 519283"/>
                <a:gd name="connsiteY167" fmla="*/ 112423 h 1756133"/>
                <a:gd name="connsiteX168" fmla="*/ 397307 w 519283"/>
                <a:gd name="connsiteY168" fmla="*/ 104680 h 1756133"/>
                <a:gd name="connsiteX169" fmla="*/ 401002 w 519283"/>
                <a:gd name="connsiteY169" fmla="*/ 99422 h 1756133"/>
                <a:gd name="connsiteX170" fmla="*/ 404041 w 519283"/>
                <a:gd name="connsiteY170" fmla="*/ 95031 h 1756133"/>
                <a:gd name="connsiteX171" fmla="*/ 409842 w 519283"/>
                <a:gd name="connsiteY171" fmla="*/ 87020 h 1756133"/>
                <a:gd name="connsiteX172" fmla="*/ 414014 w 519283"/>
                <a:gd name="connsiteY172" fmla="*/ 81734 h 1756133"/>
                <a:gd name="connsiteX173" fmla="*/ 421529 w 519283"/>
                <a:gd name="connsiteY173" fmla="*/ 75895 h 1756133"/>
                <a:gd name="connsiteX174" fmla="*/ 428349 w 519283"/>
                <a:gd name="connsiteY174" fmla="*/ 71914 h 1756133"/>
                <a:gd name="connsiteX175" fmla="*/ 432521 w 519283"/>
                <a:gd name="connsiteY175" fmla="*/ 69828 h 1756133"/>
                <a:gd name="connsiteX176" fmla="*/ 441970 w 519283"/>
                <a:gd name="connsiteY176" fmla="*/ 67523 h 1756133"/>
                <a:gd name="connsiteX177" fmla="*/ 448132 w 519283"/>
                <a:gd name="connsiteY177" fmla="*/ 66494 h 1756133"/>
                <a:gd name="connsiteX178" fmla="*/ 455400 w 519283"/>
                <a:gd name="connsiteY178" fmla="*/ 65056 h 1756133"/>
                <a:gd name="connsiteX179" fmla="*/ 460781 w 519283"/>
                <a:gd name="connsiteY179" fmla="*/ 63265 h 1756133"/>
                <a:gd name="connsiteX180" fmla="*/ 471907 w 519283"/>
                <a:gd name="connsiteY180" fmla="*/ 55550 h 1756133"/>
                <a:gd name="connsiteX181" fmla="*/ 479174 w 519283"/>
                <a:gd name="connsiteY181" fmla="*/ 48654 h 1756133"/>
                <a:gd name="connsiteX182" fmla="*/ 483851 w 519283"/>
                <a:gd name="connsiteY182" fmla="*/ 43158 h 1756133"/>
                <a:gd name="connsiteX183" fmla="*/ 492928 w 519283"/>
                <a:gd name="connsiteY183" fmla="*/ 33633 h 1756133"/>
                <a:gd name="connsiteX184" fmla="*/ 499862 w 519283"/>
                <a:gd name="connsiteY184" fmla="*/ 25298 h 1756133"/>
                <a:gd name="connsiteX185" fmla="*/ 501710 w 519283"/>
                <a:gd name="connsiteY185" fmla="*/ 22831 h 1756133"/>
                <a:gd name="connsiteX186" fmla="*/ 501339 w 519283"/>
                <a:gd name="connsiteY186" fmla="*/ 20203 h 1756133"/>
                <a:gd name="connsiteX187" fmla="*/ 509349 w 519283"/>
                <a:gd name="connsiteY187" fmla="*/ 12611 h 1756133"/>
                <a:gd name="connsiteX188" fmla="*/ 508368 w 519283"/>
                <a:gd name="connsiteY188" fmla="*/ 1524 h 1756133"/>
                <a:gd name="connsiteX189" fmla="*/ 518836 w 519283"/>
                <a:gd name="connsiteY189" fmla="*/ 0 h 1756133"/>
                <a:gd name="connsiteX190" fmla="*/ 519284 w 519283"/>
                <a:gd name="connsiteY190" fmla="*/ 5420 h 1756133"/>
                <a:gd name="connsiteX191" fmla="*/ 516684 w 519283"/>
                <a:gd name="connsiteY191" fmla="*/ 15812 h 1756133"/>
                <a:gd name="connsiteX192" fmla="*/ 509330 w 519283"/>
                <a:gd name="connsiteY192" fmla="*/ 21803 h 1756133"/>
                <a:gd name="connsiteX193" fmla="*/ 504758 w 519283"/>
                <a:gd name="connsiteY193" fmla="*/ 22403 h 1756133"/>
                <a:gd name="connsiteX194" fmla="*/ 501072 w 519283"/>
                <a:gd name="connsiteY194" fmla="*/ 26832 h 1756133"/>
                <a:gd name="connsiteX195" fmla="*/ 493262 w 519283"/>
                <a:gd name="connsiteY195" fmla="*/ 35785 h 1756133"/>
                <a:gd name="connsiteX196" fmla="*/ 488794 w 519283"/>
                <a:gd name="connsiteY196" fmla="*/ 42596 h 1756133"/>
                <a:gd name="connsiteX197" fmla="*/ 482098 w 519283"/>
                <a:gd name="connsiteY197" fmla="*/ 49959 h 1756133"/>
                <a:gd name="connsiteX198" fmla="*/ 467287 w 519283"/>
                <a:gd name="connsiteY198" fmla="*/ 62560 h 1756133"/>
                <a:gd name="connsiteX199" fmla="*/ 461820 w 519283"/>
                <a:gd name="connsiteY199" fmla="*/ 65770 h 1756133"/>
                <a:gd name="connsiteX200" fmla="*/ 455162 w 519283"/>
                <a:gd name="connsiteY200" fmla="*/ 67523 h 1756133"/>
                <a:gd name="connsiteX201" fmla="*/ 441246 w 519283"/>
                <a:gd name="connsiteY201" fmla="*/ 70532 h 1756133"/>
                <a:gd name="connsiteX202" fmla="*/ 433768 w 519283"/>
                <a:gd name="connsiteY202" fmla="*/ 72457 h 1756133"/>
                <a:gd name="connsiteX203" fmla="*/ 421672 w 519283"/>
                <a:gd name="connsiteY203" fmla="*/ 79010 h 1756133"/>
                <a:gd name="connsiteX204" fmla="*/ 415871 w 519283"/>
                <a:gd name="connsiteY204" fmla="*/ 84144 h 1756133"/>
                <a:gd name="connsiteX205" fmla="*/ 410289 w 519283"/>
                <a:gd name="connsiteY205" fmla="*/ 90507 h 1756133"/>
                <a:gd name="connsiteX206" fmla="*/ 402584 w 519283"/>
                <a:gd name="connsiteY206" fmla="*/ 101841 h 1756133"/>
                <a:gd name="connsiteX207" fmla="*/ 381524 w 519283"/>
                <a:gd name="connsiteY207" fmla="*/ 131483 h 1756133"/>
                <a:gd name="connsiteX208" fmla="*/ 365588 w 519283"/>
                <a:gd name="connsiteY208" fmla="*/ 154400 h 1756133"/>
                <a:gd name="connsiteX209" fmla="*/ 355244 w 519283"/>
                <a:gd name="connsiteY209" fmla="*/ 169021 h 1756133"/>
                <a:gd name="connsiteX210" fmla="*/ 349082 w 519283"/>
                <a:gd name="connsiteY210" fmla="*/ 177394 h 1756133"/>
                <a:gd name="connsiteX211" fmla="*/ 341366 w 519283"/>
                <a:gd name="connsiteY211" fmla="*/ 181632 h 1756133"/>
                <a:gd name="connsiteX212" fmla="*/ 331470 w 519283"/>
                <a:gd name="connsiteY212" fmla="*/ 183642 h 1756133"/>
                <a:gd name="connsiteX213" fmla="*/ 318706 w 519283"/>
                <a:gd name="connsiteY213" fmla="*/ 184909 h 1756133"/>
                <a:gd name="connsiteX214" fmla="*/ 311277 w 519283"/>
                <a:gd name="connsiteY214" fmla="*/ 187585 h 1756133"/>
                <a:gd name="connsiteX215" fmla="*/ 301866 w 519283"/>
                <a:gd name="connsiteY215" fmla="*/ 195701 h 1756133"/>
                <a:gd name="connsiteX216" fmla="*/ 293275 w 519283"/>
                <a:gd name="connsiteY216" fmla="*/ 215751 h 1756133"/>
                <a:gd name="connsiteX217" fmla="*/ 281159 w 519283"/>
                <a:gd name="connsiteY217" fmla="*/ 243744 h 1756133"/>
                <a:gd name="connsiteX218" fmla="*/ 278578 w 519283"/>
                <a:gd name="connsiteY218" fmla="*/ 247765 h 1756133"/>
                <a:gd name="connsiteX219" fmla="*/ 265519 w 519283"/>
                <a:gd name="connsiteY219" fmla="*/ 259756 h 1756133"/>
                <a:gd name="connsiteX220" fmla="*/ 255994 w 519283"/>
                <a:gd name="connsiteY220" fmla="*/ 267767 h 1756133"/>
                <a:gd name="connsiteX221" fmla="*/ 248193 w 519283"/>
                <a:gd name="connsiteY221" fmla="*/ 272644 h 1756133"/>
                <a:gd name="connsiteX222" fmla="*/ 221999 w 519283"/>
                <a:gd name="connsiteY222" fmla="*/ 274406 h 1756133"/>
                <a:gd name="connsiteX223" fmla="*/ 197653 w 519283"/>
                <a:gd name="connsiteY223" fmla="*/ 265614 h 1756133"/>
                <a:gd name="connsiteX224" fmla="*/ 186728 w 519283"/>
                <a:gd name="connsiteY224" fmla="*/ 262337 h 1756133"/>
                <a:gd name="connsiteX225" fmla="*/ 171364 w 519283"/>
                <a:gd name="connsiteY225" fmla="*/ 263319 h 1756133"/>
                <a:gd name="connsiteX226" fmla="*/ 165668 w 519283"/>
                <a:gd name="connsiteY226" fmla="*/ 265738 h 1756133"/>
                <a:gd name="connsiteX227" fmla="*/ 154324 w 519283"/>
                <a:gd name="connsiteY227" fmla="*/ 275682 h 1756133"/>
                <a:gd name="connsiteX228" fmla="*/ 149752 w 519283"/>
                <a:gd name="connsiteY228" fmla="*/ 281416 h 1756133"/>
                <a:gd name="connsiteX229" fmla="*/ 147866 w 519283"/>
                <a:gd name="connsiteY229" fmla="*/ 285931 h 1756133"/>
                <a:gd name="connsiteX230" fmla="*/ 145485 w 519283"/>
                <a:gd name="connsiteY230" fmla="*/ 301571 h 1756133"/>
                <a:gd name="connsiteX231" fmla="*/ 143799 w 519283"/>
                <a:gd name="connsiteY231" fmla="*/ 335109 h 1756133"/>
                <a:gd name="connsiteX232" fmla="*/ 143027 w 519283"/>
                <a:gd name="connsiteY232" fmla="*/ 347215 h 1756133"/>
                <a:gd name="connsiteX233" fmla="*/ 141542 w 519283"/>
                <a:gd name="connsiteY233" fmla="*/ 366417 h 1756133"/>
                <a:gd name="connsiteX234" fmla="*/ 139865 w 519283"/>
                <a:gd name="connsiteY234" fmla="*/ 385143 h 1756133"/>
                <a:gd name="connsiteX235" fmla="*/ 138303 w 519283"/>
                <a:gd name="connsiteY235" fmla="*/ 402307 h 1756133"/>
                <a:gd name="connsiteX236" fmla="*/ 137027 w 519283"/>
                <a:gd name="connsiteY236" fmla="*/ 409156 h 1756133"/>
                <a:gd name="connsiteX237" fmla="*/ 133169 w 519283"/>
                <a:gd name="connsiteY237" fmla="*/ 443569 h 1756133"/>
                <a:gd name="connsiteX238" fmla="*/ 130902 w 519283"/>
                <a:gd name="connsiteY238" fmla="*/ 467334 h 1756133"/>
                <a:gd name="connsiteX239" fmla="*/ 129969 w 519283"/>
                <a:gd name="connsiteY239" fmla="*/ 493319 h 1756133"/>
                <a:gd name="connsiteX240" fmla="*/ 125320 w 519283"/>
                <a:gd name="connsiteY240" fmla="*/ 511016 h 1756133"/>
                <a:gd name="connsiteX241" fmla="*/ 121825 w 519283"/>
                <a:gd name="connsiteY241" fmla="*/ 526742 h 1756133"/>
                <a:gd name="connsiteX242" fmla="*/ 114309 w 519283"/>
                <a:gd name="connsiteY242" fmla="*/ 539762 h 1756133"/>
                <a:gd name="connsiteX243" fmla="*/ 107128 w 519283"/>
                <a:gd name="connsiteY243" fmla="*/ 548431 h 1756133"/>
                <a:gd name="connsiteX244" fmla="*/ 96898 w 519283"/>
                <a:gd name="connsiteY244" fmla="*/ 562147 h 1756133"/>
                <a:gd name="connsiteX245" fmla="*/ 82572 w 519283"/>
                <a:gd name="connsiteY245" fmla="*/ 580330 h 1756133"/>
                <a:gd name="connsiteX246" fmla="*/ 76952 w 519283"/>
                <a:gd name="connsiteY246" fmla="*/ 587673 h 1756133"/>
                <a:gd name="connsiteX247" fmla="*/ 74419 w 519283"/>
                <a:gd name="connsiteY247" fmla="*/ 591979 h 1756133"/>
                <a:gd name="connsiteX248" fmla="*/ 74162 w 519283"/>
                <a:gd name="connsiteY248" fmla="*/ 605200 h 1756133"/>
                <a:gd name="connsiteX249" fmla="*/ 74085 w 519283"/>
                <a:gd name="connsiteY249" fmla="*/ 611114 h 1756133"/>
                <a:gd name="connsiteX250" fmla="*/ 76914 w 519283"/>
                <a:gd name="connsiteY250" fmla="*/ 614191 h 1756133"/>
                <a:gd name="connsiteX251" fmla="*/ 78810 w 519283"/>
                <a:gd name="connsiteY251" fmla="*/ 624707 h 1756133"/>
                <a:gd name="connsiteX252" fmla="*/ 82048 w 519283"/>
                <a:gd name="connsiteY252" fmla="*/ 638404 h 1756133"/>
                <a:gd name="connsiteX253" fmla="*/ 85830 w 519283"/>
                <a:gd name="connsiteY253" fmla="*/ 657006 h 1756133"/>
                <a:gd name="connsiteX254" fmla="*/ 89602 w 519283"/>
                <a:gd name="connsiteY254" fmla="*/ 675351 h 1756133"/>
                <a:gd name="connsiteX255" fmla="*/ 89268 w 519283"/>
                <a:gd name="connsiteY255" fmla="*/ 693991 h 1756133"/>
                <a:gd name="connsiteX256" fmla="*/ 67208 w 519283"/>
                <a:gd name="connsiteY256" fmla="*/ 767858 h 1756133"/>
                <a:gd name="connsiteX257" fmla="*/ 62084 w 519283"/>
                <a:gd name="connsiteY257" fmla="*/ 774802 h 1756133"/>
                <a:gd name="connsiteX258" fmla="*/ 56950 w 519283"/>
                <a:gd name="connsiteY258" fmla="*/ 777268 h 1756133"/>
                <a:gd name="connsiteX259" fmla="*/ 55464 w 519283"/>
                <a:gd name="connsiteY259" fmla="*/ 779155 h 1756133"/>
                <a:gd name="connsiteX260" fmla="*/ 52921 w 519283"/>
                <a:gd name="connsiteY260" fmla="*/ 781088 h 1756133"/>
                <a:gd name="connsiteX261" fmla="*/ 50702 w 519283"/>
                <a:gd name="connsiteY261" fmla="*/ 784070 h 1756133"/>
                <a:gd name="connsiteX262" fmla="*/ 46720 w 519283"/>
                <a:gd name="connsiteY262" fmla="*/ 786079 h 1756133"/>
                <a:gd name="connsiteX263" fmla="*/ 36995 w 519283"/>
                <a:gd name="connsiteY263" fmla="*/ 792404 h 1756133"/>
                <a:gd name="connsiteX264" fmla="*/ 33757 w 519283"/>
                <a:gd name="connsiteY264" fmla="*/ 797947 h 1756133"/>
                <a:gd name="connsiteX265" fmla="*/ 32356 w 519283"/>
                <a:gd name="connsiteY265" fmla="*/ 805339 h 1756133"/>
                <a:gd name="connsiteX266" fmla="*/ 27880 w 519283"/>
                <a:gd name="connsiteY266" fmla="*/ 821017 h 1756133"/>
                <a:gd name="connsiteX267" fmla="*/ 23822 w 519283"/>
                <a:gd name="connsiteY267" fmla="*/ 836171 h 1756133"/>
                <a:gd name="connsiteX268" fmla="*/ 17678 w 519283"/>
                <a:gd name="connsiteY268" fmla="*/ 857793 h 1756133"/>
                <a:gd name="connsiteX269" fmla="*/ 11563 w 519283"/>
                <a:gd name="connsiteY269" fmla="*/ 879034 h 1756133"/>
                <a:gd name="connsiteX270" fmla="*/ 8030 w 519283"/>
                <a:gd name="connsiteY270" fmla="*/ 894140 h 1756133"/>
                <a:gd name="connsiteX271" fmla="*/ 7620 w 519283"/>
                <a:gd name="connsiteY271" fmla="*/ 906123 h 1756133"/>
                <a:gd name="connsiteX272" fmla="*/ 10163 w 519283"/>
                <a:gd name="connsiteY272" fmla="*/ 919382 h 1756133"/>
                <a:gd name="connsiteX273" fmla="*/ 10001 w 519283"/>
                <a:gd name="connsiteY273" fmla="*/ 932479 h 1756133"/>
                <a:gd name="connsiteX274" fmla="*/ 11687 w 519283"/>
                <a:gd name="connsiteY274" fmla="*/ 937193 h 1756133"/>
                <a:gd name="connsiteX275" fmla="*/ 13163 w 519283"/>
                <a:gd name="connsiteY275" fmla="*/ 942556 h 1756133"/>
                <a:gd name="connsiteX276" fmla="*/ 15059 w 519283"/>
                <a:gd name="connsiteY276" fmla="*/ 955653 h 1756133"/>
                <a:gd name="connsiteX277" fmla="*/ 15688 w 519283"/>
                <a:gd name="connsiteY277" fmla="*/ 958892 h 1756133"/>
                <a:gd name="connsiteX278" fmla="*/ 19783 w 519283"/>
                <a:gd name="connsiteY278" fmla="*/ 979732 h 1756133"/>
                <a:gd name="connsiteX279" fmla="*/ 22241 w 519283"/>
                <a:gd name="connsiteY279" fmla="*/ 993820 h 1756133"/>
                <a:gd name="connsiteX280" fmla="*/ 19669 w 519283"/>
                <a:gd name="connsiteY280" fmla="*/ 1013946 h 1756133"/>
                <a:gd name="connsiteX281" fmla="*/ 16250 w 519283"/>
                <a:gd name="connsiteY281" fmla="*/ 1025928 h 1756133"/>
                <a:gd name="connsiteX282" fmla="*/ 16774 w 519283"/>
                <a:gd name="connsiteY282" fmla="*/ 1028881 h 1756133"/>
                <a:gd name="connsiteX283" fmla="*/ 16212 w 519283"/>
                <a:gd name="connsiteY283" fmla="*/ 1035815 h 1756133"/>
                <a:gd name="connsiteX284" fmla="*/ 14049 w 519283"/>
                <a:gd name="connsiteY284" fmla="*/ 1042016 h 1756133"/>
                <a:gd name="connsiteX285" fmla="*/ 13345 w 519283"/>
                <a:gd name="connsiteY285" fmla="*/ 1046579 h 1756133"/>
                <a:gd name="connsiteX286" fmla="*/ 12811 w 519283"/>
                <a:gd name="connsiteY286" fmla="*/ 1050931 h 1756133"/>
                <a:gd name="connsiteX287" fmla="*/ 13478 w 519283"/>
                <a:gd name="connsiteY287" fmla="*/ 1053113 h 1756133"/>
                <a:gd name="connsiteX288" fmla="*/ 12135 w 519283"/>
                <a:gd name="connsiteY288" fmla="*/ 1056227 h 1756133"/>
                <a:gd name="connsiteX289" fmla="*/ 9344 w 519283"/>
                <a:gd name="connsiteY289" fmla="*/ 1071591 h 1756133"/>
                <a:gd name="connsiteX290" fmla="*/ 6877 w 519283"/>
                <a:gd name="connsiteY290" fmla="*/ 1081974 h 1756133"/>
                <a:gd name="connsiteX291" fmla="*/ 6801 w 519283"/>
                <a:gd name="connsiteY291" fmla="*/ 1090975 h 1756133"/>
                <a:gd name="connsiteX292" fmla="*/ 8772 w 519283"/>
                <a:gd name="connsiteY292" fmla="*/ 1092651 h 1756133"/>
                <a:gd name="connsiteX293" fmla="*/ 6648 w 519283"/>
                <a:gd name="connsiteY293" fmla="*/ 1104357 h 1756133"/>
                <a:gd name="connsiteX294" fmla="*/ 6982 w 519283"/>
                <a:gd name="connsiteY294" fmla="*/ 1114130 h 1756133"/>
                <a:gd name="connsiteX295" fmla="*/ 7801 w 519283"/>
                <a:gd name="connsiteY295" fmla="*/ 1118111 h 1756133"/>
                <a:gd name="connsiteX296" fmla="*/ 5258 w 519283"/>
                <a:gd name="connsiteY296" fmla="*/ 1139914 h 1756133"/>
                <a:gd name="connsiteX297" fmla="*/ 5886 w 519283"/>
                <a:gd name="connsiteY297" fmla="*/ 1153506 h 1756133"/>
                <a:gd name="connsiteX298" fmla="*/ 6487 w 519283"/>
                <a:gd name="connsiteY298" fmla="*/ 1158478 h 1756133"/>
                <a:gd name="connsiteX299" fmla="*/ 3981 w 519283"/>
                <a:gd name="connsiteY299" fmla="*/ 1173337 h 1756133"/>
                <a:gd name="connsiteX300" fmla="*/ 4839 w 519283"/>
                <a:gd name="connsiteY300" fmla="*/ 1177194 h 1756133"/>
                <a:gd name="connsiteX301" fmla="*/ 4962 w 519283"/>
                <a:gd name="connsiteY301" fmla="*/ 1189844 h 1756133"/>
                <a:gd name="connsiteX302" fmla="*/ 2991 w 519283"/>
                <a:gd name="connsiteY302" fmla="*/ 1196416 h 1756133"/>
                <a:gd name="connsiteX303" fmla="*/ 3848 w 519283"/>
                <a:gd name="connsiteY303" fmla="*/ 1198350 h 1756133"/>
                <a:gd name="connsiteX304" fmla="*/ 3734 w 519283"/>
                <a:gd name="connsiteY304" fmla="*/ 1201474 h 1756133"/>
                <a:gd name="connsiteX305" fmla="*/ 2829 w 519283"/>
                <a:gd name="connsiteY305" fmla="*/ 1204998 h 1756133"/>
                <a:gd name="connsiteX306" fmla="*/ 2134 w 519283"/>
                <a:gd name="connsiteY306" fmla="*/ 1208322 h 1756133"/>
                <a:gd name="connsiteX307" fmla="*/ 1762 w 519283"/>
                <a:gd name="connsiteY307" fmla="*/ 1211732 h 1756133"/>
                <a:gd name="connsiteX308" fmla="*/ 1676 w 519283"/>
                <a:gd name="connsiteY308" fmla="*/ 1216209 h 1756133"/>
                <a:gd name="connsiteX309" fmla="*/ 4391 w 519283"/>
                <a:gd name="connsiteY309" fmla="*/ 1224334 h 1756133"/>
                <a:gd name="connsiteX310" fmla="*/ 5134 w 519283"/>
                <a:gd name="connsiteY310" fmla="*/ 1227572 h 1756133"/>
                <a:gd name="connsiteX311" fmla="*/ 10382 w 519283"/>
                <a:gd name="connsiteY311" fmla="*/ 1233040 h 1756133"/>
                <a:gd name="connsiteX312" fmla="*/ 20317 w 519283"/>
                <a:gd name="connsiteY312" fmla="*/ 1239650 h 1756133"/>
                <a:gd name="connsiteX313" fmla="*/ 29842 w 519283"/>
                <a:gd name="connsiteY313" fmla="*/ 1247004 h 1756133"/>
                <a:gd name="connsiteX314" fmla="*/ 39700 w 519283"/>
                <a:gd name="connsiteY314" fmla="*/ 1252633 h 1756133"/>
                <a:gd name="connsiteX315" fmla="*/ 43872 w 519283"/>
                <a:gd name="connsiteY315" fmla="*/ 1256405 h 1756133"/>
                <a:gd name="connsiteX316" fmla="*/ 48416 w 519283"/>
                <a:gd name="connsiteY316" fmla="*/ 1261081 h 1756133"/>
                <a:gd name="connsiteX317" fmla="*/ 54121 w 519283"/>
                <a:gd name="connsiteY317" fmla="*/ 1263015 h 1756133"/>
                <a:gd name="connsiteX318" fmla="*/ 58179 w 519283"/>
                <a:gd name="connsiteY318" fmla="*/ 1266387 h 1756133"/>
                <a:gd name="connsiteX319" fmla="*/ 61865 w 519283"/>
                <a:gd name="connsiteY319" fmla="*/ 1269711 h 1756133"/>
                <a:gd name="connsiteX320" fmla="*/ 63837 w 519283"/>
                <a:gd name="connsiteY320" fmla="*/ 1271797 h 1756133"/>
                <a:gd name="connsiteX321" fmla="*/ 64437 w 519283"/>
                <a:gd name="connsiteY321" fmla="*/ 1279807 h 1756133"/>
                <a:gd name="connsiteX322" fmla="*/ 61932 w 519283"/>
                <a:gd name="connsiteY322" fmla="*/ 1291457 h 1756133"/>
                <a:gd name="connsiteX323" fmla="*/ 59512 w 519283"/>
                <a:gd name="connsiteY323" fmla="*/ 1301553 h 1756133"/>
                <a:gd name="connsiteX324" fmla="*/ 55693 w 519283"/>
                <a:gd name="connsiteY324" fmla="*/ 1317231 h 1756133"/>
                <a:gd name="connsiteX325" fmla="*/ 53797 w 519283"/>
                <a:gd name="connsiteY325" fmla="*/ 1322937 h 1756133"/>
                <a:gd name="connsiteX326" fmla="*/ 50749 w 519283"/>
                <a:gd name="connsiteY326" fmla="*/ 1335377 h 1756133"/>
                <a:gd name="connsiteX327" fmla="*/ 51006 w 519283"/>
                <a:gd name="connsiteY327" fmla="*/ 1339025 h 1756133"/>
                <a:gd name="connsiteX328" fmla="*/ 48997 w 519283"/>
                <a:gd name="connsiteY328" fmla="*/ 1343130 h 1756133"/>
                <a:gd name="connsiteX329" fmla="*/ 49035 w 519283"/>
                <a:gd name="connsiteY329" fmla="*/ 1346292 h 1756133"/>
                <a:gd name="connsiteX330" fmla="*/ 46053 w 519283"/>
                <a:gd name="connsiteY330" fmla="*/ 1354131 h 1756133"/>
                <a:gd name="connsiteX331" fmla="*/ 45863 w 519283"/>
                <a:gd name="connsiteY331" fmla="*/ 1359094 h 1756133"/>
                <a:gd name="connsiteX332" fmla="*/ 45863 w 519283"/>
                <a:gd name="connsiteY332" fmla="*/ 1361599 h 1756133"/>
                <a:gd name="connsiteX333" fmla="*/ 48806 w 519283"/>
                <a:gd name="connsiteY333" fmla="*/ 1366161 h 1756133"/>
                <a:gd name="connsiteX334" fmla="*/ 54054 w 519283"/>
                <a:gd name="connsiteY334" fmla="*/ 1371705 h 1756133"/>
                <a:gd name="connsiteX335" fmla="*/ 59750 w 519283"/>
                <a:gd name="connsiteY335" fmla="*/ 1378172 h 1756133"/>
                <a:gd name="connsiteX336" fmla="*/ 59455 w 519283"/>
                <a:gd name="connsiteY336" fmla="*/ 1379696 h 1756133"/>
                <a:gd name="connsiteX337" fmla="*/ 63103 w 519283"/>
                <a:gd name="connsiteY337" fmla="*/ 1383678 h 1756133"/>
                <a:gd name="connsiteX338" fmla="*/ 64960 w 519283"/>
                <a:gd name="connsiteY338" fmla="*/ 1383678 h 1756133"/>
                <a:gd name="connsiteX339" fmla="*/ 71695 w 519283"/>
                <a:gd name="connsiteY339" fmla="*/ 1391193 h 1756133"/>
                <a:gd name="connsiteX340" fmla="*/ 70752 w 519283"/>
                <a:gd name="connsiteY340" fmla="*/ 1394431 h 1756133"/>
                <a:gd name="connsiteX341" fmla="*/ 72981 w 519283"/>
                <a:gd name="connsiteY341" fmla="*/ 1398622 h 1756133"/>
                <a:gd name="connsiteX342" fmla="*/ 75152 w 519283"/>
                <a:gd name="connsiteY342" fmla="*/ 1402194 h 1756133"/>
                <a:gd name="connsiteX343" fmla="*/ 76009 w 519283"/>
                <a:gd name="connsiteY343" fmla="*/ 1409995 h 1756133"/>
                <a:gd name="connsiteX344" fmla="*/ 73428 w 519283"/>
                <a:gd name="connsiteY344" fmla="*/ 1412167 h 1756133"/>
                <a:gd name="connsiteX345" fmla="*/ 72809 w 519283"/>
                <a:gd name="connsiteY345" fmla="*/ 1419911 h 1756133"/>
                <a:gd name="connsiteX346" fmla="*/ 73962 w 519283"/>
                <a:gd name="connsiteY346" fmla="*/ 1422997 h 1756133"/>
                <a:gd name="connsiteX347" fmla="*/ 74171 w 519283"/>
                <a:gd name="connsiteY347" fmla="*/ 1428741 h 1756133"/>
                <a:gd name="connsiteX348" fmla="*/ 74019 w 519283"/>
                <a:gd name="connsiteY348" fmla="*/ 1435885 h 1756133"/>
                <a:gd name="connsiteX349" fmla="*/ 73114 w 519283"/>
                <a:gd name="connsiteY349" fmla="*/ 1442438 h 1756133"/>
                <a:gd name="connsiteX350" fmla="*/ 71599 w 519283"/>
                <a:gd name="connsiteY350" fmla="*/ 1447857 h 1756133"/>
                <a:gd name="connsiteX351" fmla="*/ 72590 w 519283"/>
                <a:gd name="connsiteY351" fmla="*/ 1457982 h 1756133"/>
                <a:gd name="connsiteX352" fmla="*/ 73895 w 519283"/>
                <a:gd name="connsiteY352" fmla="*/ 1467174 h 1756133"/>
                <a:gd name="connsiteX353" fmla="*/ 76848 w 519283"/>
                <a:gd name="connsiteY353" fmla="*/ 1473955 h 1756133"/>
                <a:gd name="connsiteX354" fmla="*/ 85182 w 519283"/>
                <a:gd name="connsiteY354" fmla="*/ 1482090 h 1756133"/>
                <a:gd name="connsiteX355" fmla="*/ 97012 w 519283"/>
                <a:gd name="connsiteY355" fmla="*/ 1494597 h 1756133"/>
                <a:gd name="connsiteX356" fmla="*/ 101184 w 519283"/>
                <a:gd name="connsiteY356" fmla="*/ 1496073 h 1756133"/>
                <a:gd name="connsiteX357" fmla="*/ 103079 w 519283"/>
                <a:gd name="connsiteY357" fmla="*/ 1497187 h 1756133"/>
                <a:gd name="connsiteX358" fmla="*/ 104756 w 519283"/>
                <a:gd name="connsiteY358" fmla="*/ 1500959 h 1756133"/>
                <a:gd name="connsiteX359" fmla="*/ 107061 w 519283"/>
                <a:gd name="connsiteY359" fmla="*/ 1501778 h 1756133"/>
                <a:gd name="connsiteX360" fmla="*/ 118262 w 519283"/>
                <a:gd name="connsiteY360" fmla="*/ 1512161 h 1756133"/>
                <a:gd name="connsiteX361" fmla="*/ 125292 w 519283"/>
                <a:gd name="connsiteY361" fmla="*/ 1522800 h 1756133"/>
                <a:gd name="connsiteX362" fmla="*/ 129016 w 519283"/>
                <a:gd name="connsiteY362" fmla="*/ 1534001 h 1756133"/>
                <a:gd name="connsiteX363" fmla="*/ 127749 w 519283"/>
                <a:gd name="connsiteY363" fmla="*/ 1542631 h 1756133"/>
                <a:gd name="connsiteX364" fmla="*/ 126854 w 519283"/>
                <a:gd name="connsiteY364" fmla="*/ 1561272 h 1756133"/>
                <a:gd name="connsiteX365" fmla="*/ 125444 w 519283"/>
                <a:gd name="connsiteY365" fmla="*/ 1566148 h 1756133"/>
                <a:gd name="connsiteX366" fmla="*/ 124663 w 519283"/>
                <a:gd name="connsiteY366" fmla="*/ 1571730 h 1756133"/>
                <a:gd name="connsiteX367" fmla="*/ 123692 w 519283"/>
                <a:gd name="connsiteY367" fmla="*/ 1576864 h 1756133"/>
                <a:gd name="connsiteX368" fmla="*/ 123901 w 519283"/>
                <a:gd name="connsiteY368" fmla="*/ 1587208 h 1756133"/>
                <a:gd name="connsiteX369" fmla="*/ 123692 w 519283"/>
                <a:gd name="connsiteY369" fmla="*/ 1599200 h 1756133"/>
                <a:gd name="connsiteX370" fmla="*/ 124139 w 519283"/>
                <a:gd name="connsiteY370" fmla="*/ 1610363 h 1756133"/>
                <a:gd name="connsiteX371" fmla="*/ 126444 w 519283"/>
                <a:gd name="connsiteY371" fmla="*/ 1624356 h 1756133"/>
                <a:gd name="connsiteX372" fmla="*/ 128254 w 519283"/>
                <a:gd name="connsiteY372" fmla="*/ 1634747 h 1756133"/>
                <a:gd name="connsiteX373" fmla="*/ 127968 w 519283"/>
                <a:gd name="connsiteY373" fmla="*/ 1644396 h 1756133"/>
                <a:gd name="connsiteX374" fmla="*/ 130540 w 519283"/>
                <a:gd name="connsiteY374" fmla="*/ 1649759 h 1756133"/>
                <a:gd name="connsiteX375" fmla="*/ 130426 w 519283"/>
                <a:gd name="connsiteY375" fmla="*/ 1656645 h 1756133"/>
                <a:gd name="connsiteX376" fmla="*/ 131397 w 519283"/>
                <a:gd name="connsiteY376" fmla="*/ 1661493 h 1756133"/>
                <a:gd name="connsiteX377" fmla="*/ 132845 w 519283"/>
                <a:gd name="connsiteY377" fmla="*/ 1671228 h 1756133"/>
                <a:gd name="connsiteX378" fmla="*/ 132102 w 519283"/>
                <a:gd name="connsiteY378" fmla="*/ 1676314 h 1756133"/>
                <a:gd name="connsiteX379" fmla="*/ 132436 w 519283"/>
                <a:gd name="connsiteY379" fmla="*/ 1680143 h 1756133"/>
                <a:gd name="connsiteX380" fmla="*/ 135674 w 519283"/>
                <a:gd name="connsiteY380" fmla="*/ 1684163 h 1756133"/>
                <a:gd name="connsiteX381" fmla="*/ 137570 w 519283"/>
                <a:gd name="connsiteY381" fmla="*/ 1688392 h 1756133"/>
                <a:gd name="connsiteX382" fmla="*/ 136627 w 519283"/>
                <a:gd name="connsiteY382" fmla="*/ 1692335 h 1756133"/>
                <a:gd name="connsiteX383" fmla="*/ 134503 w 519283"/>
                <a:gd name="connsiteY383" fmla="*/ 1693326 h 1756133"/>
                <a:gd name="connsiteX384" fmla="*/ 135169 w 519283"/>
                <a:gd name="connsiteY384" fmla="*/ 1697498 h 1756133"/>
                <a:gd name="connsiteX385" fmla="*/ 137627 w 519283"/>
                <a:gd name="connsiteY385" fmla="*/ 1699346 h 1756133"/>
                <a:gd name="connsiteX386" fmla="*/ 138036 w 519283"/>
                <a:gd name="connsiteY386" fmla="*/ 1705632 h 1756133"/>
                <a:gd name="connsiteX387" fmla="*/ 139189 w 519283"/>
                <a:gd name="connsiteY387" fmla="*/ 1709128 h 1756133"/>
                <a:gd name="connsiteX388" fmla="*/ 141160 w 519283"/>
                <a:gd name="connsiteY388" fmla="*/ 1711252 h 1756133"/>
                <a:gd name="connsiteX389" fmla="*/ 147714 w 519283"/>
                <a:gd name="connsiteY389" fmla="*/ 1717462 h 1756133"/>
                <a:gd name="connsiteX390" fmla="*/ 152286 w 519283"/>
                <a:gd name="connsiteY390" fmla="*/ 1726530 h 1756133"/>
                <a:gd name="connsiteX391" fmla="*/ 153962 w 519283"/>
                <a:gd name="connsiteY391" fmla="*/ 1729444 h 1756133"/>
                <a:gd name="connsiteX392" fmla="*/ 153029 w 519283"/>
                <a:gd name="connsiteY392" fmla="*/ 1730845 h 1756133"/>
                <a:gd name="connsiteX393" fmla="*/ 154295 w 519283"/>
                <a:gd name="connsiteY393" fmla="*/ 1734541 h 1756133"/>
                <a:gd name="connsiteX394" fmla="*/ 156343 w 519283"/>
                <a:gd name="connsiteY394" fmla="*/ 1737207 h 1756133"/>
                <a:gd name="connsiteX395" fmla="*/ 156943 w 519283"/>
                <a:gd name="connsiteY395" fmla="*/ 1742875 h 1756133"/>
                <a:gd name="connsiteX396" fmla="*/ 158210 w 519283"/>
                <a:gd name="connsiteY396" fmla="*/ 1746037 h 1756133"/>
                <a:gd name="connsiteX397" fmla="*/ 162077 w 519283"/>
                <a:gd name="connsiteY397" fmla="*/ 1748457 h 1756133"/>
                <a:gd name="connsiteX398" fmla="*/ 166268 w 519283"/>
                <a:gd name="connsiteY398" fmla="*/ 1756134 h 1756133"/>
                <a:gd name="connsiteX399" fmla="*/ 163849 w 519283"/>
                <a:gd name="connsiteY399" fmla="*/ 1756134 h 1756133"/>
                <a:gd name="connsiteX400" fmla="*/ 163697 w 519283"/>
                <a:gd name="connsiteY400" fmla="*/ 1755934 h 1756133"/>
                <a:gd name="connsiteX401" fmla="*/ 161801 w 519283"/>
                <a:gd name="connsiteY401" fmla="*/ 1749200 h 1756133"/>
                <a:gd name="connsiteX402" fmla="*/ 158267 w 519283"/>
                <a:gd name="connsiteY402" fmla="*/ 1746695 h 1756133"/>
                <a:gd name="connsiteX403" fmla="*/ 156924 w 519283"/>
                <a:gd name="connsiteY403" fmla="*/ 1744523 h 1756133"/>
                <a:gd name="connsiteX404" fmla="*/ 155610 w 519283"/>
                <a:gd name="connsiteY404" fmla="*/ 1740627 h 1756133"/>
                <a:gd name="connsiteX405" fmla="*/ 153390 w 519283"/>
                <a:gd name="connsiteY405" fmla="*/ 1734550 h 1756133"/>
                <a:gd name="connsiteX406" fmla="*/ 152200 w 519283"/>
                <a:gd name="connsiteY406" fmla="*/ 1731226 h 1756133"/>
                <a:gd name="connsiteX407" fmla="*/ 152762 w 519283"/>
                <a:gd name="connsiteY407" fmla="*/ 1729054 h 1756133"/>
                <a:gd name="connsiteX408" fmla="*/ 151124 w 519283"/>
                <a:gd name="connsiteY408" fmla="*/ 1726463 h 1756133"/>
                <a:gd name="connsiteX409" fmla="*/ 146285 w 519283"/>
                <a:gd name="connsiteY409" fmla="*/ 1717557 h 1756133"/>
                <a:gd name="connsiteX410" fmla="*/ 138846 w 519283"/>
                <a:gd name="connsiteY410" fmla="*/ 1709481 h 1756133"/>
                <a:gd name="connsiteX411" fmla="*/ 136722 w 519283"/>
                <a:gd name="connsiteY411" fmla="*/ 1702661 h 1756133"/>
                <a:gd name="connsiteX412" fmla="*/ 136760 w 519283"/>
                <a:gd name="connsiteY412" fmla="*/ 1699174 h 1756133"/>
                <a:gd name="connsiteX413" fmla="*/ 134588 w 519283"/>
                <a:gd name="connsiteY413" fmla="*/ 1698060 h 1756133"/>
                <a:gd name="connsiteX414" fmla="*/ 133436 w 519283"/>
                <a:gd name="connsiteY414" fmla="*/ 1693707 h 1756133"/>
                <a:gd name="connsiteX415" fmla="*/ 133807 w 519283"/>
                <a:gd name="connsiteY415" fmla="*/ 1692069 h 1756133"/>
                <a:gd name="connsiteX416" fmla="*/ 136112 w 519283"/>
                <a:gd name="connsiteY416" fmla="*/ 1691364 h 1756133"/>
                <a:gd name="connsiteX417" fmla="*/ 137093 w 519283"/>
                <a:gd name="connsiteY417" fmla="*/ 1688830 h 1756133"/>
                <a:gd name="connsiteX418" fmla="*/ 135455 w 519283"/>
                <a:gd name="connsiteY418" fmla="*/ 1685506 h 1756133"/>
                <a:gd name="connsiteX419" fmla="*/ 131921 w 519283"/>
                <a:gd name="connsiteY419" fmla="*/ 1681191 h 1756133"/>
                <a:gd name="connsiteX420" fmla="*/ 131254 w 519283"/>
                <a:gd name="connsiteY420" fmla="*/ 1675076 h 1756133"/>
                <a:gd name="connsiteX421" fmla="*/ 131855 w 519283"/>
                <a:gd name="connsiteY421" fmla="*/ 1670314 h 1756133"/>
                <a:gd name="connsiteX422" fmla="*/ 131074 w 519283"/>
                <a:gd name="connsiteY422" fmla="*/ 1663093 h 1756133"/>
                <a:gd name="connsiteX423" fmla="*/ 129559 w 519283"/>
                <a:gd name="connsiteY423" fmla="*/ 1656483 h 1756133"/>
                <a:gd name="connsiteX424" fmla="*/ 129473 w 519283"/>
                <a:gd name="connsiteY424" fmla="*/ 1652045 h 1756133"/>
                <a:gd name="connsiteX425" fmla="*/ 128911 w 519283"/>
                <a:gd name="connsiteY425" fmla="*/ 1647949 h 1756133"/>
                <a:gd name="connsiteX426" fmla="*/ 127606 w 519283"/>
                <a:gd name="connsiteY426" fmla="*/ 1646339 h 1756133"/>
                <a:gd name="connsiteX427" fmla="*/ 126454 w 519283"/>
                <a:gd name="connsiteY427" fmla="*/ 1640605 h 1756133"/>
                <a:gd name="connsiteX428" fmla="*/ 127054 w 519283"/>
                <a:gd name="connsiteY428" fmla="*/ 1633947 h 1756133"/>
                <a:gd name="connsiteX429" fmla="*/ 126492 w 519283"/>
                <a:gd name="connsiteY429" fmla="*/ 1629480 h 1756133"/>
                <a:gd name="connsiteX430" fmla="*/ 126273 w 519283"/>
                <a:gd name="connsiteY430" fmla="*/ 1626527 h 1756133"/>
                <a:gd name="connsiteX431" fmla="*/ 125082 w 519283"/>
                <a:gd name="connsiteY431" fmla="*/ 1621231 h 1756133"/>
                <a:gd name="connsiteX432" fmla="*/ 124349 w 519283"/>
                <a:gd name="connsiteY432" fmla="*/ 1615850 h 1756133"/>
                <a:gd name="connsiteX433" fmla="*/ 122253 w 519283"/>
                <a:gd name="connsiteY433" fmla="*/ 1608134 h 1756133"/>
                <a:gd name="connsiteX434" fmla="*/ 121968 w 519283"/>
                <a:gd name="connsiteY434" fmla="*/ 1605591 h 1756133"/>
                <a:gd name="connsiteX435" fmla="*/ 122120 w 519283"/>
                <a:gd name="connsiteY435" fmla="*/ 1602724 h 1756133"/>
                <a:gd name="connsiteX436" fmla="*/ 122568 w 519283"/>
                <a:gd name="connsiteY436" fmla="*/ 1600543 h 1756133"/>
                <a:gd name="connsiteX437" fmla="*/ 122120 w 519283"/>
                <a:gd name="connsiteY437" fmla="*/ 1597962 h 1756133"/>
                <a:gd name="connsiteX438" fmla="*/ 121710 w 519283"/>
                <a:gd name="connsiteY438" fmla="*/ 1595171 h 1756133"/>
                <a:gd name="connsiteX439" fmla="*/ 122644 w 519283"/>
                <a:gd name="connsiteY439" fmla="*/ 1587532 h 1756133"/>
                <a:gd name="connsiteX440" fmla="*/ 122568 w 519283"/>
                <a:gd name="connsiteY440" fmla="*/ 1578169 h 1756133"/>
                <a:gd name="connsiteX441" fmla="*/ 122682 w 519283"/>
                <a:gd name="connsiteY441" fmla="*/ 1573568 h 1756133"/>
                <a:gd name="connsiteX442" fmla="*/ 123587 w 519283"/>
                <a:gd name="connsiteY442" fmla="*/ 1569463 h 1756133"/>
                <a:gd name="connsiteX443" fmla="*/ 123996 w 519283"/>
                <a:gd name="connsiteY443" fmla="*/ 1566300 h 1756133"/>
                <a:gd name="connsiteX444" fmla="*/ 124987 w 519283"/>
                <a:gd name="connsiteY444" fmla="*/ 1562938 h 1756133"/>
                <a:gd name="connsiteX445" fmla="*/ 125692 w 519283"/>
                <a:gd name="connsiteY445" fmla="*/ 1560890 h 1756133"/>
                <a:gd name="connsiteX446" fmla="*/ 126101 w 519283"/>
                <a:gd name="connsiteY446" fmla="*/ 1556538 h 1756133"/>
                <a:gd name="connsiteX447" fmla="*/ 125768 w 519283"/>
                <a:gd name="connsiteY447" fmla="*/ 1553747 h 1756133"/>
                <a:gd name="connsiteX448" fmla="*/ 126178 w 519283"/>
                <a:gd name="connsiteY448" fmla="*/ 1549679 h 1756133"/>
                <a:gd name="connsiteX449" fmla="*/ 125730 w 519283"/>
                <a:gd name="connsiteY449" fmla="*/ 1546479 h 1756133"/>
                <a:gd name="connsiteX450" fmla="*/ 126359 w 519283"/>
                <a:gd name="connsiteY450" fmla="*/ 1540040 h 1756133"/>
                <a:gd name="connsiteX451" fmla="*/ 126806 w 519283"/>
                <a:gd name="connsiteY451" fmla="*/ 1534820 h 1756133"/>
                <a:gd name="connsiteX452" fmla="*/ 126644 w 519283"/>
                <a:gd name="connsiteY452" fmla="*/ 1531372 h 1756133"/>
                <a:gd name="connsiteX453" fmla="*/ 125168 w 519283"/>
                <a:gd name="connsiteY453" fmla="*/ 1527886 h 1756133"/>
                <a:gd name="connsiteX454" fmla="*/ 123482 w 519283"/>
                <a:gd name="connsiteY454" fmla="*/ 1524515 h 1756133"/>
                <a:gd name="connsiteX455" fmla="*/ 121768 w 519283"/>
                <a:gd name="connsiteY455" fmla="*/ 1522133 h 1756133"/>
                <a:gd name="connsiteX456" fmla="*/ 120358 w 519283"/>
                <a:gd name="connsiteY456" fmla="*/ 1519838 h 1756133"/>
                <a:gd name="connsiteX457" fmla="*/ 119215 w 519283"/>
                <a:gd name="connsiteY457" fmla="*/ 1517580 h 1756133"/>
                <a:gd name="connsiteX458" fmla="*/ 115148 w 519283"/>
                <a:gd name="connsiteY458" fmla="*/ 1512037 h 1756133"/>
                <a:gd name="connsiteX459" fmla="*/ 106156 w 519283"/>
                <a:gd name="connsiteY459" fmla="*/ 1504893 h 1756133"/>
                <a:gd name="connsiteX460" fmla="*/ 103889 w 519283"/>
                <a:gd name="connsiteY460" fmla="*/ 1502512 h 1756133"/>
                <a:gd name="connsiteX461" fmla="*/ 101508 w 519283"/>
                <a:gd name="connsiteY461" fmla="*/ 1499931 h 1756133"/>
                <a:gd name="connsiteX462" fmla="*/ 97565 w 519283"/>
                <a:gd name="connsiteY462" fmla="*/ 1496273 h 1756133"/>
                <a:gd name="connsiteX463" fmla="*/ 85811 w 519283"/>
                <a:gd name="connsiteY463" fmla="*/ 1485557 h 1756133"/>
                <a:gd name="connsiteX464" fmla="*/ 80058 w 519283"/>
                <a:gd name="connsiteY464" fmla="*/ 1478709 h 1756133"/>
                <a:gd name="connsiteX465" fmla="*/ 75076 w 519283"/>
                <a:gd name="connsiteY465" fmla="*/ 1472832 h 1756133"/>
                <a:gd name="connsiteX466" fmla="*/ 73266 w 519283"/>
                <a:gd name="connsiteY466" fmla="*/ 1468736 h 1756133"/>
                <a:gd name="connsiteX467" fmla="*/ 70809 w 519283"/>
                <a:gd name="connsiteY467" fmla="*/ 1460363 h 1756133"/>
                <a:gd name="connsiteX468" fmla="*/ 70352 w 519283"/>
                <a:gd name="connsiteY468" fmla="*/ 1454525 h 1756133"/>
                <a:gd name="connsiteX469" fmla="*/ 71628 w 519283"/>
                <a:gd name="connsiteY469" fmla="*/ 1449801 h 1756133"/>
                <a:gd name="connsiteX470" fmla="*/ 70809 w 519283"/>
                <a:gd name="connsiteY470" fmla="*/ 1447048 h 1756133"/>
                <a:gd name="connsiteX471" fmla="*/ 72114 w 519283"/>
                <a:gd name="connsiteY471" fmla="*/ 1441180 h 1756133"/>
                <a:gd name="connsiteX472" fmla="*/ 72190 w 519283"/>
                <a:gd name="connsiteY472" fmla="*/ 1438199 h 1756133"/>
                <a:gd name="connsiteX473" fmla="*/ 71818 w 519283"/>
                <a:gd name="connsiteY473" fmla="*/ 1434369 h 1756133"/>
                <a:gd name="connsiteX474" fmla="*/ 72638 w 519283"/>
                <a:gd name="connsiteY474" fmla="*/ 1429283 h 1756133"/>
                <a:gd name="connsiteX475" fmla="*/ 73162 w 519283"/>
                <a:gd name="connsiteY475" fmla="*/ 1426083 h 1756133"/>
                <a:gd name="connsiteX476" fmla="*/ 71971 w 519283"/>
                <a:gd name="connsiteY476" fmla="*/ 1421396 h 1756133"/>
                <a:gd name="connsiteX477" fmla="*/ 72504 w 519283"/>
                <a:gd name="connsiteY477" fmla="*/ 1412072 h 1756133"/>
                <a:gd name="connsiteX478" fmla="*/ 74219 w 519283"/>
                <a:gd name="connsiteY478" fmla="*/ 1409166 h 1756133"/>
                <a:gd name="connsiteX479" fmla="*/ 74476 w 519283"/>
                <a:gd name="connsiteY479" fmla="*/ 1405471 h 1756133"/>
                <a:gd name="connsiteX480" fmla="*/ 74219 w 519283"/>
                <a:gd name="connsiteY480" fmla="*/ 1401775 h 1756133"/>
                <a:gd name="connsiteX481" fmla="*/ 71723 w 519283"/>
                <a:gd name="connsiteY481" fmla="*/ 1398698 h 1756133"/>
                <a:gd name="connsiteX482" fmla="*/ 69713 w 519283"/>
                <a:gd name="connsiteY482" fmla="*/ 1395651 h 1756133"/>
                <a:gd name="connsiteX483" fmla="*/ 69047 w 519283"/>
                <a:gd name="connsiteY483" fmla="*/ 1392412 h 1756133"/>
                <a:gd name="connsiteX484" fmla="*/ 69085 w 519283"/>
                <a:gd name="connsiteY484" fmla="*/ 1389412 h 1756133"/>
                <a:gd name="connsiteX485" fmla="*/ 62055 w 519283"/>
                <a:gd name="connsiteY485" fmla="*/ 1383668 h 1756133"/>
                <a:gd name="connsiteX486" fmla="*/ 47244 w 519283"/>
                <a:gd name="connsiteY486" fmla="*/ 1368476 h 1756133"/>
                <a:gd name="connsiteX487" fmla="*/ 44158 w 519283"/>
                <a:gd name="connsiteY487" fmla="*/ 1361494 h 1756133"/>
                <a:gd name="connsiteX488" fmla="*/ 43558 w 519283"/>
                <a:gd name="connsiteY488" fmla="*/ 1356522 h 1756133"/>
                <a:gd name="connsiteX489" fmla="*/ 45082 w 519283"/>
                <a:gd name="connsiteY489" fmla="*/ 1347531 h 1756133"/>
                <a:gd name="connsiteX490" fmla="*/ 45977 w 519283"/>
                <a:gd name="connsiteY490" fmla="*/ 1344492 h 1756133"/>
                <a:gd name="connsiteX491" fmla="*/ 47987 w 519283"/>
                <a:gd name="connsiteY491" fmla="*/ 1342225 h 1756133"/>
                <a:gd name="connsiteX492" fmla="*/ 49292 w 519283"/>
                <a:gd name="connsiteY492" fmla="*/ 1338320 h 1756133"/>
                <a:gd name="connsiteX493" fmla="*/ 49549 w 519283"/>
                <a:gd name="connsiteY493" fmla="*/ 1335691 h 1756133"/>
                <a:gd name="connsiteX494" fmla="*/ 49587 w 519283"/>
                <a:gd name="connsiteY494" fmla="*/ 1332776 h 1756133"/>
                <a:gd name="connsiteX495" fmla="*/ 50625 w 519283"/>
                <a:gd name="connsiteY495" fmla="*/ 1330480 h 1756133"/>
                <a:gd name="connsiteX496" fmla="*/ 51445 w 519283"/>
                <a:gd name="connsiteY496" fmla="*/ 1328718 h 1756133"/>
                <a:gd name="connsiteX497" fmla="*/ 52416 w 519283"/>
                <a:gd name="connsiteY497" fmla="*/ 1326299 h 1756133"/>
                <a:gd name="connsiteX498" fmla="*/ 52578 w 519283"/>
                <a:gd name="connsiteY498" fmla="*/ 1322651 h 1756133"/>
                <a:gd name="connsiteX499" fmla="*/ 52987 w 519283"/>
                <a:gd name="connsiteY499" fmla="*/ 1320556 h 1756133"/>
                <a:gd name="connsiteX500" fmla="*/ 54178 w 519283"/>
                <a:gd name="connsiteY500" fmla="*/ 1318746 h 1756133"/>
                <a:gd name="connsiteX501" fmla="*/ 55483 w 519283"/>
                <a:gd name="connsiteY501" fmla="*/ 1314317 h 1756133"/>
                <a:gd name="connsiteX502" fmla="*/ 55226 w 519283"/>
                <a:gd name="connsiteY502" fmla="*/ 1312259 h 1756133"/>
                <a:gd name="connsiteX503" fmla="*/ 56340 w 519283"/>
                <a:gd name="connsiteY503" fmla="*/ 1309278 h 1756133"/>
                <a:gd name="connsiteX504" fmla="*/ 57902 w 519283"/>
                <a:gd name="connsiteY504" fmla="*/ 1304963 h 1756133"/>
                <a:gd name="connsiteX505" fmla="*/ 58503 w 519283"/>
                <a:gd name="connsiteY505" fmla="*/ 1300772 h 1756133"/>
                <a:gd name="connsiteX506" fmla="*/ 59817 w 519283"/>
                <a:gd name="connsiteY506" fmla="*/ 1298314 h 1756133"/>
                <a:gd name="connsiteX507" fmla="*/ 59750 w 519283"/>
                <a:gd name="connsiteY507" fmla="*/ 1295438 h 1756133"/>
                <a:gd name="connsiteX508" fmla="*/ 60722 w 519283"/>
                <a:gd name="connsiteY508" fmla="*/ 1291333 h 1756133"/>
                <a:gd name="connsiteX509" fmla="*/ 61208 w 519283"/>
                <a:gd name="connsiteY509" fmla="*/ 1287923 h 1756133"/>
                <a:gd name="connsiteX510" fmla="*/ 62398 w 519283"/>
                <a:gd name="connsiteY510" fmla="*/ 1286484 h 1756133"/>
                <a:gd name="connsiteX511" fmla="*/ 62151 w 519283"/>
                <a:gd name="connsiteY511" fmla="*/ 1284551 h 1756133"/>
                <a:gd name="connsiteX512" fmla="*/ 63417 w 519283"/>
                <a:gd name="connsiteY512" fmla="*/ 1282046 h 1756133"/>
                <a:gd name="connsiteX513" fmla="*/ 63303 w 519283"/>
                <a:gd name="connsiteY513" fmla="*/ 1279217 h 1756133"/>
                <a:gd name="connsiteX514" fmla="*/ 63627 w 519283"/>
                <a:gd name="connsiteY514" fmla="*/ 1275112 h 1756133"/>
                <a:gd name="connsiteX515" fmla="*/ 63179 w 519283"/>
                <a:gd name="connsiteY515" fmla="*/ 1272893 h 1756133"/>
                <a:gd name="connsiteX516" fmla="*/ 62151 w 519283"/>
                <a:gd name="connsiteY516" fmla="*/ 1271416 h 1756133"/>
                <a:gd name="connsiteX517" fmla="*/ 60798 w 519283"/>
                <a:gd name="connsiteY517" fmla="*/ 1270549 h 1756133"/>
                <a:gd name="connsiteX518" fmla="*/ 58083 w 519283"/>
                <a:gd name="connsiteY518" fmla="*/ 1268216 h 1756133"/>
                <a:gd name="connsiteX519" fmla="*/ 49425 w 519283"/>
                <a:gd name="connsiteY519" fmla="*/ 1262749 h 1756133"/>
                <a:gd name="connsiteX520" fmla="*/ 41986 w 519283"/>
                <a:gd name="connsiteY520" fmla="*/ 1257367 h 1756133"/>
                <a:gd name="connsiteX521" fmla="*/ 40167 w 519283"/>
                <a:gd name="connsiteY521" fmla="*/ 1254910 h 1756133"/>
                <a:gd name="connsiteX522" fmla="*/ 32328 w 519283"/>
                <a:gd name="connsiteY522" fmla="*/ 1249937 h 1756133"/>
                <a:gd name="connsiteX523" fmla="*/ 22308 w 519283"/>
                <a:gd name="connsiteY523" fmla="*/ 1243156 h 1756133"/>
                <a:gd name="connsiteX524" fmla="*/ 9249 w 519283"/>
                <a:gd name="connsiteY524" fmla="*/ 1233592 h 1756133"/>
                <a:gd name="connsiteX525" fmla="*/ 4858 w 519283"/>
                <a:gd name="connsiteY525" fmla="*/ 1229944 h 1756133"/>
                <a:gd name="connsiteX526" fmla="*/ 2362 w 519283"/>
                <a:gd name="connsiteY526" fmla="*/ 1224734 h 1756133"/>
                <a:gd name="connsiteX527" fmla="*/ 686 w 519283"/>
                <a:gd name="connsiteY527" fmla="*/ 1218990 h 1756133"/>
                <a:gd name="connsiteX528" fmla="*/ 0 w 519283"/>
                <a:gd name="connsiteY528" fmla="*/ 1213418 h 175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519283" h="1756133">
                  <a:moveTo>
                    <a:pt x="0" y="1213418"/>
                  </a:moveTo>
                  <a:lnTo>
                    <a:pt x="448" y="1207713"/>
                  </a:lnTo>
                  <a:lnTo>
                    <a:pt x="1353" y="1204798"/>
                  </a:lnTo>
                  <a:lnTo>
                    <a:pt x="1972" y="1199788"/>
                  </a:lnTo>
                  <a:lnTo>
                    <a:pt x="2086" y="1198350"/>
                  </a:lnTo>
                  <a:lnTo>
                    <a:pt x="1267" y="1197359"/>
                  </a:lnTo>
                  <a:lnTo>
                    <a:pt x="1019" y="1195188"/>
                  </a:lnTo>
                  <a:lnTo>
                    <a:pt x="1838" y="1191777"/>
                  </a:lnTo>
                  <a:lnTo>
                    <a:pt x="3143" y="1188977"/>
                  </a:lnTo>
                  <a:lnTo>
                    <a:pt x="2991" y="1183653"/>
                  </a:lnTo>
                  <a:lnTo>
                    <a:pt x="2543" y="1177500"/>
                  </a:lnTo>
                  <a:lnTo>
                    <a:pt x="1714" y="1176090"/>
                  </a:lnTo>
                  <a:lnTo>
                    <a:pt x="2086" y="1173461"/>
                  </a:lnTo>
                  <a:lnTo>
                    <a:pt x="2867" y="1155849"/>
                  </a:lnTo>
                  <a:lnTo>
                    <a:pt x="3648" y="1151382"/>
                  </a:lnTo>
                  <a:lnTo>
                    <a:pt x="4096" y="1141486"/>
                  </a:lnTo>
                  <a:lnTo>
                    <a:pt x="5248" y="1127789"/>
                  </a:lnTo>
                  <a:lnTo>
                    <a:pt x="5820" y="1120044"/>
                  </a:lnTo>
                  <a:lnTo>
                    <a:pt x="5153" y="1112368"/>
                  </a:lnTo>
                  <a:lnTo>
                    <a:pt x="5229" y="1105757"/>
                  </a:lnTo>
                  <a:lnTo>
                    <a:pt x="5829" y="1101481"/>
                  </a:lnTo>
                  <a:lnTo>
                    <a:pt x="6982" y="1097623"/>
                  </a:lnTo>
                  <a:lnTo>
                    <a:pt x="6496" y="1092822"/>
                  </a:lnTo>
                  <a:lnTo>
                    <a:pt x="5791" y="1089088"/>
                  </a:lnTo>
                  <a:lnTo>
                    <a:pt x="5715" y="1082107"/>
                  </a:lnTo>
                  <a:lnTo>
                    <a:pt x="7934" y="1073439"/>
                  </a:lnTo>
                  <a:lnTo>
                    <a:pt x="9420" y="1066009"/>
                  </a:lnTo>
                  <a:lnTo>
                    <a:pt x="9906" y="1062685"/>
                  </a:lnTo>
                  <a:lnTo>
                    <a:pt x="10649" y="1058866"/>
                  </a:lnTo>
                  <a:lnTo>
                    <a:pt x="10649" y="1055818"/>
                  </a:lnTo>
                  <a:lnTo>
                    <a:pt x="12097" y="1052446"/>
                  </a:lnTo>
                  <a:lnTo>
                    <a:pt x="11725" y="1047083"/>
                  </a:lnTo>
                  <a:lnTo>
                    <a:pt x="13811" y="1036958"/>
                  </a:lnTo>
                  <a:lnTo>
                    <a:pt x="14887" y="1033434"/>
                  </a:lnTo>
                  <a:lnTo>
                    <a:pt x="15449" y="1028452"/>
                  </a:lnTo>
                  <a:lnTo>
                    <a:pt x="15154" y="1024433"/>
                  </a:lnTo>
                  <a:lnTo>
                    <a:pt x="16059" y="1020489"/>
                  </a:lnTo>
                  <a:lnTo>
                    <a:pt x="16012" y="1017451"/>
                  </a:lnTo>
                  <a:lnTo>
                    <a:pt x="16640" y="1013060"/>
                  </a:lnTo>
                  <a:lnTo>
                    <a:pt x="17574" y="1011498"/>
                  </a:lnTo>
                  <a:lnTo>
                    <a:pt x="18202" y="1007850"/>
                  </a:lnTo>
                  <a:lnTo>
                    <a:pt x="19202" y="1004316"/>
                  </a:lnTo>
                  <a:lnTo>
                    <a:pt x="19650" y="1001525"/>
                  </a:lnTo>
                  <a:lnTo>
                    <a:pt x="19488" y="999554"/>
                  </a:lnTo>
                  <a:lnTo>
                    <a:pt x="19783" y="996267"/>
                  </a:lnTo>
                  <a:lnTo>
                    <a:pt x="19898" y="993686"/>
                  </a:lnTo>
                  <a:lnTo>
                    <a:pt x="20431" y="987695"/>
                  </a:lnTo>
                  <a:lnTo>
                    <a:pt x="17421" y="978913"/>
                  </a:lnTo>
                  <a:lnTo>
                    <a:pt x="15602" y="968769"/>
                  </a:lnTo>
                  <a:lnTo>
                    <a:pt x="13440" y="961463"/>
                  </a:lnTo>
                  <a:lnTo>
                    <a:pt x="12059" y="951938"/>
                  </a:lnTo>
                  <a:lnTo>
                    <a:pt x="11430" y="946109"/>
                  </a:lnTo>
                  <a:lnTo>
                    <a:pt x="10163" y="941546"/>
                  </a:lnTo>
                  <a:lnTo>
                    <a:pt x="8115" y="937117"/>
                  </a:lnTo>
                  <a:lnTo>
                    <a:pt x="6515" y="923497"/>
                  </a:lnTo>
                  <a:lnTo>
                    <a:pt x="6725" y="915315"/>
                  </a:lnTo>
                  <a:lnTo>
                    <a:pt x="5420" y="909561"/>
                  </a:lnTo>
                  <a:lnTo>
                    <a:pt x="4753" y="906723"/>
                  </a:lnTo>
                  <a:lnTo>
                    <a:pt x="3077" y="902008"/>
                  </a:lnTo>
                  <a:lnTo>
                    <a:pt x="2000" y="897436"/>
                  </a:lnTo>
                  <a:lnTo>
                    <a:pt x="2943" y="892597"/>
                  </a:lnTo>
                  <a:lnTo>
                    <a:pt x="4381" y="889187"/>
                  </a:lnTo>
                  <a:lnTo>
                    <a:pt x="5324" y="885568"/>
                  </a:lnTo>
                  <a:lnTo>
                    <a:pt x="7449" y="883444"/>
                  </a:lnTo>
                  <a:lnTo>
                    <a:pt x="10125" y="872804"/>
                  </a:lnTo>
                  <a:lnTo>
                    <a:pt x="11097" y="866070"/>
                  </a:lnTo>
                  <a:lnTo>
                    <a:pt x="15707" y="855154"/>
                  </a:lnTo>
                  <a:lnTo>
                    <a:pt x="17050" y="847191"/>
                  </a:lnTo>
                  <a:lnTo>
                    <a:pt x="16602" y="836886"/>
                  </a:lnTo>
                  <a:lnTo>
                    <a:pt x="21517" y="819617"/>
                  </a:lnTo>
                  <a:lnTo>
                    <a:pt x="23612" y="812025"/>
                  </a:lnTo>
                  <a:lnTo>
                    <a:pt x="27060" y="809111"/>
                  </a:lnTo>
                  <a:lnTo>
                    <a:pt x="29975" y="801310"/>
                  </a:lnTo>
                  <a:lnTo>
                    <a:pt x="30347" y="796843"/>
                  </a:lnTo>
                  <a:lnTo>
                    <a:pt x="33918" y="792366"/>
                  </a:lnTo>
                  <a:lnTo>
                    <a:pt x="40529" y="786251"/>
                  </a:lnTo>
                  <a:lnTo>
                    <a:pt x="46644" y="785136"/>
                  </a:lnTo>
                  <a:lnTo>
                    <a:pt x="50997" y="780955"/>
                  </a:lnTo>
                  <a:lnTo>
                    <a:pt x="54273" y="777907"/>
                  </a:lnTo>
                  <a:lnTo>
                    <a:pt x="58102" y="774411"/>
                  </a:lnTo>
                  <a:lnTo>
                    <a:pt x="61827" y="772620"/>
                  </a:lnTo>
                  <a:lnTo>
                    <a:pt x="67856" y="760181"/>
                  </a:lnTo>
                  <a:lnTo>
                    <a:pt x="67370" y="756399"/>
                  </a:lnTo>
                  <a:lnTo>
                    <a:pt x="69161" y="745684"/>
                  </a:lnTo>
                  <a:lnTo>
                    <a:pt x="71133" y="737940"/>
                  </a:lnTo>
                  <a:lnTo>
                    <a:pt x="72523" y="733025"/>
                  </a:lnTo>
                  <a:lnTo>
                    <a:pt x="81639" y="702069"/>
                  </a:lnTo>
                  <a:lnTo>
                    <a:pt x="83649" y="694439"/>
                  </a:lnTo>
                  <a:lnTo>
                    <a:pt x="83982" y="688314"/>
                  </a:lnTo>
                  <a:lnTo>
                    <a:pt x="84839" y="673055"/>
                  </a:lnTo>
                  <a:lnTo>
                    <a:pt x="79819" y="653882"/>
                  </a:lnTo>
                  <a:lnTo>
                    <a:pt x="77067" y="644557"/>
                  </a:lnTo>
                  <a:lnTo>
                    <a:pt x="74905" y="634546"/>
                  </a:lnTo>
                  <a:lnTo>
                    <a:pt x="73495" y="628879"/>
                  </a:lnTo>
                  <a:lnTo>
                    <a:pt x="72752" y="625354"/>
                  </a:lnTo>
                  <a:lnTo>
                    <a:pt x="71685" y="621935"/>
                  </a:lnTo>
                  <a:lnTo>
                    <a:pt x="71561" y="614306"/>
                  </a:lnTo>
                  <a:lnTo>
                    <a:pt x="71371" y="600799"/>
                  </a:lnTo>
                  <a:lnTo>
                    <a:pt x="72114" y="592464"/>
                  </a:lnTo>
                  <a:lnTo>
                    <a:pt x="75314" y="585521"/>
                  </a:lnTo>
                  <a:lnTo>
                    <a:pt x="103365" y="547754"/>
                  </a:lnTo>
                  <a:lnTo>
                    <a:pt x="114081" y="533762"/>
                  </a:lnTo>
                  <a:lnTo>
                    <a:pt x="117605" y="528590"/>
                  </a:lnTo>
                  <a:lnTo>
                    <a:pt x="120891" y="516922"/>
                  </a:lnTo>
                  <a:lnTo>
                    <a:pt x="123234" y="504367"/>
                  </a:lnTo>
                  <a:lnTo>
                    <a:pt x="125578" y="496519"/>
                  </a:lnTo>
                  <a:lnTo>
                    <a:pt x="127254" y="487194"/>
                  </a:lnTo>
                  <a:lnTo>
                    <a:pt x="128149" y="463705"/>
                  </a:lnTo>
                  <a:lnTo>
                    <a:pt x="129149" y="448561"/>
                  </a:lnTo>
                  <a:lnTo>
                    <a:pt x="131369" y="430863"/>
                  </a:lnTo>
                  <a:lnTo>
                    <a:pt x="133598" y="412756"/>
                  </a:lnTo>
                  <a:lnTo>
                    <a:pt x="134750" y="403641"/>
                  </a:lnTo>
                  <a:lnTo>
                    <a:pt x="135122" y="399174"/>
                  </a:lnTo>
                  <a:lnTo>
                    <a:pt x="136274" y="388001"/>
                  </a:lnTo>
                  <a:lnTo>
                    <a:pt x="137417" y="376466"/>
                  </a:lnTo>
                  <a:lnTo>
                    <a:pt x="139065" y="360245"/>
                  </a:lnTo>
                  <a:lnTo>
                    <a:pt x="140208" y="344891"/>
                  </a:lnTo>
                  <a:lnTo>
                    <a:pt x="141208" y="329375"/>
                  </a:lnTo>
                  <a:lnTo>
                    <a:pt x="142437" y="310696"/>
                  </a:lnTo>
                  <a:lnTo>
                    <a:pt x="142437" y="301323"/>
                  </a:lnTo>
                  <a:lnTo>
                    <a:pt x="143218" y="293189"/>
                  </a:lnTo>
                  <a:lnTo>
                    <a:pt x="145342" y="283864"/>
                  </a:lnTo>
                  <a:lnTo>
                    <a:pt x="146904" y="279997"/>
                  </a:lnTo>
                  <a:lnTo>
                    <a:pt x="151666" y="272853"/>
                  </a:lnTo>
                  <a:lnTo>
                    <a:pt x="156800" y="267072"/>
                  </a:lnTo>
                  <a:lnTo>
                    <a:pt x="161934" y="263909"/>
                  </a:lnTo>
                  <a:lnTo>
                    <a:pt x="167678" y="261309"/>
                  </a:lnTo>
                  <a:lnTo>
                    <a:pt x="175974" y="259509"/>
                  </a:lnTo>
                  <a:lnTo>
                    <a:pt x="183404" y="259337"/>
                  </a:lnTo>
                  <a:lnTo>
                    <a:pt x="189481" y="260452"/>
                  </a:lnTo>
                  <a:lnTo>
                    <a:pt x="196663" y="263090"/>
                  </a:lnTo>
                  <a:lnTo>
                    <a:pt x="208159" y="267262"/>
                  </a:lnTo>
                  <a:lnTo>
                    <a:pt x="219656" y="270958"/>
                  </a:lnTo>
                  <a:lnTo>
                    <a:pt x="227209" y="271949"/>
                  </a:lnTo>
                  <a:lnTo>
                    <a:pt x="245354" y="270872"/>
                  </a:lnTo>
                  <a:lnTo>
                    <a:pt x="250860" y="269072"/>
                  </a:lnTo>
                  <a:lnTo>
                    <a:pt x="254727" y="266024"/>
                  </a:lnTo>
                  <a:lnTo>
                    <a:pt x="260347" y="262004"/>
                  </a:lnTo>
                  <a:lnTo>
                    <a:pt x="265033" y="258061"/>
                  </a:lnTo>
                  <a:lnTo>
                    <a:pt x="269872" y="253336"/>
                  </a:lnTo>
                  <a:lnTo>
                    <a:pt x="275453" y="247555"/>
                  </a:lnTo>
                  <a:lnTo>
                    <a:pt x="278092" y="244221"/>
                  </a:lnTo>
                  <a:lnTo>
                    <a:pt x="280216" y="240868"/>
                  </a:lnTo>
                  <a:lnTo>
                    <a:pt x="283007" y="233725"/>
                  </a:lnTo>
                  <a:lnTo>
                    <a:pt x="285645" y="227924"/>
                  </a:lnTo>
                  <a:lnTo>
                    <a:pt x="287826" y="222047"/>
                  </a:lnTo>
                  <a:lnTo>
                    <a:pt x="291770" y="213227"/>
                  </a:lnTo>
                  <a:lnTo>
                    <a:pt x="293942" y="206007"/>
                  </a:lnTo>
                  <a:lnTo>
                    <a:pt x="297142" y="198291"/>
                  </a:lnTo>
                  <a:lnTo>
                    <a:pt x="299447" y="194843"/>
                  </a:lnTo>
                  <a:lnTo>
                    <a:pt x="301533" y="191795"/>
                  </a:lnTo>
                  <a:lnTo>
                    <a:pt x="305629" y="187480"/>
                  </a:lnTo>
                  <a:lnTo>
                    <a:pt x="309686" y="184985"/>
                  </a:lnTo>
                  <a:lnTo>
                    <a:pt x="316097" y="182118"/>
                  </a:lnTo>
                  <a:lnTo>
                    <a:pt x="323116" y="180670"/>
                  </a:lnTo>
                  <a:lnTo>
                    <a:pt x="331337" y="180708"/>
                  </a:lnTo>
                  <a:lnTo>
                    <a:pt x="338071" y="179813"/>
                  </a:lnTo>
                  <a:lnTo>
                    <a:pt x="343500" y="178546"/>
                  </a:lnTo>
                  <a:lnTo>
                    <a:pt x="347891" y="175536"/>
                  </a:lnTo>
                  <a:lnTo>
                    <a:pt x="352987" y="169297"/>
                  </a:lnTo>
                  <a:lnTo>
                    <a:pt x="356435" y="162516"/>
                  </a:lnTo>
                  <a:lnTo>
                    <a:pt x="360988" y="156363"/>
                  </a:lnTo>
                  <a:lnTo>
                    <a:pt x="365903" y="150486"/>
                  </a:lnTo>
                  <a:lnTo>
                    <a:pt x="370551" y="144009"/>
                  </a:lnTo>
                  <a:lnTo>
                    <a:pt x="379333" y="130826"/>
                  </a:lnTo>
                  <a:lnTo>
                    <a:pt x="383610" y="125282"/>
                  </a:lnTo>
                  <a:lnTo>
                    <a:pt x="387744" y="118710"/>
                  </a:lnTo>
                  <a:lnTo>
                    <a:pt x="391887" y="112423"/>
                  </a:lnTo>
                  <a:lnTo>
                    <a:pt x="397307" y="104680"/>
                  </a:lnTo>
                  <a:lnTo>
                    <a:pt x="401002" y="99422"/>
                  </a:lnTo>
                  <a:lnTo>
                    <a:pt x="404041" y="95031"/>
                  </a:lnTo>
                  <a:lnTo>
                    <a:pt x="409842" y="87020"/>
                  </a:lnTo>
                  <a:lnTo>
                    <a:pt x="414014" y="81734"/>
                  </a:lnTo>
                  <a:lnTo>
                    <a:pt x="421529" y="75895"/>
                  </a:lnTo>
                  <a:lnTo>
                    <a:pt x="428349" y="71914"/>
                  </a:lnTo>
                  <a:lnTo>
                    <a:pt x="432521" y="69828"/>
                  </a:lnTo>
                  <a:lnTo>
                    <a:pt x="441970" y="67523"/>
                  </a:lnTo>
                  <a:lnTo>
                    <a:pt x="448132" y="66494"/>
                  </a:lnTo>
                  <a:lnTo>
                    <a:pt x="455400" y="65056"/>
                  </a:lnTo>
                  <a:lnTo>
                    <a:pt x="460781" y="63265"/>
                  </a:lnTo>
                  <a:lnTo>
                    <a:pt x="471907" y="55550"/>
                  </a:lnTo>
                  <a:lnTo>
                    <a:pt x="479174" y="48654"/>
                  </a:lnTo>
                  <a:lnTo>
                    <a:pt x="483851" y="43158"/>
                  </a:lnTo>
                  <a:lnTo>
                    <a:pt x="492928" y="33633"/>
                  </a:lnTo>
                  <a:lnTo>
                    <a:pt x="499862" y="25298"/>
                  </a:lnTo>
                  <a:lnTo>
                    <a:pt x="501710" y="22831"/>
                  </a:lnTo>
                  <a:lnTo>
                    <a:pt x="501339" y="20203"/>
                  </a:lnTo>
                  <a:lnTo>
                    <a:pt x="509349" y="12611"/>
                  </a:lnTo>
                  <a:lnTo>
                    <a:pt x="508368" y="1524"/>
                  </a:lnTo>
                  <a:lnTo>
                    <a:pt x="518836" y="0"/>
                  </a:lnTo>
                  <a:lnTo>
                    <a:pt x="519284" y="5420"/>
                  </a:lnTo>
                  <a:lnTo>
                    <a:pt x="516684" y="15812"/>
                  </a:lnTo>
                  <a:lnTo>
                    <a:pt x="509330" y="21803"/>
                  </a:lnTo>
                  <a:lnTo>
                    <a:pt x="504758" y="22403"/>
                  </a:lnTo>
                  <a:lnTo>
                    <a:pt x="501072" y="26832"/>
                  </a:lnTo>
                  <a:lnTo>
                    <a:pt x="493262" y="35785"/>
                  </a:lnTo>
                  <a:lnTo>
                    <a:pt x="488794" y="42596"/>
                  </a:lnTo>
                  <a:lnTo>
                    <a:pt x="482098" y="49959"/>
                  </a:lnTo>
                  <a:lnTo>
                    <a:pt x="467287" y="62560"/>
                  </a:lnTo>
                  <a:lnTo>
                    <a:pt x="461820" y="65770"/>
                  </a:lnTo>
                  <a:lnTo>
                    <a:pt x="455162" y="67523"/>
                  </a:lnTo>
                  <a:lnTo>
                    <a:pt x="441246" y="70532"/>
                  </a:lnTo>
                  <a:lnTo>
                    <a:pt x="433768" y="72457"/>
                  </a:lnTo>
                  <a:lnTo>
                    <a:pt x="421672" y="79010"/>
                  </a:lnTo>
                  <a:lnTo>
                    <a:pt x="415871" y="84144"/>
                  </a:lnTo>
                  <a:lnTo>
                    <a:pt x="410289" y="90507"/>
                  </a:lnTo>
                  <a:lnTo>
                    <a:pt x="402584" y="101841"/>
                  </a:lnTo>
                  <a:lnTo>
                    <a:pt x="381524" y="131483"/>
                  </a:lnTo>
                  <a:lnTo>
                    <a:pt x="365588" y="154400"/>
                  </a:lnTo>
                  <a:lnTo>
                    <a:pt x="355244" y="169021"/>
                  </a:lnTo>
                  <a:lnTo>
                    <a:pt x="349082" y="177394"/>
                  </a:lnTo>
                  <a:lnTo>
                    <a:pt x="341366" y="181632"/>
                  </a:lnTo>
                  <a:lnTo>
                    <a:pt x="331470" y="183642"/>
                  </a:lnTo>
                  <a:lnTo>
                    <a:pt x="318706" y="184909"/>
                  </a:lnTo>
                  <a:lnTo>
                    <a:pt x="311277" y="187585"/>
                  </a:lnTo>
                  <a:lnTo>
                    <a:pt x="301866" y="195701"/>
                  </a:lnTo>
                  <a:lnTo>
                    <a:pt x="293275" y="215751"/>
                  </a:lnTo>
                  <a:lnTo>
                    <a:pt x="281159" y="243744"/>
                  </a:lnTo>
                  <a:lnTo>
                    <a:pt x="278578" y="247765"/>
                  </a:lnTo>
                  <a:lnTo>
                    <a:pt x="265519" y="259756"/>
                  </a:lnTo>
                  <a:lnTo>
                    <a:pt x="255994" y="267767"/>
                  </a:lnTo>
                  <a:lnTo>
                    <a:pt x="248193" y="272644"/>
                  </a:lnTo>
                  <a:lnTo>
                    <a:pt x="221999" y="274406"/>
                  </a:lnTo>
                  <a:lnTo>
                    <a:pt x="197653" y="265614"/>
                  </a:lnTo>
                  <a:lnTo>
                    <a:pt x="186728" y="262337"/>
                  </a:lnTo>
                  <a:lnTo>
                    <a:pt x="171364" y="263319"/>
                  </a:lnTo>
                  <a:lnTo>
                    <a:pt x="165668" y="265738"/>
                  </a:lnTo>
                  <a:lnTo>
                    <a:pt x="154324" y="275682"/>
                  </a:lnTo>
                  <a:lnTo>
                    <a:pt x="149752" y="281416"/>
                  </a:lnTo>
                  <a:lnTo>
                    <a:pt x="147866" y="285931"/>
                  </a:lnTo>
                  <a:lnTo>
                    <a:pt x="145485" y="301571"/>
                  </a:lnTo>
                  <a:lnTo>
                    <a:pt x="143799" y="335109"/>
                  </a:lnTo>
                  <a:lnTo>
                    <a:pt x="143027" y="347215"/>
                  </a:lnTo>
                  <a:lnTo>
                    <a:pt x="141542" y="366417"/>
                  </a:lnTo>
                  <a:lnTo>
                    <a:pt x="139865" y="385143"/>
                  </a:lnTo>
                  <a:lnTo>
                    <a:pt x="138303" y="402307"/>
                  </a:lnTo>
                  <a:lnTo>
                    <a:pt x="137027" y="409156"/>
                  </a:lnTo>
                  <a:lnTo>
                    <a:pt x="133169" y="443569"/>
                  </a:lnTo>
                  <a:lnTo>
                    <a:pt x="130902" y="467334"/>
                  </a:lnTo>
                  <a:lnTo>
                    <a:pt x="129969" y="493319"/>
                  </a:lnTo>
                  <a:lnTo>
                    <a:pt x="125320" y="511016"/>
                  </a:lnTo>
                  <a:lnTo>
                    <a:pt x="121825" y="526742"/>
                  </a:lnTo>
                  <a:lnTo>
                    <a:pt x="114309" y="539762"/>
                  </a:lnTo>
                  <a:lnTo>
                    <a:pt x="107128" y="548431"/>
                  </a:lnTo>
                  <a:lnTo>
                    <a:pt x="96898" y="562147"/>
                  </a:lnTo>
                  <a:lnTo>
                    <a:pt x="82572" y="580330"/>
                  </a:lnTo>
                  <a:lnTo>
                    <a:pt x="76952" y="587673"/>
                  </a:lnTo>
                  <a:lnTo>
                    <a:pt x="74419" y="591979"/>
                  </a:lnTo>
                  <a:lnTo>
                    <a:pt x="74162" y="605200"/>
                  </a:lnTo>
                  <a:lnTo>
                    <a:pt x="74085" y="611114"/>
                  </a:lnTo>
                  <a:lnTo>
                    <a:pt x="76914" y="614191"/>
                  </a:lnTo>
                  <a:lnTo>
                    <a:pt x="78810" y="624707"/>
                  </a:lnTo>
                  <a:lnTo>
                    <a:pt x="82048" y="638404"/>
                  </a:lnTo>
                  <a:lnTo>
                    <a:pt x="85830" y="657006"/>
                  </a:lnTo>
                  <a:lnTo>
                    <a:pt x="89602" y="675351"/>
                  </a:lnTo>
                  <a:lnTo>
                    <a:pt x="89268" y="693991"/>
                  </a:lnTo>
                  <a:lnTo>
                    <a:pt x="67208" y="767858"/>
                  </a:lnTo>
                  <a:lnTo>
                    <a:pt x="62084" y="774802"/>
                  </a:lnTo>
                  <a:lnTo>
                    <a:pt x="56950" y="777268"/>
                  </a:lnTo>
                  <a:lnTo>
                    <a:pt x="55464" y="779155"/>
                  </a:lnTo>
                  <a:lnTo>
                    <a:pt x="52921" y="781088"/>
                  </a:lnTo>
                  <a:lnTo>
                    <a:pt x="50702" y="784070"/>
                  </a:lnTo>
                  <a:lnTo>
                    <a:pt x="46720" y="786079"/>
                  </a:lnTo>
                  <a:lnTo>
                    <a:pt x="36995" y="792404"/>
                  </a:lnTo>
                  <a:lnTo>
                    <a:pt x="33757" y="797947"/>
                  </a:lnTo>
                  <a:lnTo>
                    <a:pt x="32356" y="805339"/>
                  </a:lnTo>
                  <a:lnTo>
                    <a:pt x="27880" y="821017"/>
                  </a:lnTo>
                  <a:lnTo>
                    <a:pt x="23822" y="836171"/>
                  </a:lnTo>
                  <a:lnTo>
                    <a:pt x="17678" y="857793"/>
                  </a:lnTo>
                  <a:lnTo>
                    <a:pt x="11563" y="879034"/>
                  </a:lnTo>
                  <a:lnTo>
                    <a:pt x="8030" y="894140"/>
                  </a:lnTo>
                  <a:lnTo>
                    <a:pt x="7620" y="906123"/>
                  </a:lnTo>
                  <a:lnTo>
                    <a:pt x="10163" y="919382"/>
                  </a:lnTo>
                  <a:lnTo>
                    <a:pt x="10001" y="932479"/>
                  </a:lnTo>
                  <a:lnTo>
                    <a:pt x="11687" y="937193"/>
                  </a:lnTo>
                  <a:lnTo>
                    <a:pt x="13163" y="942556"/>
                  </a:lnTo>
                  <a:lnTo>
                    <a:pt x="15059" y="955653"/>
                  </a:lnTo>
                  <a:lnTo>
                    <a:pt x="15688" y="958892"/>
                  </a:lnTo>
                  <a:lnTo>
                    <a:pt x="19783" y="979732"/>
                  </a:lnTo>
                  <a:lnTo>
                    <a:pt x="22241" y="993820"/>
                  </a:lnTo>
                  <a:lnTo>
                    <a:pt x="19669" y="1013946"/>
                  </a:lnTo>
                  <a:lnTo>
                    <a:pt x="16250" y="1025928"/>
                  </a:lnTo>
                  <a:lnTo>
                    <a:pt x="16774" y="1028881"/>
                  </a:lnTo>
                  <a:lnTo>
                    <a:pt x="16212" y="1035815"/>
                  </a:lnTo>
                  <a:lnTo>
                    <a:pt x="14049" y="1042016"/>
                  </a:lnTo>
                  <a:lnTo>
                    <a:pt x="13345" y="1046579"/>
                  </a:lnTo>
                  <a:lnTo>
                    <a:pt x="12811" y="1050931"/>
                  </a:lnTo>
                  <a:lnTo>
                    <a:pt x="13478" y="1053113"/>
                  </a:lnTo>
                  <a:lnTo>
                    <a:pt x="12135" y="1056227"/>
                  </a:lnTo>
                  <a:lnTo>
                    <a:pt x="9344" y="1071591"/>
                  </a:lnTo>
                  <a:lnTo>
                    <a:pt x="6877" y="1081974"/>
                  </a:lnTo>
                  <a:lnTo>
                    <a:pt x="6801" y="1090975"/>
                  </a:lnTo>
                  <a:lnTo>
                    <a:pt x="8772" y="1092651"/>
                  </a:lnTo>
                  <a:lnTo>
                    <a:pt x="6648" y="1104357"/>
                  </a:lnTo>
                  <a:lnTo>
                    <a:pt x="6982" y="1114130"/>
                  </a:lnTo>
                  <a:lnTo>
                    <a:pt x="7801" y="1118111"/>
                  </a:lnTo>
                  <a:lnTo>
                    <a:pt x="5258" y="1139914"/>
                  </a:lnTo>
                  <a:lnTo>
                    <a:pt x="5886" y="1153506"/>
                  </a:lnTo>
                  <a:lnTo>
                    <a:pt x="6487" y="1158478"/>
                  </a:lnTo>
                  <a:lnTo>
                    <a:pt x="3981" y="1173337"/>
                  </a:lnTo>
                  <a:lnTo>
                    <a:pt x="4839" y="1177194"/>
                  </a:lnTo>
                  <a:lnTo>
                    <a:pt x="4962" y="1189844"/>
                  </a:lnTo>
                  <a:lnTo>
                    <a:pt x="2991" y="1196416"/>
                  </a:lnTo>
                  <a:lnTo>
                    <a:pt x="3848" y="1198350"/>
                  </a:lnTo>
                  <a:lnTo>
                    <a:pt x="3734" y="1201474"/>
                  </a:lnTo>
                  <a:lnTo>
                    <a:pt x="2829" y="1204998"/>
                  </a:lnTo>
                  <a:lnTo>
                    <a:pt x="2134" y="1208322"/>
                  </a:lnTo>
                  <a:lnTo>
                    <a:pt x="1762" y="1211732"/>
                  </a:lnTo>
                  <a:lnTo>
                    <a:pt x="1676" y="1216209"/>
                  </a:lnTo>
                  <a:lnTo>
                    <a:pt x="4391" y="1224334"/>
                  </a:lnTo>
                  <a:lnTo>
                    <a:pt x="5134" y="1227572"/>
                  </a:lnTo>
                  <a:lnTo>
                    <a:pt x="10382" y="1233040"/>
                  </a:lnTo>
                  <a:lnTo>
                    <a:pt x="20317" y="1239650"/>
                  </a:lnTo>
                  <a:lnTo>
                    <a:pt x="29842" y="1247004"/>
                  </a:lnTo>
                  <a:lnTo>
                    <a:pt x="39700" y="1252633"/>
                  </a:lnTo>
                  <a:lnTo>
                    <a:pt x="43872" y="1256405"/>
                  </a:lnTo>
                  <a:lnTo>
                    <a:pt x="48416" y="1261081"/>
                  </a:lnTo>
                  <a:lnTo>
                    <a:pt x="54121" y="1263015"/>
                  </a:lnTo>
                  <a:lnTo>
                    <a:pt x="58179" y="1266387"/>
                  </a:lnTo>
                  <a:lnTo>
                    <a:pt x="61865" y="1269711"/>
                  </a:lnTo>
                  <a:lnTo>
                    <a:pt x="63837" y="1271797"/>
                  </a:lnTo>
                  <a:lnTo>
                    <a:pt x="64437" y="1279807"/>
                  </a:lnTo>
                  <a:lnTo>
                    <a:pt x="61932" y="1291457"/>
                  </a:lnTo>
                  <a:lnTo>
                    <a:pt x="59512" y="1301553"/>
                  </a:lnTo>
                  <a:lnTo>
                    <a:pt x="55693" y="1317231"/>
                  </a:lnTo>
                  <a:lnTo>
                    <a:pt x="53797" y="1322937"/>
                  </a:lnTo>
                  <a:lnTo>
                    <a:pt x="50749" y="1335377"/>
                  </a:lnTo>
                  <a:lnTo>
                    <a:pt x="51006" y="1339025"/>
                  </a:lnTo>
                  <a:lnTo>
                    <a:pt x="48997" y="1343130"/>
                  </a:lnTo>
                  <a:lnTo>
                    <a:pt x="49035" y="1346292"/>
                  </a:lnTo>
                  <a:lnTo>
                    <a:pt x="46053" y="1354131"/>
                  </a:lnTo>
                  <a:lnTo>
                    <a:pt x="45863" y="1359094"/>
                  </a:lnTo>
                  <a:lnTo>
                    <a:pt x="45863" y="1361599"/>
                  </a:lnTo>
                  <a:lnTo>
                    <a:pt x="48806" y="1366161"/>
                  </a:lnTo>
                  <a:lnTo>
                    <a:pt x="54054" y="1371705"/>
                  </a:lnTo>
                  <a:lnTo>
                    <a:pt x="59750" y="1378172"/>
                  </a:lnTo>
                  <a:lnTo>
                    <a:pt x="59455" y="1379696"/>
                  </a:lnTo>
                  <a:lnTo>
                    <a:pt x="63103" y="1383678"/>
                  </a:lnTo>
                  <a:lnTo>
                    <a:pt x="64960" y="1383678"/>
                  </a:lnTo>
                  <a:lnTo>
                    <a:pt x="71695" y="1391193"/>
                  </a:lnTo>
                  <a:lnTo>
                    <a:pt x="70752" y="1394431"/>
                  </a:lnTo>
                  <a:lnTo>
                    <a:pt x="72981" y="1398622"/>
                  </a:lnTo>
                  <a:lnTo>
                    <a:pt x="75152" y="1402194"/>
                  </a:lnTo>
                  <a:lnTo>
                    <a:pt x="76009" y="1409995"/>
                  </a:lnTo>
                  <a:lnTo>
                    <a:pt x="73428" y="1412167"/>
                  </a:lnTo>
                  <a:lnTo>
                    <a:pt x="72809" y="1419911"/>
                  </a:lnTo>
                  <a:lnTo>
                    <a:pt x="73962" y="1422997"/>
                  </a:lnTo>
                  <a:lnTo>
                    <a:pt x="74171" y="1428741"/>
                  </a:lnTo>
                  <a:lnTo>
                    <a:pt x="74019" y="1435885"/>
                  </a:lnTo>
                  <a:lnTo>
                    <a:pt x="73114" y="1442438"/>
                  </a:lnTo>
                  <a:lnTo>
                    <a:pt x="71599" y="1447857"/>
                  </a:lnTo>
                  <a:lnTo>
                    <a:pt x="72590" y="1457982"/>
                  </a:lnTo>
                  <a:lnTo>
                    <a:pt x="73895" y="1467174"/>
                  </a:lnTo>
                  <a:lnTo>
                    <a:pt x="76848" y="1473955"/>
                  </a:lnTo>
                  <a:lnTo>
                    <a:pt x="85182" y="1482090"/>
                  </a:lnTo>
                  <a:lnTo>
                    <a:pt x="97012" y="1494597"/>
                  </a:lnTo>
                  <a:lnTo>
                    <a:pt x="101184" y="1496073"/>
                  </a:lnTo>
                  <a:lnTo>
                    <a:pt x="103079" y="1497187"/>
                  </a:lnTo>
                  <a:lnTo>
                    <a:pt x="104756" y="1500959"/>
                  </a:lnTo>
                  <a:lnTo>
                    <a:pt x="107061" y="1501778"/>
                  </a:lnTo>
                  <a:lnTo>
                    <a:pt x="118262" y="1512161"/>
                  </a:lnTo>
                  <a:lnTo>
                    <a:pt x="125292" y="1522800"/>
                  </a:lnTo>
                  <a:lnTo>
                    <a:pt x="129016" y="1534001"/>
                  </a:lnTo>
                  <a:lnTo>
                    <a:pt x="127749" y="1542631"/>
                  </a:lnTo>
                  <a:lnTo>
                    <a:pt x="126854" y="1561272"/>
                  </a:lnTo>
                  <a:lnTo>
                    <a:pt x="125444" y="1566148"/>
                  </a:lnTo>
                  <a:lnTo>
                    <a:pt x="124663" y="1571730"/>
                  </a:lnTo>
                  <a:lnTo>
                    <a:pt x="123692" y="1576864"/>
                  </a:lnTo>
                  <a:lnTo>
                    <a:pt x="123901" y="1587208"/>
                  </a:lnTo>
                  <a:lnTo>
                    <a:pt x="123692" y="1599200"/>
                  </a:lnTo>
                  <a:lnTo>
                    <a:pt x="124139" y="1610363"/>
                  </a:lnTo>
                  <a:lnTo>
                    <a:pt x="126444" y="1624356"/>
                  </a:lnTo>
                  <a:lnTo>
                    <a:pt x="128254" y="1634747"/>
                  </a:lnTo>
                  <a:lnTo>
                    <a:pt x="127968" y="1644396"/>
                  </a:lnTo>
                  <a:lnTo>
                    <a:pt x="130540" y="1649759"/>
                  </a:lnTo>
                  <a:lnTo>
                    <a:pt x="130426" y="1656645"/>
                  </a:lnTo>
                  <a:lnTo>
                    <a:pt x="131397" y="1661493"/>
                  </a:lnTo>
                  <a:lnTo>
                    <a:pt x="132845" y="1671228"/>
                  </a:lnTo>
                  <a:lnTo>
                    <a:pt x="132102" y="1676314"/>
                  </a:lnTo>
                  <a:lnTo>
                    <a:pt x="132436" y="1680143"/>
                  </a:lnTo>
                  <a:lnTo>
                    <a:pt x="135674" y="1684163"/>
                  </a:lnTo>
                  <a:lnTo>
                    <a:pt x="137570" y="1688392"/>
                  </a:lnTo>
                  <a:lnTo>
                    <a:pt x="136627" y="1692335"/>
                  </a:lnTo>
                  <a:lnTo>
                    <a:pt x="134503" y="1693326"/>
                  </a:lnTo>
                  <a:lnTo>
                    <a:pt x="135169" y="1697498"/>
                  </a:lnTo>
                  <a:lnTo>
                    <a:pt x="137627" y="1699346"/>
                  </a:lnTo>
                  <a:lnTo>
                    <a:pt x="138036" y="1705632"/>
                  </a:lnTo>
                  <a:lnTo>
                    <a:pt x="139189" y="1709128"/>
                  </a:lnTo>
                  <a:lnTo>
                    <a:pt x="141160" y="1711252"/>
                  </a:lnTo>
                  <a:lnTo>
                    <a:pt x="147714" y="1717462"/>
                  </a:lnTo>
                  <a:lnTo>
                    <a:pt x="152286" y="1726530"/>
                  </a:lnTo>
                  <a:lnTo>
                    <a:pt x="153962" y="1729444"/>
                  </a:lnTo>
                  <a:lnTo>
                    <a:pt x="153029" y="1730845"/>
                  </a:lnTo>
                  <a:lnTo>
                    <a:pt x="154295" y="1734541"/>
                  </a:lnTo>
                  <a:lnTo>
                    <a:pt x="156343" y="1737207"/>
                  </a:lnTo>
                  <a:lnTo>
                    <a:pt x="156943" y="1742875"/>
                  </a:lnTo>
                  <a:lnTo>
                    <a:pt x="158210" y="1746037"/>
                  </a:lnTo>
                  <a:lnTo>
                    <a:pt x="162077" y="1748457"/>
                  </a:lnTo>
                  <a:lnTo>
                    <a:pt x="166268" y="1756134"/>
                  </a:lnTo>
                  <a:lnTo>
                    <a:pt x="163849" y="1756134"/>
                  </a:lnTo>
                  <a:lnTo>
                    <a:pt x="163697" y="1755934"/>
                  </a:lnTo>
                  <a:lnTo>
                    <a:pt x="161801" y="1749200"/>
                  </a:lnTo>
                  <a:lnTo>
                    <a:pt x="158267" y="1746695"/>
                  </a:lnTo>
                  <a:lnTo>
                    <a:pt x="156924" y="1744523"/>
                  </a:lnTo>
                  <a:lnTo>
                    <a:pt x="155610" y="1740627"/>
                  </a:lnTo>
                  <a:lnTo>
                    <a:pt x="153390" y="1734550"/>
                  </a:lnTo>
                  <a:lnTo>
                    <a:pt x="152200" y="1731226"/>
                  </a:lnTo>
                  <a:lnTo>
                    <a:pt x="152762" y="1729054"/>
                  </a:lnTo>
                  <a:lnTo>
                    <a:pt x="151124" y="1726463"/>
                  </a:lnTo>
                  <a:lnTo>
                    <a:pt x="146285" y="1717557"/>
                  </a:lnTo>
                  <a:lnTo>
                    <a:pt x="138846" y="1709481"/>
                  </a:lnTo>
                  <a:lnTo>
                    <a:pt x="136722" y="1702661"/>
                  </a:lnTo>
                  <a:lnTo>
                    <a:pt x="136760" y="1699174"/>
                  </a:lnTo>
                  <a:lnTo>
                    <a:pt x="134588" y="1698060"/>
                  </a:lnTo>
                  <a:lnTo>
                    <a:pt x="133436" y="1693707"/>
                  </a:lnTo>
                  <a:lnTo>
                    <a:pt x="133807" y="1692069"/>
                  </a:lnTo>
                  <a:lnTo>
                    <a:pt x="136112" y="1691364"/>
                  </a:lnTo>
                  <a:lnTo>
                    <a:pt x="137093" y="1688830"/>
                  </a:lnTo>
                  <a:lnTo>
                    <a:pt x="135455" y="1685506"/>
                  </a:lnTo>
                  <a:lnTo>
                    <a:pt x="131921" y="1681191"/>
                  </a:lnTo>
                  <a:lnTo>
                    <a:pt x="131254" y="1675076"/>
                  </a:lnTo>
                  <a:lnTo>
                    <a:pt x="131855" y="1670314"/>
                  </a:lnTo>
                  <a:lnTo>
                    <a:pt x="131074" y="1663093"/>
                  </a:lnTo>
                  <a:lnTo>
                    <a:pt x="129559" y="1656483"/>
                  </a:lnTo>
                  <a:lnTo>
                    <a:pt x="129473" y="1652045"/>
                  </a:lnTo>
                  <a:lnTo>
                    <a:pt x="128911" y="1647949"/>
                  </a:lnTo>
                  <a:lnTo>
                    <a:pt x="127606" y="1646339"/>
                  </a:lnTo>
                  <a:lnTo>
                    <a:pt x="126454" y="1640605"/>
                  </a:lnTo>
                  <a:lnTo>
                    <a:pt x="127054" y="1633947"/>
                  </a:lnTo>
                  <a:lnTo>
                    <a:pt x="126492" y="1629480"/>
                  </a:lnTo>
                  <a:lnTo>
                    <a:pt x="126273" y="1626527"/>
                  </a:lnTo>
                  <a:lnTo>
                    <a:pt x="125082" y="1621231"/>
                  </a:lnTo>
                  <a:lnTo>
                    <a:pt x="124349" y="1615850"/>
                  </a:lnTo>
                  <a:lnTo>
                    <a:pt x="122253" y="1608134"/>
                  </a:lnTo>
                  <a:lnTo>
                    <a:pt x="121968" y="1605591"/>
                  </a:lnTo>
                  <a:lnTo>
                    <a:pt x="122120" y="1602724"/>
                  </a:lnTo>
                  <a:lnTo>
                    <a:pt x="122568" y="1600543"/>
                  </a:lnTo>
                  <a:lnTo>
                    <a:pt x="122120" y="1597962"/>
                  </a:lnTo>
                  <a:lnTo>
                    <a:pt x="121710" y="1595171"/>
                  </a:lnTo>
                  <a:lnTo>
                    <a:pt x="122644" y="1587532"/>
                  </a:lnTo>
                  <a:lnTo>
                    <a:pt x="122568" y="1578169"/>
                  </a:lnTo>
                  <a:lnTo>
                    <a:pt x="122682" y="1573568"/>
                  </a:lnTo>
                  <a:lnTo>
                    <a:pt x="123587" y="1569463"/>
                  </a:lnTo>
                  <a:lnTo>
                    <a:pt x="123996" y="1566300"/>
                  </a:lnTo>
                  <a:lnTo>
                    <a:pt x="124987" y="1562938"/>
                  </a:lnTo>
                  <a:lnTo>
                    <a:pt x="125692" y="1560890"/>
                  </a:lnTo>
                  <a:lnTo>
                    <a:pt x="126101" y="1556538"/>
                  </a:lnTo>
                  <a:lnTo>
                    <a:pt x="125768" y="1553747"/>
                  </a:lnTo>
                  <a:lnTo>
                    <a:pt x="126178" y="1549679"/>
                  </a:lnTo>
                  <a:lnTo>
                    <a:pt x="125730" y="1546479"/>
                  </a:lnTo>
                  <a:lnTo>
                    <a:pt x="126359" y="1540040"/>
                  </a:lnTo>
                  <a:lnTo>
                    <a:pt x="126806" y="1534820"/>
                  </a:lnTo>
                  <a:lnTo>
                    <a:pt x="126644" y="1531372"/>
                  </a:lnTo>
                  <a:lnTo>
                    <a:pt x="125168" y="1527886"/>
                  </a:lnTo>
                  <a:lnTo>
                    <a:pt x="123482" y="1524515"/>
                  </a:lnTo>
                  <a:lnTo>
                    <a:pt x="121768" y="1522133"/>
                  </a:lnTo>
                  <a:lnTo>
                    <a:pt x="120358" y="1519838"/>
                  </a:lnTo>
                  <a:lnTo>
                    <a:pt x="119215" y="1517580"/>
                  </a:lnTo>
                  <a:lnTo>
                    <a:pt x="115148" y="1512037"/>
                  </a:lnTo>
                  <a:lnTo>
                    <a:pt x="106156" y="1504893"/>
                  </a:lnTo>
                  <a:lnTo>
                    <a:pt x="103889" y="1502512"/>
                  </a:lnTo>
                  <a:lnTo>
                    <a:pt x="101508" y="1499931"/>
                  </a:lnTo>
                  <a:lnTo>
                    <a:pt x="97565" y="1496273"/>
                  </a:lnTo>
                  <a:lnTo>
                    <a:pt x="85811" y="1485557"/>
                  </a:lnTo>
                  <a:lnTo>
                    <a:pt x="80058" y="1478709"/>
                  </a:lnTo>
                  <a:lnTo>
                    <a:pt x="75076" y="1472832"/>
                  </a:lnTo>
                  <a:lnTo>
                    <a:pt x="73266" y="1468736"/>
                  </a:lnTo>
                  <a:lnTo>
                    <a:pt x="70809" y="1460363"/>
                  </a:lnTo>
                  <a:lnTo>
                    <a:pt x="70352" y="1454525"/>
                  </a:lnTo>
                  <a:lnTo>
                    <a:pt x="71628" y="1449801"/>
                  </a:lnTo>
                  <a:lnTo>
                    <a:pt x="70809" y="1447048"/>
                  </a:lnTo>
                  <a:lnTo>
                    <a:pt x="72114" y="1441180"/>
                  </a:lnTo>
                  <a:lnTo>
                    <a:pt x="72190" y="1438199"/>
                  </a:lnTo>
                  <a:lnTo>
                    <a:pt x="71818" y="1434369"/>
                  </a:lnTo>
                  <a:lnTo>
                    <a:pt x="72638" y="1429283"/>
                  </a:lnTo>
                  <a:lnTo>
                    <a:pt x="73162" y="1426083"/>
                  </a:lnTo>
                  <a:lnTo>
                    <a:pt x="71971" y="1421396"/>
                  </a:lnTo>
                  <a:lnTo>
                    <a:pt x="72504" y="1412072"/>
                  </a:lnTo>
                  <a:lnTo>
                    <a:pt x="74219" y="1409166"/>
                  </a:lnTo>
                  <a:lnTo>
                    <a:pt x="74476" y="1405471"/>
                  </a:lnTo>
                  <a:lnTo>
                    <a:pt x="74219" y="1401775"/>
                  </a:lnTo>
                  <a:lnTo>
                    <a:pt x="71723" y="1398698"/>
                  </a:lnTo>
                  <a:lnTo>
                    <a:pt x="69713" y="1395651"/>
                  </a:lnTo>
                  <a:lnTo>
                    <a:pt x="69047" y="1392412"/>
                  </a:lnTo>
                  <a:lnTo>
                    <a:pt x="69085" y="1389412"/>
                  </a:lnTo>
                  <a:lnTo>
                    <a:pt x="62055" y="1383668"/>
                  </a:lnTo>
                  <a:lnTo>
                    <a:pt x="47244" y="1368476"/>
                  </a:lnTo>
                  <a:lnTo>
                    <a:pt x="44158" y="1361494"/>
                  </a:lnTo>
                  <a:lnTo>
                    <a:pt x="43558" y="1356522"/>
                  </a:lnTo>
                  <a:lnTo>
                    <a:pt x="45082" y="1347531"/>
                  </a:lnTo>
                  <a:lnTo>
                    <a:pt x="45977" y="1344492"/>
                  </a:lnTo>
                  <a:lnTo>
                    <a:pt x="47987" y="1342225"/>
                  </a:lnTo>
                  <a:lnTo>
                    <a:pt x="49292" y="1338320"/>
                  </a:lnTo>
                  <a:lnTo>
                    <a:pt x="49549" y="1335691"/>
                  </a:lnTo>
                  <a:lnTo>
                    <a:pt x="49587" y="1332776"/>
                  </a:lnTo>
                  <a:lnTo>
                    <a:pt x="50625" y="1330480"/>
                  </a:lnTo>
                  <a:lnTo>
                    <a:pt x="51445" y="1328718"/>
                  </a:lnTo>
                  <a:lnTo>
                    <a:pt x="52416" y="1326299"/>
                  </a:lnTo>
                  <a:lnTo>
                    <a:pt x="52578" y="1322651"/>
                  </a:lnTo>
                  <a:lnTo>
                    <a:pt x="52987" y="1320556"/>
                  </a:lnTo>
                  <a:lnTo>
                    <a:pt x="54178" y="1318746"/>
                  </a:lnTo>
                  <a:lnTo>
                    <a:pt x="55483" y="1314317"/>
                  </a:lnTo>
                  <a:lnTo>
                    <a:pt x="55226" y="1312259"/>
                  </a:lnTo>
                  <a:lnTo>
                    <a:pt x="56340" y="1309278"/>
                  </a:lnTo>
                  <a:lnTo>
                    <a:pt x="57902" y="1304963"/>
                  </a:lnTo>
                  <a:lnTo>
                    <a:pt x="58503" y="1300772"/>
                  </a:lnTo>
                  <a:lnTo>
                    <a:pt x="59817" y="1298314"/>
                  </a:lnTo>
                  <a:lnTo>
                    <a:pt x="59750" y="1295438"/>
                  </a:lnTo>
                  <a:lnTo>
                    <a:pt x="60722" y="1291333"/>
                  </a:lnTo>
                  <a:lnTo>
                    <a:pt x="61208" y="1287923"/>
                  </a:lnTo>
                  <a:lnTo>
                    <a:pt x="62398" y="1286484"/>
                  </a:lnTo>
                  <a:lnTo>
                    <a:pt x="62151" y="1284551"/>
                  </a:lnTo>
                  <a:lnTo>
                    <a:pt x="63417" y="1282046"/>
                  </a:lnTo>
                  <a:lnTo>
                    <a:pt x="63303" y="1279217"/>
                  </a:lnTo>
                  <a:lnTo>
                    <a:pt x="63627" y="1275112"/>
                  </a:lnTo>
                  <a:lnTo>
                    <a:pt x="63179" y="1272893"/>
                  </a:lnTo>
                  <a:lnTo>
                    <a:pt x="62151" y="1271416"/>
                  </a:lnTo>
                  <a:lnTo>
                    <a:pt x="60798" y="1270549"/>
                  </a:lnTo>
                  <a:lnTo>
                    <a:pt x="58083" y="1268216"/>
                  </a:lnTo>
                  <a:lnTo>
                    <a:pt x="49425" y="1262749"/>
                  </a:lnTo>
                  <a:lnTo>
                    <a:pt x="41986" y="1257367"/>
                  </a:lnTo>
                  <a:lnTo>
                    <a:pt x="40167" y="1254910"/>
                  </a:lnTo>
                  <a:lnTo>
                    <a:pt x="32328" y="1249937"/>
                  </a:lnTo>
                  <a:lnTo>
                    <a:pt x="22308" y="1243156"/>
                  </a:lnTo>
                  <a:lnTo>
                    <a:pt x="9249" y="1233592"/>
                  </a:lnTo>
                  <a:lnTo>
                    <a:pt x="4858" y="1229944"/>
                  </a:lnTo>
                  <a:lnTo>
                    <a:pt x="2362" y="1224734"/>
                  </a:lnTo>
                  <a:lnTo>
                    <a:pt x="686" y="1218990"/>
                  </a:lnTo>
                  <a:lnTo>
                    <a:pt x="0" y="121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4" name="그래픽 2">
              <a:extLst>
                <a:ext uri="{FF2B5EF4-FFF2-40B4-BE49-F238E27FC236}">
                  <a16:creationId xmlns:a16="http://schemas.microsoft.com/office/drawing/2014/main" id="{9DBA7117-663F-0633-F093-73C4983DB531}"/>
                </a:ext>
              </a:extLst>
            </p:cNvPr>
            <p:cNvSpPr/>
            <p:nvPr/>
          </p:nvSpPr>
          <p:spPr>
            <a:xfrm>
              <a:off x="1570805" y="3247586"/>
              <a:ext cx="318716" cy="1204026"/>
            </a:xfrm>
            <a:custGeom>
              <a:avLst/>
              <a:gdLst>
                <a:gd name="connsiteX0" fmla="*/ 0 w 318716"/>
                <a:gd name="connsiteY0" fmla="*/ 1203712 h 1204026"/>
                <a:gd name="connsiteX1" fmla="*/ 1638 w 318716"/>
                <a:gd name="connsiteY1" fmla="*/ 1202731 h 1204026"/>
                <a:gd name="connsiteX2" fmla="*/ 3800 w 318716"/>
                <a:gd name="connsiteY2" fmla="*/ 1199750 h 1204026"/>
                <a:gd name="connsiteX3" fmla="*/ 4467 w 318716"/>
                <a:gd name="connsiteY3" fmla="*/ 1195616 h 1204026"/>
                <a:gd name="connsiteX4" fmla="*/ 1229 w 318716"/>
                <a:gd name="connsiteY4" fmla="*/ 1160964 h 1204026"/>
                <a:gd name="connsiteX5" fmla="*/ 49559 w 318716"/>
                <a:gd name="connsiteY5" fmla="*/ 985085 h 1204026"/>
                <a:gd name="connsiteX6" fmla="*/ 70456 w 318716"/>
                <a:gd name="connsiteY6" fmla="*/ 923011 h 1204026"/>
                <a:gd name="connsiteX7" fmla="*/ 97250 w 318716"/>
                <a:gd name="connsiteY7" fmla="*/ 756028 h 1204026"/>
                <a:gd name="connsiteX8" fmla="*/ 95898 w 318716"/>
                <a:gd name="connsiteY8" fmla="*/ 754389 h 1204026"/>
                <a:gd name="connsiteX9" fmla="*/ 96022 w 318716"/>
                <a:gd name="connsiteY9" fmla="*/ 753532 h 1204026"/>
                <a:gd name="connsiteX10" fmla="*/ 96174 w 318716"/>
                <a:gd name="connsiteY10" fmla="*/ 752456 h 1204026"/>
                <a:gd name="connsiteX11" fmla="*/ 97403 w 318716"/>
                <a:gd name="connsiteY11" fmla="*/ 752132 h 1204026"/>
                <a:gd name="connsiteX12" fmla="*/ 108861 w 318716"/>
                <a:gd name="connsiteY12" fmla="*/ 668455 h 1204026"/>
                <a:gd name="connsiteX13" fmla="*/ 112319 w 318716"/>
                <a:gd name="connsiteY13" fmla="*/ 645385 h 1204026"/>
                <a:gd name="connsiteX14" fmla="*/ 118310 w 318716"/>
                <a:gd name="connsiteY14" fmla="*/ 590902 h 1204026"/>
                <a:gd name="connsiteX15" fmla="*/ 127721 w 318716"/>
                <a:gd name="connsiteY15" fmla="*/ 557355 h 1204026"/>
                <a:gd name="connsiteX16" fmla="*/ 130874 w 318716"/>
                <a:gd name="connsiteY16" fmla="*/ 551650 h 1204026"/>
                <a:gd name="connsiteX17" fmla="*/ 198996 w 318716"/>
                <a:gd name="connsiteY17" fmla="*/ 452209 h 1204026"/>
                <a:gd name="connsiteX18" fmla="*/ 205245 w 318716"/>
                <a:gd name="connsiteY18" fmla="*/ 443141 h 1204026"/>
                <a:gd name="connsiteX19" fmla="*/ 229953 w 318716"/>
                <a:gd name="connsiteY19" fmla="*/ 391896 h 1204026"/>
                <a:gd name="connsiteX20" fmla="*/ 231553 w 318716"/>
                <a:gd name="connsiteY20" fmla="*/ 386934 h 1204026"/>
                <a:gd name="connsiteX21" fmla="*/ 240259 w 318716"/>
                <a:gd name="connsiteY21" fmla="*/ 298828 h 1204026"/>
                <a:gd name="connsiteX22" fmla="*/ 241487 w 318716"/>
                <a:gd name="connsiteY22" fmla="*/ 298094 h 1204026"/>
                <a:gd name="connsiteX23" fmla="*/ 242754 w 318716"/>
                <a:gd name="connsiteY23" fmla="*/ 289636 h 1204026"/>
                <a:gd name="connsiteX24" fmla="*/ 245259 w 318716"/>
                <a:gd name="connsiteY24" fmla="*/ 284588 h 1204026"/>
                <a:gd name="connsiteX25" fmla="*/ 247383 w 318716"/>
                <a:gd name="connsiteY25" fmla="*/ 281797 h 1204026"/>
                <a:gd name="connsiteX26" fmla="*/ 249431 w 318716"/>
                <a:gd name="connsiteY26" fmla="*/ 280006 h 1204026"/>
                <a:gd name="connsiteX27" fmla="*/ 288236 w 318716"/>
                <a:gd name="connsiteY27" fmla="*/ 256604 h 1204026"/>
                <a:gd name="connsiteX28" fmla="*/ 290617 w 318716"/>
                <a:gd name="connsiteY28" fmla="*/ 254422 h 1204026"/>
                <a:gd name="connsiteX29" fmla="*/ 295675 w 318716"/>
                <a:gd name="connsiteY29" fmla="*/ 247974 h 1204026"/>
                <a:gd name="connsiteX30" fmla="*/ 297485 w 318716"/>
                <a:gd name="connsiteY30" fmla="*/ 245069 h 1204026"/>
                <a:gd name="connsiteX31" fmla="*/ 299009 w 318716"/>
                <a:gd name="connsiteY31" fmla="*/ 241783 h 1204026"/>
                <a:gd name="connsiteX32" fmla="*/ 314487 w 318716"/>
                <a:gd name="connsiteY32" fmla="*/ 199511 h 1204026"/>
                <a:gd name="connsiteX33" fmla="*/ 314973 w 318716"/>
                <a:gd name="connsiteY33" fmla="*/ 195605 h 1204026"/>
                <a:gd name="connsiteX34" fmla="*/ 314277 w 318716"/>
                <a:gd name="connsiteY34" fmla="*/ 189814 h 1204026"/>
                <a:gd name="connsiteX35" fmla="*/ 290093 w 318716"/>
                <a:gd name="connsiteY35" fmla="*/ 113652 h 1204026"/>
                <a:gd name="connsiteX36" fmla="*/ 289189 w 318716"/>
                <a:gd name="connsiteY36" fmla="*/ 108480 h 1204026"/>
                <a:gd name="connsiteX37" fmla="*/ 288255 w 318716"/>
                <a:gd name="connsiteY37" fmla="*/ 99622 h 1204026"/>
                <a:gd name="connsiteX38" fmla="*/ 287998 w 318716"/>
                <a:gd name="connsiteY38" fmla="*/ 74285 h 1204026"/>
                <a:gd name="connsiteX39" fmla="*/ 287303 w 318716"/>
                <a:gd name="connsiteY39" fmla="*/ 67837 h 1204026"/>
                <a:gd name="connsiteX40" fmla="*/ 285036 w 318716"/>
                <a:gd name="connsiteY40" fmla="*/ 60655 h 1204026"/>
                <a:gd name="connsiteX41" fmla="*/ 282502 w 318716"/>
                <a:gd name="connsiteY41" fmla="*/ 55321 h 1204026"/>
                <a:gd name="connsiteX42" fmla="*/ 279292 w 318716"/>
                <a:gd name="connsiteY42" fmla="*/ 50035 h 1204026"/>
                <a:gd name="connsiteX43" fmla="*/ 273749 w 318716"/>
                <a:gd name="connsiteY43" fmla="*/ 44329 h 1204026"/>
                <a:gd name="connsiteX44" fmla="*/ 268253 w 318716"/>
                <a:gd name="connsiteY44" fmla="*/ 40224 h 1204026"/>
                <a:gd name="connsiteX45" fmla="*/ 261966 w 318716"/>
                <a:gd name="connsiteY45" fmla="*/ 36852 h 1204026"/>
                <a:gd name="connsiteX46" fmla="*/ 255813 w 318716"/>
                <a:gd name="connsiteY46" fmla="*/ 34880 h 1204026"/>
                <a:gd name="connsiteX47" fmla="*/ 250765 w 318716"/>
                <a:gd name="connsiteY47" fmla="*/ 34023 h 1204026"/>
                <a:gd name="connsiteX48" fmla="*/ 245002 w 318716"/>
                <a:gd name="connsiteY48" fmla="*/ 33690 h 1204026"/>
                <a:gd name="connsiteX49" fmla="*/ 195072 w 318716"/>
                <a:gd name="connsiteY49" fmla="*/ 33947 h 1204026"/>
                <a:gd name="connsiteX50" fmla="*/ 172745 w 318716"/>
                <a:gd name="connsiteY50" fmla="*/ 31480 h 1204026"/>
                <a:gd name="connsiteX51" fmla="*/ 139294 w 318716"/>
                <a:gd name="connsiteY51" fmla="*/ 23774 h 1204026"/>
                <a:gd name="connsiteX52" fmla="*/ 134722 w 318716"/>
                <a:gd name="connsiteY52" fmla="*/ 21231 h 1204026"/>
                <a:gd name="connsiteX53" fmla="*/ 132788 w 318716"/>
                <a:gd name="connsiteY53" fmla="*/ 19793 h 1204026"/>
                <a:gd name="connsiteX54" fmla="*/ 129845 w 318716"/>
                <a:gd name="connsiteY54" fmla="*/ 16707 h 1204026"/>
                <a:gd name="connsiteX55" fmla="*/ 128054 w 318716"/>
                <a:gd name="connsiteY55" fmla="*/ 13583 h 1204026"/>
                <a:gd name="connsiteX56" fmla="*/ 126244 w 318716"/>
                <a:gd name="connsiteY56" fmla="*/ 8449 h 1204026"/>
                <a:gd name="connsiteX57" fmla="*/ 125673 w 318716"/>
                <a:gd name="connsiteY57" fmla="*/ 3572 h 1204026"/>
                <a:gd name="connsiteX58" fmla="*/ 126054 w 318716"/>
                <a:gd name="connsiteY58" fmla="*/ 390 h 1204026"/>
                <a:gd name="connsiteX59" fmla="*/ 128149 w 318716"/>
                <a:gd name="connsiteY59" fmla="*/ 190 h 1204026"/>
                <a:gd name="connsiteX60" fmla="*/ 130197 w 318716"/>
                <a:gd name="connsiteY60" fmla="*/ 0 h 1204026"/>
                <a:gd name="connsiteX61" fmla="*/ 129492 w 318716"/>
                <a:gd name="connsiteY61" fmla="*/ 5734 h 1204026"/>
                <a:gd name="connsiteX62" fmla="*/ 130426 w 318716"/>
                <a:gd name="connsiteY62" fmla="*/ 9430 h 1204026"/>
                <a:gd name="connsiteX63" fmla="*/ 133379 w 318716"/>
                <a:gd name="connsiteY63" fmla="*/ 14687 h 1204026"/>
                <a:gd name="connsiteX64" fmla="*/ 137027 w 318716"/>
                <a:gd name="connsiteY64" fmla="*/ 18136 h 1204026"/>
                <a:gd name="connsiteX65" fmla="*/ 139856 w 318716"/>
                <a:gd name="connsiteY65" fmla="*/ 19926 h 1204026"/>
                <a:gd name="connsiteX66" fmla="*/ 168878 w 318716"/>
                <a:gd name="connsiteY66" fmla="*/ 26822 h 1204026"/>
                <a:gd name="connsiteX67" fmla="*/ 183166 w 318716"/>
                <a:gd name="connsiteY67" fmla="*/ 29203 h 1204026"/>
                <a:gd name="connsiteX68" fmla="*/ 199244 w 318716"/>
                <a:gd name="connsiteY68" fmla="*/ 30184 h 1204026"/>
                <a:gd name="connsiteX69" fmla="*/ 244935 w 318716"/>
                <a:gd name="connsiteY69" fmla="*/ 29851 h 1204026"/>
                <a:gd name="connsiteX70" fmla="*/ 251136 w 318716"/>
                <a:gd name="connsiteY70" fmla="*/ 29966 h 1204026"/>
                <a:gd name="connsiteX71" fmla="*/ 256432 w 318716"/>
                <a:gd name="connsiteY71" fmla="*/ 31004 h 1204026"/>
                <a:gd name="connsiteX72" fmla="*/ 263500 w 318716"/>
                <a:gd name="connsiteY72" fmla="*/ 33423 h 1204026"/>
                <a:gd name="connsiteX73" fmla="*/ 270967 w 318716"/>
                <a:gd name="connsiteY73" fmla="*/ 37328 h 1204026"/>
                <a:gd name="connsiteX74" fmla="*/ 278930 w 318716"/>
                <a:gd name="connsiteY74" fmla="*/ 43882 h 1204026"/>
                <a:gd name="connsiteX75" fmla="*/ 283893 w 318716"/>
                <a:gd name="connsiteY75" fmla="*/ 49130 h 1204026"/>
                <a:gd name="connsiteX76" fmla="*/ 287265 w 318716"/>
                <a:gd name="connsiteY76" fmla="*/ 53978 h 1204026"/>
                <a:gd name="connsiteX77" fmla="*/ 290141 w 318716"/>
                <a:gd name="connsiteY77" fmla="*/ 60827 h 1204026"/>
                <a:gd name="connsiteX78" fmla="*/ 291932 w 318716"/>
                <a:gd name="connsiteY78" fmla="*/ 66894 h 1204026"/>
                <a:gd name="connsiteX79" fmla="*/ 292789 w 318716"/>
                <a:gd name="connsiteY79" fmla="*/ 73828 h 1204026"/>
                <a:gd name="connsiteX80" fmla="*/ 292637 w 318716"/>
                <a:gd name="connsiteY80" fmla="*/ 81801 h 1204026"/>
                <a:gd name="connsiteX81" fmla="*/ 293237 w 318716"/>
                <a:gd name="connsiteY81" fmla="*/ 101336 h 1204026"/>
                <a:gd name="connsiteX82" fmla="*/ 293437 w 318716"/>
                <a:gd name="connsiteY82" fmla="*/ 104784 h 1204026"/>
                <a:gd name="connsiteX83" fmla="*/ 294427 w 318716"/>
                <a:gd name="connsiteY83" fmla="*/ 110947 h 1204026"/>
                <a:gd name="connsiteX84" fmla="*/ 295818 w 318716"/>
                <a:gd name="connsiteY84" fmla="*/ 117472 h 1204026"/>
                <a:gd name="connsiteX85" fmla="*/ 318183 w 318716"/>
                <a:gd name="connsiteY85" fmla="*/ 191862 h 1204026"/>
                <a:gd name="connsiteX86" fmla="*/ 318716 w 318716"/>
                <a:gd name="connsiteY86" fmla="*/ 194815 h 1204026"/>
                <a:gd name="connsiteX87" fmla="*/ 317773 w 318716"/>
                <a:gd name="connsiteY87" fmla="*/ 195015 h 1204026"/>
                <a:gd name="connsiteX88" fmla="*/ 317249 w 318716"/>
                <a:gd name="connsiteY88" fmla="*/ 195548 h 1204026"/>
                <a:gd name="connsiteX89" fmla="*/ 317173 w 318716"/>
                <a:gd name="connsiteY89" fmla="*/ 197472 h 1204026"/>
                <a:gd name="connsiteX90" fmla="*/ 316392 w 318716"/>
                <a:gd name="connsiteY90" fmla="*/ 200796 h 1204026"/>
                <a:gd name="connsiteX91" fmla="*/ 300838 w 318716"/>
                <a:gd name="connsiteY91" fmla="*/ 243002 h 1204026"/>
                <a:gd name="connsiteX92" fmla="*/ 297590 w 318716"/>
                <a:gd name="connsiteY92" fmla="*/ 248869 h 1204026"/>
                <a:gd name="connsiteX93" fmla="*/ 292618 w 318716"/>
                <a:gd name="connsiteY93" fmla="*/ 255489 h 1204026"/>
                <a:gd name="connsiteX94" fmla="*/ 289008 w 318716"/>
                <a:gd name="connsiteY94" fmla="*/ 258766 h 1204026"/>
                <a:gd name="connsiteX95" fmla="*/ 254851 w 318716"/>
                <a:gd name="connsiteY95" fmla="*/ 278759 h 1204026"/>
                <a:gd name="connsiteX96" fmla="*/ 250746 w 318716"/>
                <a:gd name="connsiteY96" fmla="*/ 281673 h 1204026"/>
                <a:gd name="connsiteX97" fmla="*/ 247136 w 318716"/>
                <a:gd name="connsiteY97" fmla="*/ 285607 h 1204026"/>
                <a:gd name="connsiteX98" fmla="*/ 245202 w 318716"/>
                <a:gd name="connsiteY98" fmla="*/ 290493 h 1204026"/>
                <a:gd name="connsiteX99" fmla="*/ 243802 w 318716"/>
                <a:gd name="connsiteY99" fmla="*/ 297047 h 1204026"/>
                <a:gd name="connsiteX100" fmla="*/ 243992 w 318716"/>
                <a:gd name="connsiteY100" fmla="*/ 298199 h 1204026"/>
                <a:gd name="connsiteX101" fmla="*/ 244659 w 318716"/>
                <a:gd name="connsiteY101" fmla="*/ 299180 h 1204026"/>
                <a:gd name="connsiteX102" fmla="*/ 236030 w 318716"/>
                <a:gd name="connsiteY102" fmla="*/ 387944 h 1204026"/>
                <a:gd name="connsiteX103" fmla="*/ 235001 w 318716"/>
                <a:gd name="connsiteY103" fmla="*/ 392258 h 1204026"/>
                <a:gd name="connsiteX104" fmla="*/ 210741 w 318716"/>
                <a:gd name="connsiteY104" fmla="*/ 442589 h 1204026"/>
                <a:gd name="connsiteX105" fmla="*/ 137741 w 318716"/>
                <a:gd name="connsiteY105" fmla="*/ 550611 h 1204026"/>
                <a:gd name="connsiteX106" fmla="*/ 131864 w 318716"/>
                <a:gd name="connsiteY106" fmla="*/ 559936 h 1204026"/>
                <a:gd name="connsiteX107" fmla="*/ 128959 w 318716"/>
                <a:gd name="connsiteY107" fmla="*/ 567242 h 1204026"/>
                <a:gd name="connsiteX108" fmla="*/ 128130 w 318716"/>
                <a:gd name="connsiteY108" fmla="*/ 570281 h 1204026"/>
                <a:gd name="connsiteX109" fmla="*/ 128349 w 318716"/>
                <a:gd name="connsiteY109" fmla="*/ 572090 h 1204026"/>
                <a:gd name="connsiteX110" fmla="*/ 127044 w 318716"/>
                <a:gd name="connsiteY110" fmla="*/ 576320 h 1204026"/>
                <a:gd name="connsiteX111" fmla="*/ 126063 w 318716"/>
                <a:gd name="connsiteY111" fmla="*/ 577844 h 1204026"/>
                <a:gd name="connsiteX112" fmla="*/ 122492 w 318716"/>
                <a:gd name="connsiteY112" fmla="*/ 591064 h 1204026"/>
                <a:gd name="connsiteX113" fmla="*/ 121872 w 318716"/>
                <a:gd name="connsiteY113" fmla="*/ 594636 h 1204026"/>
                <a:gd name="connsiteX114" fmla="*/ 121339 w 318716"/>
                <a:gd name="connsiteY114" fmla="*/ 599646 h 1204026"/>
                <a:gd name="connsiteX115" fmla="*/ 116367 w 318716"/>
                <a:gd name="connsiteY115" fmla="*/ 645881 h 1204026"/>
                <a:gd name="connsiteX116" fmla="*/ 101479 w 318716"/>
                <a:gd name="connsiteY116" fmla="*/ 751808 h 1204026"/>
                <a:gd name="connsiteX117" fmla="*/ 101194 w 318716"/>
                <a:gd name="connsiteY117" fmla="*/ 753599 h 1204026"/>
                <a:gd name="connsiteX118" fmla="*/ 100994 w 318716"/>
                <a:gd name="connsiteY118" fmla="*/ 754989 h 1204026"/>
                <a:gd name="connsiteX119" fmla="*/ 73943 w 318716"/>
                <a:gd name="connsiteY119" fmla="*/ 922744 h 1204026"/>
                <a:gd name="connsiteX120" fmla="*/ 53330 w 318716"/>
                <a:gd name="connsiteY120" fmla="*/ 985475 h 1204026"/>
                <a:gd name="connsiteX121" fmla="*/ 5001 w 318716"/>
                <a:gd name="connsiteY121" fmla="*/ 1161164 h 1204026"/>
                <a:gd name="connsiteX122" fmla="*/ 8201 w 318716"/>
                <a:gd name="connsiteY122" fmla="*/ 1185834 h 1204026"/>
                <a:gd name="connsiteX123" fmla="*/ 8534 w 318716"/>
                <a:gd name="connsiteY123" fmla="*/ 1192158 h 1204026"/>
                <a:gd name="connsiteX124" fmla="*/ 8687 w 318716"/>
                <a:gd name="connsiteY124" fmla="*/ 1196549 h 1204026"/>
                <a:gd name="connsiteX125" fmla="*/ 8477 w 318716"/>
                <a:gd name="connsiteY125" fmla="*/ 1199997 h 1204026"/>
                <a:gd name="connsiteX126" fmla="*/ 7877 w 318716"/>
                <a:gd name="connsiteY126" fmla="*/ 1202169 h 1204026"/>
                <a:gd name="connsiteX127" fmla="*/ 6534 w 318716"/>
                <a:gd name="connsiteY127" fmla="*/ 1204027 h 1204026"/>
                <a:gd name="connsiteX128" fmla="*/ 0 w 318716"/>
                <a:gd name="connsiteY128" fmla="*/ 1203712 h 12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318716" h="1204026">
                  <a:moveTo>
                    <a:pt x="0" y="1203712"/>
                  </a:moveTo>
                  <a:lnTo>
                    <a:pt x="1638" y="1202731"/>
                  </a:lnTo>
                  <a:lnTo>
                    <a:pt x="3800" y="1199750"/>
                  </a:lnTo>
                  <a:lnTo>
                    <a:pt x="4467" y="1195616"/>
                  </a:lnTo>
                  <a:lnTo>
                    <a:pt x="1229" y="1160964"/>
                  </a:lnTo>
                  <a:lnTo>
                    <a:pt x="49559" y="985085"/>
                  </a:lnTo>
                  <a:lnTo>
                    <a:pt x="70456" y="923011"/>
                  </a:lnTo>
                  <a:lnTo>
                    <a:pt x="97250" y="756028"/>
                  </a:lnTo>
                  <a:lnTo>
                    <a:pt x="95898" y="754389"/>
                  </a:lnTo>
                  <a:lnTo>
                    <a:pt x="96022" y="753532"/>
                  </a:lnTo>
                  <a:lnTo>
                    <a:pt x="96174" y="752456"/>
                  </a:lnTo>
                  <a:lnTo>
                    <a:pt x="97403" y="752132"/>
                  </a:lnTo>
                  <a:lnTo>
                    <a:pt x="108861" y="668455"/>
                  </a:lnTo>
                  <a:lnTo>
                    <a:pt x="112319" y="645385"/>
                  </a:lnTo>
                  <a:lnTo>
                    <a:pt x="118310" y="590902"/>
                  </a:lnTo>
                  <a:lnTo>
                    <a:pt x="127721" y="557355"/>
                  </a:lnTo>
                  <a:lnTo>
                    <a:pt x="130874" y="551650"/>
                  </a:lnTo>
                  <a:lnTo>
                    <a:pt x="198996" y="452209"/>
                  </a:lnTo>
                  <a:lnTo>
                    <a:pt x="205245" y="443141"/>
                  </a:lnTo>
                  <a:lnTo>
                    <a:pt x="229953" y="391896"/>
                  </a:lnTo>
                  <a:lnTo>
                    <a:pt x="231553" y="386934"/>
                  </a:lnTo>
                  <a:lnTo>
                    <a:pt x="240259" y="298828"/>
                  </a:lnTo>
                  <a:lnTo>
                    <a:pt x="241487" y="298094"/>
                  </a:lnTo>
                  <a:lnTo>
                    <a:pt x="242754" y="289636"/>
                  </a:lnTo>
                  <a:lnTo>
                    <a:pt x="245259" y="284588"/>
                  </a:lnTo>
                  <a:lnTo>
                    <a:pt x="247383" y="281797"/>
                  </a:lnTo>
                  <a:lnTo>
                    <a:pt x="249431" y="280006"/>
                  </a:lnTo>
                  <a:lnTo>
                    <a:pt x="288236" y="256604"/>
                  </a:lnTo>
                  <a:lnTo>
                    <a:pt x="290617" y="254422"/>
                  </a:lnTo>
                  <a:lnTo>
                    <a:pt x="295675" y="247974"/>
                  </a:lnTo>
                  <a:lnTo>
                    <a:pt x="297485" y="245069"/>
                  </a:lnTo>
                  <a:lnTo>
                    <a:pt x="299009" y="241783"/>
                  </a:lnTo>
                  <a:lnTo>
                    <a:pt x="314487" y="199511"/>
                  </a:lnTo>
                  <a:lnTo>
                    <a:pt x="314973" y="195605"/>
                  </a:lnTo>
                  <a:lnTo>
                    <a:pt x="314277" y="189814"/>
                  </a:lnTo>
                  <a:lnTo>
                    <a:pt x="290093" y="113652"/>
                  </a:lnTo>
                  <a:lnTo>
                    <a:pt x="289189" y="108480"/>
                  </a:lnTo>
                  <a:lnTo>
                    <a:pt x="288255" y="99622"/>
                  </a:lnTo>
                  <a:lnTo>
                    <a:pt x="287998" y="74285"/>
                  </a:lnTo>
                  <a:lnTo>
                    <a:pt x="287303" y="67837"/>
                  </a:lnTo>
                  <a:lnTo>
                    <a:pt x="285036" y="60655"/>
                  </a:lnTo>
                  <a:lnTo>
                    <a:pt x="282502" y="55321"/>
                  </a:lnTo>
                  <a:lnTo>
                    <a:pt x="279292" y="50035"/>
                  </a:lnTo>
                  <a:lnTo>
                    <a:pt x="273749" y="44329"/>
                  </a:lnTo>
                  <a:lnTo>
                    <a:pt x="268253" y="40224"/>
                  </a:lnTo>
                  <a:lnTo>
                    <a:pt x="261966" y="36852"/>
                  </a:lnTo>
                  <a:lnTo>
                    <a:pt x="255813" y="34880"/>
                  </a:lnTo>
                  <a:lnTo>
                    <a:pt x="250765" y="34023"/>
                  </a:lnTo>
                  <a:lnTo>
                    <a:pt x="245002" y="33690"/>
                  </a:lnTo>
                  <a:lnTo>
                    <a:pt x="195072" y="33947"/>
                  </a:lnTo>
                  <a:lnTo>
                    <a:pt x="172745" y="31480"/>
                  </a:lnTo>
                  <a:lnTo>
                    <a:pt x="139294" y="23774"/>
                  </a:lnTo>
                  <a:lnTo>
                    <a:pt x="134722" y="21231"/>
                  </a:lnTo>
                  <a:lnTo>
                    <a:pt x="132788" y="19793"/>
                  </a:lnTo>
                  <a:lnTo>
                    <a:pt x="129845" y="16707"/>
                  </a:lnTo>
                  <a:lnTo>
                    <a:pt x="128054" y="13583"/>
                  </a:lnTo>
                  <a:lnTo>
                    <a:pt x="126244" y="8449"/>
                  </a:lnTo>
                  <a:lnTo>
                    <a:pt x="125673" y="3572"/>
                  </a:lnTo>
                  <a:lnTo>
                    <a:pt x="126054" y="390"/>
                  </a:lnTo>
                  <a:lnTo>
                    <a:pt x="128149" y="190"/>
                  </a:lnTo>
                  <a:lnTo>
                    <a:pt x="130197" y="0"/>
                  </a:lnTo>
                  <a:lnTo>
                    <a:pt x="129492" y="5734"/>
                  </a:lnTo>
                  <a:lnTo>
                    <a:pt x="130426" y="9430"/>
                  </a:lnTo>
                  <a:lnTo>
                    <a:pt x="133379" y="14687"/>
                  </a:lnTo>
                  <a:lnTo>
                    <a:pt x="137027" y="18136"/>
                  </a:lnTo>
                  <a:lnTo>
                    <a:pt x="139856" y="19926"/>
                  </a:lnTo>
                  <a:lnTo>
                    <a:pt x="168878" y="26822"/>
                  </a:lnTo>
                  <a:lnTo>
                    <a:pt x="183166" y="29203"/>
                  </a:lnTo>
                  <a:lnTo>
                    <a:pt x="199244" y="30184"/>
                  </a:lnTo>
                  <a:lnTo>
                    <a:pt x="244935" y="29851"/>
                  </a:lnTo>
                  <a:lnTo>
                    <a:pt x="251136" y="29966"/>
                  </a:lnTo>
                  <a:lnTo>
                    <a:pt x="256432" y="31004"/>
                  </a:lnTo>
                  <a:lnTo>
                    <a:pt x="263500" y="33423"/>
                  </a:lnTo>
                  <a:lnTo>
                    <a:pt x="270967" y="37328"/>
                  </a:lnTo>
                  <a:lnTo>
                    <a:pt x="278930" y="43882"/>
                  </a:lnTo>
                  <a:lnTo>
                    <a:pt x="283893" y="49130"/>
                  </a:lnTo>
                  <a:lnTo>
                    <a:pt x="287265" y="53978"/>
                  </a:lnTo>
                  <a:lnTo>
                    <a:pt x="290141" y="60827"/>
                  </a:lnTo>
                  <a:lnTo>
                    <a:pt x="291932" y="66894"/>
                  </a:lnTo>
                  <a:lnTo>
                    <a:pt x="292789" y="73828"/>
                  </a:lnTo>
                  <a:lnTo>
                    <a:pt x="292637" y="81801"/>
                  </a:lnTo>
                  <a:lnTo>
                    <a:pt x="293237" y="101336"/>
                  </a:lnTo>
                  <a:lnTo>
                    <a:pt x="293437" y="104784"/>
                  </a:lnTo>
                  <a:lnTo>
                    <a:pt x="294427" y="110947"/>
                  </a:lnTo>
                  <a:lnTo>
                    <a:pt x="295818" y="117472"/>
                  </a:lnTo>
                  <a:lnTo>
                    <a:pt x="318183" y="191862"/>
                  </a:lnTo>
                  <a:lnTo>
                    <a:pt x="318716" y="194815"/>
                  </a:lnTo>
                  <a:lnTo>
                    <a:pt x="317773" y="195015"/>
                  </a:lnTo>
                  <a:lnTo>
                    <a:pt x="317249" y="195548"/>
                  </a:lnTo>
                  <a:lnTo>
                    <a:pt x="317173" y="197472"/>
                  </a:lnTo>
                  <a:lnTo>
                    <a:pt x="316392" y="200796"/>
                  </a:lnTo>
                  <a:lnTo>
                    <a:pt x="300838" y="243002"/>
                  </a:lnTo>
                  <a:lnTo>
                    <a:pt x="297590" y="248869"/>
                  </a:lnTo>
                  <a:lnTo>
                    <a:pt x="292618" y="255489"/>
                  </a:lnTo>
                  <a:lnTo>
                    <a:pt x="289008" y="258766"/>
                  </a:lnTo>
                  <a:lnTo>
                    <a:pt x="254851" y="278759"/>
                  </a:lnTo>
                  <a:lnTo>
                    <a:pt x="250746" y="281673"/>
                  </a:lnTo>
                  <a:lnTo>
                    <a:pt x="247136" y="285607"/>
                  </a:lnTo>
                  <a:lnTo>
                    <a:pt x="245202" y="290493"/>
                  </a:lnTo>
                  <a:lnTo>
                    <a:pt x="243802" y="297047"/>
                  </a:lnTo>
                  <a:lnTo>
                    <a:pt x="243992" y="298199"/>
                  </a:lnTo>
                  <a:lnTo>
                    <a:pt x="244659" y="299180"/>
                  </a:lnTo>
                  <a:lnTo>
                    <a:pt x="236030" y="387944"/>
                  </a:lnTo>
                  <a:lnTo>
                    <a:pt x="235001" y="392258"/>
                  </a:lnTo>
                  <a:lnTo>
                    <a:pt x="210741" y="442589"/>
                  </a:lnTo>
                  <a:lnTo>
                    <a:pt x="137741" y="550611"/>
                  </a:lnTo>
                  <a:lnTo>
                    <a:pt x="131864" y="559936"/>
                  </a:lnTo>
                  <a:lnTo>
                    <a:pt x="128959" y="567242"/>
                  </a:lnTo>
                  <a:lnTo>
                    <a:pt x="128130" y="570281"/>
                  </a:lnTo>
                  <a:lnTo>
                    <a:pt x="128349" y="572090"/>
                  </a:lnTo>
                  <a:lnTo>
                    <a:pt x="127044" y="576320"/>
                  </a:lnTo>
                  <a:lnTo>
                    <a:pt x="126063" y="577844"/>
                  </a:lnTo>
                  <a:lnTo>
                    <a:pt x="122492" y="591064"/>
                  </a:lnTo>
                  <a:lnTo>
                    <a:pt x="121872" y="594636"/>
                  </a:lnTo>
                  <a:lnTo>
                    <a:pt x="121339" y="599646"/>
                  </a:lnTo>
                  <a:lnTo>
                    <a:pt x="116367" y="645881"/>
                  </a:lnTo>
                  <a:lnTo>
                    <a:pt x="101479" y="751808"/>
                  </a:lnTo>
                  <a:lnTo>
                    <a:pt x="101194" y="753599"/>
                  </a:lnTo>
                  <a:lnTo>
                    <a:pt x="100994" y="754989"/>
                  </a:lnTo>
                  <a:lnTo>
                    <a:pt x="73943" y="922744"/>
                  </a:lnTo>
                  <a:lnTo>
                    <a:pt x="53330" y="985475"/>
                  </a:lnTo>
                  <a:lnTo>
                    <a:pt x="5001" y="1161164"/>
                  </a:lnTo>
                  <a:lnTo>
                    <a:pt x="8201" y="1185834"/>
                  </a:lnTo>
                  <a:lnTo>
                    <a:pt x="8534" y="1192158"/>
                  </a:lnTo>
                  <a:lnTo>
                    <a:pt x="8687" y="1196549"/>
                  </a:lnTo>
                  <a:lnTo>
                    <a:pt x="8477" y="1199997"/>
                  </a:lnTo>
                  <a:lnTo>
                    <a:pt x="7877" y="1202169"/>
                  </a:lnTo>
                  <a:lnTo>
                    <a:pt x="6534" y="1204027"/>
                  </a:lnTo>
                  <a:lnTo>
                    <a:pt x="0" y="120371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5" name="그래픽 2">
              <a:extLst>
                <a:ext uri="{FF2B5EF4-FFF2-40B4-BE49-F238E27FC236}">
                  <a16:creationId xmlns:a16="http://schemas.microsoft.com/office/drawing/2014/main" id="{F0C43674-F932-71EE-05F2-C1C81D324B42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6" name="그래픽 2">
              <a:extLst>
                <a:ext uri="{FF2B5EF4-FFF2-40B4-BE49-F238E27FC236}">
                  <a16:creationId xmlns:a16="http://schemas.microsoft.com/office/drawing/2014/main" id="{B9F96B50-6415-0918-F47A-D5B78C61EC22}"/>
                </a:ext>
              </a:extLst>
            </p:cNvPr>
            <p:cNvSpPr/>
            <p:nvPr/>
          </p:nvSpPr>
          <p:spPr>
            <a:xfrm>
              <a:off x="2072097" y="2922127"/>
              <a:ext cx="213779" cy="433177"/>
            </a:xfrm>
            <a:custGeom>
              <a:avLst/>
              <a:gdLst>
                <a:gd name="connsiteX0" fmla="*/ 0 w 213779"/>
                <a:gd name="connsiteY0" fmla="*/ 426330 h 433177"/>
                <a:gd name="connsiteX1" fmla="*/ 9858 w 213779"/>
                <a:gd name="connsiteY1" fmla="*/ 417786 h 433177"/>
                <a:gd name="connsiteX2" fmla="*/ 14049 w 213779"/>
                <a:gd name="connsiteY2" fmla="*/ 379895 h 433177"/>
                <a:gd name="connsiteX3" fmla="*/ 15440 w 213779"/>
                <a:gd name="connsiteY3" fmla="*/ 373371 h 433177"/>
                <a:gd name="connsiteX4" fmla="*/ 19298 w 213779"/>
                <a:gd name="connsiteY4" fmla="*/ 365484 h 433177"/>
                <a:gd name="connsiteX5" fmla="*/ 24555 w 213779"/>
                <a:gd name="connsiteY5" fmla="*/ 357597 h 433177"/>
                <a:gd name="connsiteX6" fmla="*/ 40967 w 213779"/>
                <a:gd name="connsiteY6" fmla="*/ 340519 h 433177"/>
                <a:gd name="connsiteX7" fmla="*/ 45244 w 213779"/>
                <a:gd name="connsiteY7" fmla="*/ 335099 h 433177"/>
                <a:gd name="connsiteX8" fmla="*/ 79848 w 213779"/>
                <a:gd name="connsiteY8" fmla="*/ 276311 h 433177"/>
                <a:gd name="connsiteX9" fmla="*/ 118920 w 213779"/>
                <a:gd name="connsiteY9" fmla="*/ 232877 h 433177"/>
                <a:gd name="connsiteX10" fmla="*/ 129597 w 213779"/>
                <a:gd name="connsiteY10" fmla="*/ 219523 h 433177"/>
                <a:gd name="connsiteX11" fmla="*/ 134855 w 213779"/>
                <a:gd name="connsiteY11" fmla="*/ 209712 h 433177"/>
                <a:gd name="connsiteX12" fmla="*/ 136741 w 213779"/>
                <a:gd name="connsiteY12" fmla="*/ 200673 h 433177"/>
                <a:gd name="connsiteX13" fmla="*/ 136531 w 213779"/>
                <a:gd name="connsiteY13" fmla="*/ 183232 h 433177"/>
                <a:gd name="connsiteX14" fmla="*/ 142323 w 213779"/>
                <a:gd name="connsiteY14" fmla="*/ 171240 h 433177"/>
                <a:gd name="connsiteX15" fmla="*/ 153943 w 213779"/>
                <a:gd name="connsiteY15" fmla="*/ 158801 h 433177"/>
                <a:gd name="connsiteX16" fmla="*/ 173517 w 213779"/>
                <a:gd name="connsiteY16" fmla="*/ 127359 h 433177"/>
                <a:gd name="connsiteX17" fmla="*/ 206559 w 213779"/>
                <a:gd name="connsiteY17" fmla="*/ 18383 h 433177"/>
                <a:gd name="connsiteX18" fmla="*/ 193253 w 213779"/>
                <a:gd name="connsiteY18" fmla="*/ 4391 h 433177"/>
                <a:gd name="connsiteX19" fmla="*/ 195063 w 213779"/>
                <a:gd name="connsiteY19" fmla="*/ 2639 h 433177"/>
                <a:gd name="connsiteX20" fmla="*/ 197853 w 213779"/>
                <a:gd name="connsiteY20" fmla="*/ 0 h 433177"/>
                <a:gd name="connsiteX21" fmla="*/ 213779 w 213779"/>
                <a:gd name="connsiteY21" fmla="*/ 16869 h 433177"/>
                <a:gd name="connsiteX22" fmla="*/ 209883 w 213779"/>
                <a:gd name="connsiteY22" fmla="*/ 29375 h 433177"/>
                <a:gd name="connsiteX23" fmla="*/ 213608 w 213779"/>
                <a:gd name="connsiteY23" fmla="*/ 32652 h 433177"/>
                <a:gd name="connsiteX24" fmla="*/ 212789 w 213779"/>
                <a:gd name="connsiteY24" fmla="*/ 33318 h 433177"/>
                <a:gd name="connsiteX25" fmla="*/ 212217 w 213779"/>
                <a:gd name="connsiteY25" fmla="*/ 33804 h 433177"/>
                <a:gd name="connsiteX26" fmla="*/ 209055 w 213779"/>
                <a:gd name="connsiteY26" fmla="*/ 31642 h 433177"/>
                <a:gd name="connsiteX27" fmla="*/ 183604 w 213779"/>
                <a:gd name="connsiteY27" fmla="*/ 118262 h 433177"/>
                <a:gd name="connsiteX28" fmla="*/ 159791 w 213779"/>
                <a:gd name="connsiteY28" fmla="*/ 160096 h 433177"/>
                <a:gd name="connsiteX29" fmla="*/ 145999 w 213779"/>
                <a:gd name="connsiteY29" fmla="*/ 175574 h 433177"/>
                <a:gd name="connsiteX30" fmla="*/ 142580 w 213779"/>
                <a:gd name="connsiteY30" fmla="*/ 186328 h 433177"/>
                <a:gd name="connsiteX31" fmla="*/ 142380 w 213779"/>
                <a:gd name="connsiteY31" fmla="*/ 197748 h 433177"/>
                <a:gd name="connsiteX32" fmla="*/ 136427 w 213779"/>
                <a:gd name="connsiteY32" fmla="*/ 219780 h 433177"/>
                <a:gd name="connsiteX33" fmla="*/ 130435 w 213779"/>
                <a:gd name="connsiteY33" fmla="*/ 227895 h 433177"/>
                <a:gd name="connsiteX34" fmla="*/ 99736 w 213779"/>
                <a:gd name="connsiteY34" fmla="*/ 260909 h 433177"/>
                <a:gd name="connsiteX35" fmla="*/ 83182 w 213779"/>
                <a:gd name="connsiteY35" fmla="*/ 280940 h 433177"/>
                <a:gd name="connsiteX36" fmla="*/ 72219 w 213779"/>
                <a:gd name="connsiteY36" fmla="*/ 298637 h 433177"/>
                <a:gd name="connsiteX37" fmla="*/ 69056 w 213779"/>
                <a:gd name="connsiteY37" fmla="*/ 308000 h 433177"/>
                <a:gd name="connsiteX38" fmla="*/ 50416 w 213779"/>
                <a:gd name="connsiteY38" fmla="*/ 337566 h 433177"/>
                <a:gd name="connsiteX39" fmla="*/ 44263 w 213779"/>
                <a:gd name="connsiteY39" fmla="*/ 345653 h 433177"/>
                <a:gd name="connsiteX40" fmla="*/ 35443 w 213779"/>
                <a:gd name="connsiteY40" fmla="*/ 354397 h 433177"/>
                <a:gd name="connsiteX41" fmla="*/ 27775 w 213779"/>
                <a:gd name="connsiteY41" fmla="*/ 363141 h 433177"/>
                <a:gd name="connsiteX42" fmla="*/ 23346 w 213779"/>
                <a:gd name="connsiteY42" fmla="*/ 372256 h 433177"/>
                <a:gd name="connsiteX43" fmla="*/ 19317 w 213779"/>
                <a:gd name="connsiteY43" fmla="*/ 386382 h 433177"/>
                <a:gd name="connsiteX44" fmla="*/ 14602 w 213779"/>
                <a:gd name="connsiteY44" fmla="*/ 428254 h 433177"/>
                <a:gd name="connsiteX45" fmla="*/ 2162 w 213779"/>
                <a:gd name="connsiteY45" fmla="*/ 433178 h 433177"/>
                <a:gd name="connsiteX46" fmla="*/ 762 w 213779"/>
                <a:gd name="connsiteY46" fmla="*/ 428749 h 433177"/>
                <a:gd name="connsiteX47" fmla="*/ 0 w 213779"/>
                <a:gd name="connsiteY47" fmla="*/ 426330 h 43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779" h="433177">
                  <a:moveTo>
                    <a:pt x="0" y="426330"/>
                  </a:moveTo>
                  <a:lnTo>
                    <a:pt x="9858" y="417786"/>
                  </a:lnTo>
                  <a:lnTo>
                    <a:pt x="14049" y="379895"/>
                  </a:lnTo>
                  <a:lnTo>
                    <a:pt x="15440" y="373371"/>
                  </a:lnTo>
                  <a:lnTo>
                    <a:pt x="19298" y="365484"/>
                  </a:lnTo>
                  <a:lnTo>
                    <a:pt x="24555" y="357597"/>
                  </a:lnTo>
                  <a:lnTo>
                    <a:pt x="40967" y="340519"/>
                  </a:lnTo>
                  <a:lnTo>
                    <a:pt x="45244" y="335099"/>
                  </a:lnTo>
                  <a:lnTo>
                    <a:pt x="79848" y="276311"/>
                  </a:lnTo>
                  <a:lnTo>
                    <a:pt x="118920" y="232877"/>
                  </a:lnTo>
                  <a:lnTo>
                    <a:pt x="129597" y="219523"/>
                  </a:lnTo>
                  <a:lnTo>
                    <a:pt x="134855" y="209712"/>
                  </a:lnTo>
                  <a:lnTo>
                    <a:pt x="136741" y="200673"/>
                  </a:lnTo>
                  <a:lnTo>
                    <a:pt x="136531" y="183232"/>
                  </a:lnTo>
                  <a:lnTo>
                    <a:pt x="142323" y="171240"/>
                  </a:lnTo>
                  <a:lnTo>
                    <a:pt x="153943" y="158801"/>
                  </a:lnTo>
                  <a:lnTo>
                    <a:pt x="173517" y="127359"/>
                  </a:lnTo>
                  <a:lnTo>
                    <a:pt x="206559" y="18383"/>
                  </a:lnTo>
                  <a:lnTo>
                    <a:pt x="193253" y="4391"/>
                  </a:lnTo>
                  <a:lnTo>
                    <a:pt x="195063" y="2639"/>
                  </a:lnTo>
                  <a:lnTo>
                    <a:pt x="197853" y="0"/>
                  </a:lnTo>
                  <a:lnTo>
                    <a:pt x="213779" y="16869"/>
                  </a:lnTo>
                  <a:lnTo>
                    <a:pt x="209883" y="29375"/>
                  </a:lnTo>
                  <a:lnTo>
                    <a:pt x="213608" y="32652"/>
                  </a:lnTo>
                  <a:lnTo>
                    <a:pt x="212789" y="33318"/>
                  </a:lnTo>
                  <a:lnTo>
                    <a:pt x="212217" y="33804"/>
                  </a:lnTo>
                  <a:lnTo>
                    <a:pt x="209055" y="31642"/>
                  </a:lnTo>
                  <a:lnTo>
                    <a:pt x="183604" y="118262"/>
                  </a:lnTo>
                  <a:lnTo>
                    <a:pt x="159791" y="160096"/>
                  </a:lnTo>
                  <a:lnTo>
                    <a:pt x="145999" y="175574"/>
                  </a:lnTo>
                  <a:lnTo>
                    <a:pt x="142580" y="186328"/>
                  </a:lnTo>
                  <a:lnTo>
                    <a:pt x="142380" y="197748"/>
                  </a:lnTo>
                  <a:lnTo>
                    <a:pt x="136427" y="219780"/>
                  </a:lnTo>
                  <a:lnTo>
                    <a:pt x="130435" y="227895"/>
                  </a:lnTo>
                  <a:lnTo>
                    <a:pt x="99736" y="260909"/>
                  </a:lnTo>
                  <a:lnTo>
                    <a:pt x="83182" y="280940"/>
                  </a:lnTo>
                  <a:lnTo>
                    <a:pt x="72219" y="298637"/>
                  </a:lnTo>
                  <a:lnTo>
                    <a:pt x="69056" y="308000"/>
                  </a:lnTo>
                  <a:lnTo>
                    <a:pt x="50416" y="337566"/>
                  </a:lnTo>
                  <a:lnTo>
                    <a:pt x="44263" y="345653"/>
                  </a:lnTo>
                  <a:lnTo>
                    <a:pt x="35443" y="354397"/>
                  </a:lnTo>
                  <a:lnTo>
                    <a:pt x="27775" y="363141"/>
                  </a:lnTo>
                  <a:lnTo>
                    <a:pt x="23346" y="372256"/>
                  </a:lnTo>
                  <a:lnTo>
                    <a:pt x="19317" y="386382"/>
                  </a:lnTo>
                  <a:lnTo>
                    <a:pt x="14602" y="428254"/>
                  </a:lnTo>
                  <a:lnTo>
                    <a:pt x="2162" y="433178"/>
                  </a:lnTo>
                  <a:lnTo>
                    <a:pt x="762" y="428749"/>
                  </a:lnTo>
                  <a:lnTo>
                    <a:pt x="0" y="4263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7" name="그래픽 2">
              <a:extLst>
                <a:ext uri="{FF2B5EF4-FFF2-40B4-BE49-F238E27FC236}">
                  <a16:creationId xmlns:a16="http://schemas.microsoft.com/office/drawing/2014/main" id="{E2673C8B-E75E-6B96-F5AC-09AAACEA7D9B}"/>
                </a:ext>
              </a:extLst>
            </p:cNvPr>
            <p:cNvSpPr/>
            <p:nvPr/>
          </p:nvSpPr>
          <p:spPr>
            <a:xfrm>
              <a:off x="4338865" y="2678125"/>
              <a:ext cx="289055" cy="793737"/>
            </a:xfrm>
            <a:custGeom>
              <a:avLst/>
              <a:gdLst>
                <a:gd name="connsiteX0" fmla="*/ 0 w 289055"/>
                <a:gd name="connsiteY0" fmla="*/ 793737 h 793737"/>
                <a:gd name="connsiteX1" fmla="*/ 1191 w 289055"/>
                <a:gd name="connsiteY1" fmla="*/ 791775 h 793737"/>
                <a:gd name="connsiteX2" fmla="*/ 3496 w 289055"/>
                <a:gd name="connsiteY2" fmla="*/ 755723 h 793737"/>
                <a:gd name="connsiteX3" fmla="*/ 4239 w 289055"/>
                <a:gd name="connsiteY3" fmla="*/ 732158 h 793737"/>
                <a:gd name="connsiteX4" fmla="*/ 6287 w 289055"/>
                <a:gd name="connsiteY4" fmla="*/ 680676 h 793737"/>
                <a:gd name="connsiteX5" fmla="*/ 8515 w 289055"/>
                <a:gd name="connsiteY5" fmla="*/ 623973 h 793737"/>
                <a:gd name="connsiteX6" fmla="*/ 10306 w 289055"/>
                <a:gd name="connsiteY6" fmla="*/ 573472 h 793737"/>
                <a:gd name="connsiteX7" fmla="*/ 11202 w 289055"/>
                <a:gd name="connsiteY7" fmla="*/ 557508 h 793737"/>
                <a:gd name="connsiteX8" fmla="*/ 14002 w 289055"/>
                <a:gd name="connsiteY8" fmla="*/ 547278 h 793737"/>
                <a:gd name="connsiteX9" fmla="*/ 24384 w 289055"/>
                <a:gd name="connsiteY9" fmla="*/ 530123 h 793737"/>
                <a:gd name="connsiteX10" fmla="*/ 52959 w 289055"/>
                <a:gd name="connsiteY10" fmla="*/ 491452 h 793737"/>
                <a:gd name="connsiteX11" fmla="*/ 95565 w 289055"/>
                <a:gd name="connsiteY11" fmla="*/ 437721 h 793737"/>
                <a:gd name="connsiteX12" fmla="*/ 140884 w 289055"/>
                <a:gd name="connsiteY12" fmla="*/ 382496 h 793737"/>
                <a:gd name="connsiteX13" fmla="*/ 174184 w 289055"/>
                <a:gd name="connsiteY13" fmla="*/ 342833 h 793737"/>
                <a:gd name="connsiteX14" fmla="*/ 196844 w 289055"/>
                <a:gd name="connsiteY14" fmla="*/ 314420 h 793737"/>
                <a:gd name="connsiteX15" fmla="*/ 220656 w 289055"/>
                <a:gd name="connsiteY15" fmla="*/ 286579 h 793737"/>
                <a:gd name="connsiteX16" fmla="*/ 229848 w 289055"/>
                <a:gd name="connsiteY16" fmla="*/ 268396 h 793737"/>
                <a:gd name="connsiteX17" fmla="*/ 234734 w 289055"/>
                <a:gd name="connsiteY17" fmla="*/ 257108 h 793737"/>
                <a:gd name="connsiteX18" fmla="*/ 240802 w 289055"/>
                <a:gd name="connsiteY18" fmla="*/ 220418 h 793737"/>
                <a:gd name="connsiteX19" fmla="*/ 247745 w 289055"/>
                <a:gd name="connsiteY19" fmla="*/ 182509 h 793737"/>
                <a:gd name="connsiteX20" fmla="*/ 258137 w 289055"/>
                <a:gd name="connsiteY20" fmla="*/ 133245 h 793737"/>
                <a:gd name="connsiteX21" fmla="*/ 269224 w 289055"/>
                <a:gd name="connsiteY21" fmla="*/ 82906 h 793737"/>
                <a:gd name="connsiteX22" fmla="*/ 277511 w 289055"/>
                <a:gd name="connsiteY22" fmla="*/ 40262 h 793737"/>
                <a:gd name="connsiteX23" fmla="*/ 284617 w 289055"/>
                <a:gd name="connsiteY23" fmla="*/ 600 h 793737"/>
                <a:gd name="connsiteX24" fmla="*/ 289055 w 289055"/>
                <a:gd name="connsiteY24" fmla="*/ 0 h 793737"/>
                <a:gd name="connsiteX25" fmla="*/ 278997 w 289055"/>
                <a:gd name="connsiteY25" fmla="*/ 51235 h 793737"/>
                <a:gd name="connsiteX26" fmla="*/ 270548 w 289055"/>
                <a:gd name="connsiteY26" fmla="*/ 93688 h 793737"/>
                <a:gd name="connsiteX27" fmla="*/ 260766 w 289055"/>
                <a:gd name="connsiteY27" fmla="*/ 142837 h 793737"/>
                <a:gd name="connsiteX28" fmla="*/ 252022 w 289055"/>
                <a:gd name="connsiteY28" fmla="*/ 187109 h 793737"/>
                <a:gd name="connsiteX29" fmla="*/ 244355 w 289055"/>
                <a:gd name="connsiteY29" fmla="*/ 227800 h 793737"/>
                <a:gd name="connsiteX30" fmla="*/ 237839 w 289055"/>
                <a:gd name="connsiteY30" fmla="*/ 262585 h 793737"/>
                <a:gd name="connsiteX31" fmla="*/ 231429 w 289055"/>
                <a:gd name="connsiteY31" fmla="*/ 275472 h 793737"/>
                <a:gd name="connsiteX32" fmla="*/ 225809 w 289055"/>
                <a:gd name="connsiteY32" fmla="*/ 286102 h 793737"/>
                <a:gd name="connsiteX33" fmla="*/ 202445 w 289055"/>
                <a:gd name="connsiteY33" fmla="*/ 314087 h 793737"/>
                <a:gd name="connsiteX34" fmla="*/ 160992 w 289055"/>
                <a:gd name="connsiteY34" fmla="*/ 363522 h 793737"/>
                <a:gd name="connsiteX35" fmla="*/ 119615 w 289055"/>
                <a:gd name="connsiteY35" fmla="*/ 413528 h 793737"/>
                <a:gd name="connsiteX36" fmla="*/ 81020 w 289055"/>
                <a:gd name="connsiteY36" fmla="*/ 461067 h 793737"/>
                <a:gd name="connsiteX37" fmla="*/ 43453 w 289055"/>
                <a:gd name="connsiteY37" fmla="*/ 507997 h 793737"/>
                <a:gd name="connsiteX38" fmla="*/ 23994 w 289055"/>
                <a:gd name="connsiteY38" fmla="*/ 534476 h 793737"/>
                <a:gd name="connsiteX39" fmla="*/ 14678 w 289055"/>
                <a:gd name="connsiteY39" fmla="*/ 552383 h 793737"/>
                <a:gd name="connsiteX40" fmla="*/ 12459 w 289055"/>
                <a:gd name="connsiteY40" fmla="*/ 565261 h 793737"/>
                <a:gd name="connsiteX41" fmla="*/ 9506 w 289055"/>
                <a:gd name="connsiteY41" fmla="*/ 616791 h 793737"/>
                <a:gd name="connsiteX42" fmla="*/ 7868 w 289055"/>
                <a:gd name="connsiteY42" fmla="*/ 664302 h 793737"/>
                <a:gd name="connsiteX43" fmla="*/ 6525 w 289055"/>
                <a:gd name="connsiteY43" fmla="*/ 720471 h 793737"/>
                <a:gd name="connsiteX44" fmla="*/ 6268 w 289055"/>
                <a:gd name="connsiteY44" fmla="*/ 755199 h 793737"/>
                <a:gd name="connsiteX45" fmla="*/ 3696 w 289055"/>
                <a:gd name="connsiteY45" fmla="*/ 791108 h 793737"/>
                <a:gd name="connsiteX46" fmla="*/ 3734 w 289055"/>
                <a:gd name="connsiteY46" fmla="*/ 793004 h 793737"/>
                <a:gd name="connsiteX47" fmla="*/ 0 w 289055"/>
                <a:gd name="connsiteY47" fmla="*/ 793737 h 7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9055" h="793737">
                  <a:moveTo>
                    <a:pt x="0" y="793737"/>
                  </a:moveTo>
                  <a:lnTo>
                    <a:pt x="1191" y="791775"/>
                  </a:lnTo>
                  <a:lnTo>
                    <a:pt x="3496" y="755723"/>
                  </a:lnTo>
                  <a:lnTo>
                    <a:pt x="4239" y="732158"/>
                  </a:lnTo>
                  <a:lnTo>
                    <a:pt x="6287" y="680676"/>
                  </a:lnTo>
                  <a:lnTo>
                    <a:pt x="8515" y="623973"/>
                  </a:lnTo>
                  <a:lnTo>
                    <a:pt x="10306" y="573472"/>
                  </a:lnTo>
                  <a:lnTo>
                    <a:pt x="11202" y="557508"/>
                  </a:lnTo>
                  <a:lnTo>
                    <a:pt x="14002" y="547278"/>
                  </a:lnTo>
                  <a:lnTo>
                    <a:pt x="24384" y="530123"/>
                  </a:lnTo>
                  <a:lnTo>
                    <a:pt x="52959" y="491452"/>
                  </a:lnTo>
                  <a:lnTo>
                    <a:pt x="95565" y="437721"/>
                  </a:lnTo>
                  <a:lnTo>
                    <a:pt x="140884" y="382496"/>
                  </a:lnTo>
                  <a:lnTo>
                    <a:pt x="174184" y="342833"/>
                  </a:lnTo>
                  <a:lnTo>
                    <a:pt x="196844" y="314420"/>
                  </a:lnTo>
                  <a:lnTo>
                    <a:pt x="220656" y="286579"/>
                  </a:lnTo>
                  <a:lnTo>
                    <a:pt x="229848" y="268396"/>
                  </a:lnTo>
                  <a:lnTo>
                    <a:pt x="234734" y="257108"/>
                  </a:lnTo>
                  <a:lnTo>
                    <a:pt x="240802" y="220418"/>
                  </a:lnTo>
                  <a:lnTo>
                    <a:pt x="247745" y="182509"/>
                  </a:lnTo>
                  <a:lnTo>
                    <a:pt x="258137" y="133245"/>
                  </a:lnTo>
                  <a:lnTo>
                    <a:pt x="269224" y="82906"/>
                  </a:lnTo>
                  <a:lnTo>
                    <a:pt x="277511" y="40262"/>
                  </a:lnTo>
                  <a:lnTo>
                    <a:pt x="284617" y="600"/>
                  </a:lnTo>
                  <a:lnTo>
                    <a:pt x="289055" y="0"/>
                  </a:lnTo>
                  <a:lnTo>
                    <a:pt x="278997" y="51235"/>
                  </a:lnTo>
                  <a:lnTo>
                    <a:pt x="270548" y="93688"/>
                  </a:lnTo>
                  <a:lnTo>
                    <a:pt x="260766" y="142837"/>
                  </a:lnTo>
                  <a:lnTo>
                    <a:pt x="252022" y="187109"/>
                  </a:lnTo>
                  <a:lnTo>
                    <a:pt x="244355" y="227800"/>
                  </a:lnTo>
                  <a:lnTo>
                    <a:pt x="237839" y="262585"/>
                  </a:lnTo>
                  <a:lnTo>
                    <a:pt x="231429" y="275472"/>
                  </a:lnTo>
                  <a:lnTo>
                    <a:pt x="225809" y="286102"/>
                  </a:lnTo>
                  <a:lnTo>
                    <a:pt x="202445" y="314087"/>
                  </a:lnTo>
                  <a:lnTo>
                    <a:pt x="160992" y="363522"/>
                  </a:lnTo>
                  <a:lnTo>
                    <a:pt x="119615" y="413528"/>
                  </a:lnTo>
                  <a:lnTo>
                    <a:pt x="81020" y="461067"/>
                  </a:lnTo>
                  <a:lnTo>
                    <a:pt x="43453" y="507997"/>
                  </a:lnTo>
                  <a:lnTo>
                    <a:pt x="23994" y="534476"/>
                  </a:lnTo>
                  <a:lnTo>
                    <a:pt x="14678" y="552383"/>
                  </a:lnTo>
                  <a:lnTo>
                    <a:pt x="12459" y="565261"/>
                  </a:lnTo>
                  <a:lnTo>
                    <a:pt x="9506" y="616791"/>
                  </a:lnTo>
                  <a:lnTo>
                    <a:pt x="7868" y="664302"/>
                  </a:lnTo>
                  <a:lnTo>
                    <a:pt x="6525" y="720471"/>
                  </a:lnTo>
                  <a:lnTo>
                    <a:pt x="6268" y="755199"/>
                  </a:lnTo>
                  <a:lnTo>
                    <a:pt x="3696" y="791108"/>
                  </a:lnTo>
                  <a:lnTo>
                    <a:pt x="3734" y="793004"/>
                  </a:lnTo>
                  <a:lnTo>
                    <a:pt x="0" y="7937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8" name="그래픽 2">
              <a:extLst>
                <a:ext uri="{FF2B5EF4-FFF2-40B4-BE49-F238E27FC236}">
                  <a16:creationId xmlns:a16="http://schemas.microsoft.com/office/drawing/2014/main" id="{D6BC49AE-97BB-90E8-430C-88DADF925222}"/>
                </a:ext>
              </a:extLst>
            </p:cNvPr>
            <p:cNvSpPr/>
            <p:nvPr/>
          </p:nvSpPr>
          <p:spPr>
            <a:xfrm>
              <a:off x="5657926" y="4690014"/>
              <a:ext cx="450265" cy="174126"/>
            </a:xfrm>
            <a:custGeom>
              <a:avLst/>
              <a:gdLst>
                <a:gd name="connsiteX0" fmla="*/ 0 w 450265"/>
                <a:gd name="connsiteY0" fmla="*/ 0 h 174126"/>
                <a:gd name="connsiteX1" fmla="*/ 36376 w 450265"/>
                <a:gd name="connsiteY1" fmla="*/ 2543 h 174126"/>
                <a:gd name="connsiteX2" fmla="*/ 64218 w 450265"/>
                <a:gd name="connsiteY2" fmla="*/ 4476 h 174126"/>
                <a:gd name="connsiteX3" fmla="*/ 59979 w 450265"/>
                <a:gd name="connsiteY3" fmla="*/ 5991 h 174126"/>
                <a:gd name="connsiteX4" fmla="*/ 56940 w 450265"/>
                <a:gd name="connsiteY4" fmla="*/ 8791 h 174126"/>
                <a:gd name="connsiteX5" fmla="*/ 54112 w 450265"/>
                <a:gd name="connsiteY5" fmla="*/ 13059 h 174126"/>
                <a:gd name="connsiteX6" fmla="*/ 47377 w 450265"/>
                <a:gd name="connsiteY6" fmla="*/ 23241 h 174126"/>
                <a:gd name="connsiteX7" fmla="*/ 54845 w 450265"/>
                <a:gd name="connsiteY7" fmla="*/ 33804 h 174126"/>
                <a:gd name="connsiteX8" fmla="*/ 60512 w 450265"/>
                <a:gd name="connsiteY8" fmla="*/ 51740 h 174126"/>
                <a:gd name="connsiteX9" fmla="*/ 67361 w 450265"/>
                <a:gd name="connsiteY9" fmla="*/ 68446 h 174126"/>
                <a:gd name="connsiteX10" fmla="*/ 68961 w 450265"/>
                <a:gd name="connsiteY10" fmla="*/ 72428 h 174126"/>
                <a:gd name="connsiteX11" fmla="*/ 74952 w 450265"/>
                <a:gd name="connsiteY11" fmla="*/ 82448 h 174126"/>
                <a:gd name="connsiteX12" fmla="*/ 77419 w 450265"/>
                <a:gd name="connsiteY12" fmla="*/ 85039 h 174126"/>
                <a:gd name="connsiteX13" fmla="*/ 89926 w 450265"/>
                <a:gd name="connsiteY13" fmla="*/ 91611 h 174126"/>
                <a:gd name="connsiteX14" fmla="*/ 101670 w 450265"/>
                <a:gd name="connsiteY14" fmla="*/ 97117 h 174126"/>
                <a:gd name="connsiteX15" fmla="*/ 116119 w 450265"/>
                <a:gd name="connsiteY15" fmla="*/ 106642 h 174126"/>
                <a:gd name="connsiteX16" fmla="*/ 127826 w 450265"/>
                <a:gd name="connsiteY16" fmla="*/ 114567 h 174126"/>
                <a:gd name="connsiteX17" fmla="*/ 140265 w 450265"/>
                <a:gd name="connsiteY17" fmla="*/ 123225 h 174126"/>
                <a:gd name="connsiteX18" fmla="*/ 151505 w 450265"/>
                <a:gd name="connsiteY18" fmla="*/ 131931 h 174126"/>
                <a:gd name="connsiteX19" fmla="*/ 165878 w 450265"/>
                <a:gd name="connsiteY19" fmla="*/ 148352 h 174126"/>
                <a:gd name="connsiteX20" fmla="*/ 174908 w 450265"/>
                <a:gd name="connsiteY20" fmla="*/ 159477 h 174126"/>
                <a:gd name="connsiteX21" fmla="*/ 182994 w 450265"/>
                <a:gd name="connsiteY21" fmla="*/ 166954 h 174126"/>
                <a:gd name="connsiteX22" fmla="*/ 188005 w 450265"/>
                <a:gd name="connsiteY22" fmla="*/ 169821 h 174126"/>
                <a:gd name="connsiteX23" fmla="*/ 193920 w 450265"/>
                <a:gd name="connsiteY23" fmla="*/ 171545 h 174126"/>
                <a:gd name="connsiteX24" fmla="*/ 200358 w 450265"/>
                <a:gd name="connsiteY24" fmla="*/ 171745 h 174126"/>
                <a:gd name="connsiteX25" fmla="*/ 206273 w 450265"/>
                <a:gd name="connsiteY25" fmla="*/ 171212 h 174126"/>
                <a:gd name="connsiteX26" fmla="*/ 211369 w 450265"/>
                <a:gd name="connsiteY26" fmla="*/ 170354 h 174126"/>
                <a:gd name="connsiteX27" fmla="*/ 215275 w 450265"/>
                <a:gd name="connsiteY27" fmla="*/ 169373 h 174126"/>
                <a:gd name="connsiteX28" fmla="*/ 243069 w 450265"/>
                <a:gd name="connsiteY28" fmla="*/ 158362 h 174126"/>
                <a:gd name="connsiteX29" fmla="*/ 259852 w 450265"/>
                <a:gd name="connsiteY29" fmla="*/ 152409 h 174126"/>
                <a:gd name="connsiteX30" fmla="*/ 266014 w 450265"/>
                <a:gd name="connsiteY30" fmla="*/ 150323 h 174126"/>
                <a:gd name="connsiteX31" fmla="*/ 270777 w 450265"/>
                <a:gd name="connsiteY31" fmla="*/ 150200 h 174126"/>
                <a:gd name="connsiteX32" fmla="*/ 275587 w 450265"/>
                <a:gd name="connsiteY32" fmla="*/ 151552 h 174126"/>
                <a:gd name="connsiteX33" fmla="*/ 281321 w 450265"/>
                <a:gd name="connsiteY33" fmla="*/ 153724 h 174126"/>
                <a:gd name="connsiteX34" fmla="*/ 307400 w 450265"/>
                <a:gd name="connsiteY34" fmla="*/ 163287 h 174126"/>
                <a:gd name="connsiteX35" fmla="*/ 309896 w 450265"/>
                <a:gd name="connsiteY35" fmla="*/ 163211 h 174126"/>
                <a:gd name="connsiteX36" fmla="*/ 313182 w 450265"/>
                <a:gd name="connsiteY36" fmla="*/ 163125 h 174126"/>
                <a:gd name="connsiteX37" fmla="*/ 318068 w 450265"/>
                <a:gd name="connsiteY37" fmla="*/ 162430 h 174126"/>
                <a:gd name="connsiteX38" fmla="*/ 330184 w 450265"/>
                <a:gd name="connsiteY38" fmla="*/ 158658 h 174126"/>
                <a:gd name="connsiteX39" fmla="*/ 355511 w 450265"/>
                <a:gd name="connsiteY39" fmla="*/ 148314 h 174126"/>
                <a:gd name="connsiteX40" fmla="*/ 363360 w 450265"/>
                <a:gd name="connsiteY40" fmla="*/ 144332 h 174126"/>
                <a:gd name="connsiteX41" fmla="*/ 394726 w 450265"/>
                <a:gd name="connsiteY41" fmla="*/ 128930 h 174126"/>
                <a:gd name="connsiteX42" fmla="*/ 436931 w 450265"/>
                <a:gd name="connsiteY42" fmla="*/ 107385 h 174126"/>
                <a:gd name="connsiteX43" fmla="*/ 449323 w 450265"/>
                <a:gd name="connsiteY43" fmla="*/ 100803 h 174126"/>
                <a:gd name="connsiteX44" fmla="*/ 449894 w 450265"/>
                <a:gd name="connsiteY44" fmla="*/ 101784 h 174126"/>
                <a:gd name="connsiteX45" fmla="*/ 450266 w 450265"/>
                <a:gd name="connsiteY45" fmla="*/ 102403 h 174126"/>
                <a:gd name="connsiteX46" fmla="*/ 415947 w 450265"/>
                <a:gd name="connsiteY46" fmla="*/ 119901 h 174126"/>
                <a:gd name="connsiteX47" fmla="*/ 380190 w 450265"/>
                <a:gd name="connsiteY47" fmla="*/ 137798 h 174126"/>
                <a:gd name="connsiteX48" fmla="*/ 356416 w 450265"/>
                <a:gd name="connsiteY48" fmla="*/ 149580 h 174126"/>
                <a:gd name="connsiteX49" fmla="*/ 330965 w 450265"/>
                <a:gd name="connsiteY49" fmla="*/ 160496 h 174126"/>
                <a:gd name="connsiteX50" fmla="*/ 318526 w 450265"/>
                <a:gd name="connsiteY50" fmla="*/ 164639 h 174126"/>
                <a:gd name="connsiteX51" fmla="*/ 313639 w 450265"/>
                <a:gd name="connsiteY51" fmla="*/ 165754 h 174126"/>
                <a:gd name="connsiteX52" fmla="*/ 309953 w 450265"/>
                <a:gd name="connsiteY52" fmla="*/ 165830 h 174126"/>
                <a:gd name="connsiteX53" fmla="*/ 307000 w 450265"/>
                <a:gd name="connsiteY53" fmla="*/ 165011 h 174126"/>
                <a:gd name="connsiteX54" fmla="*/ 287331 w 450265"/>
                <a:gd name="connsiteY54" fmla="*/ 157743 h 174126"/>
                <a:gd name="connsiteX55" fmla="*/ 280845 w 450265"/>
                <a:gd name="connsiteY55" fmla="*/ 155162 h 174126"/>
                <a:gd name="connsiteX56" fmla="*/ 275301 w 450265"/>
                <a:gd name="connsiteY56" fmla="*/ 153314 h 174126"/>
                <a:gd name="connsiteX57" fmla="*/ 270748 w 450265"/>
                <a:gd name="connsiteY57" fmla="*/ 152457 h 174126"/>
                <a:gd name="connsiteX58" fmla="*/ 266519 w 450265"/>
                <a:gd name="connsiteY58" fmla="*/ 152571 h 174126"/>
                <a:gd name="connsiteX59" fmla="*/ 260404 w 450265"/>
                <a:gd name="connsiteY59" fmla="*/ 154295 h 174126"/>
                <a:gd name="connsiteX60" fmla="*/ 244269 w 450265"/>
                <a:gd name="connsiteY60" fmla="*/ 160325 h 174126"/>
                <a:gd name="connsiteX61" fmla="*/ 216065 w 450265"/>
                <a:gd name="connsiteY61" fmla="*/ 171535 h 174126"/>
                <a:gd name="connsiteX62" fmla="*/ 212198 w 450265"/>
                <a:gd name="connsiteY62" fmla="*/ 172602 h 174126"/>
                <a:gd name="connsiteX63" fmla="*/ 206616 w 450265"/>
                <a:gd name="connsiteY63" fmla="*/ 173460 h 174126"/>
                <a:gd name="connsiteX64" fmla="*/ 200330 w 450265"/>
                <a:gd name="connsiteY64" fmla="*/ 174126 h 174126"/>
                <a:gd name="connsiteX65" fmla="*/ 193777 w 450265"/>
                <a:gd name="connsiteY65" fmla="*/ 173183 h 174126"/>
                <a:gd name="connsiteX66" fmla="*/ 187576 w 450265"/>
                <a:gd name="connsiteY66" fmla="*/ 171335 h 174126"/>
                <a:gd name="connsiteX67" fmla="*/ 181994 w 450265"/>
                <a:gd name="connsiteY67" fmla="*/ 168335 h 174126"/>
                <a:gd name="connsiteX68" fmla="*/ 173822 w 450265"/>
                <a:gd name="connsiteY68" fmla="*/ 160525 h 174126"/>
                <a:gd name="connsiteX69" fmla="*/ 164992 w 450265"/>
                <a:gd name="connsiteY69" fmla="*/ 149190 h 174126"/>
                <a:gd name="connsiteX70" fmla="*/ 150628 w 450265"/>
                <a:gd name="connsiteY70" fmla="*/ 133217 h 174126"/>
                <a:gd name="connsiteX71" fmla="*/ 139313 w 450265"/>
                <a:gd name="connsiteY71" fmla="*/ 124358 h 174126"/>
                <a:gd name="connsiteX72" fmla="*/ 126835 w 450265"/>
                <a:gd name="connsiteY72" fmla="*/ 116186 h 174126"/>
                <a:gd name="connsiteX73" fmla="*/ 115014 w 450265"/>
                <a:gd name="connsiteY73" fmla="*/ 108471 h 174126"/>
                <a:gd name="connsiteX74" fmla="*/ 100727 w 450265"/>
                <a:gd name="connsiteY74" fmla="*/ 98907 h 174126"/>
                <a:gd name="connsiteX75" fmla="*/ 89592 w 450265"/>
                <a:gd name="connsiteY75" fmla="*/ 93888 h 174126"/>
                <a:gd name="connsiteX76" fmla="*/ 76124 w 450265"/>
                <a:gd name="connsiteY76" fmla="*/ 86773 h 174126"/>
                <a:gd name="connsiteX77" fmla="*/ 73333 w 450265"/>
                <a:gd name="connsiteY77" fmla="*/ 83534 h 174126"/>
                <a:gd name="connsiteX78" fmla="*/ 68113 w 450265"/>
                <a:gd name="connsiteY78" fmla="*/ 73438 h 174126"/>
                <a:gd name="connsiteX79" fmla="*/ 65037 w 450265"/>
                <a:gd name="connsiteY79" fmla="*/ 69380 h 174126"/>
                <a:gd name="connsiteX80" fmla="*/ 56702 w 450265"/>
                <a:gd name="connsiteY80" fmla="*/ 53369 h 174126"/>
                <a:gd name="connsiteX81" fmla="*/ 48778 w 450265"/>
                <a:gd name="connsiteY81" fmla="*/ 35671 h 174126"/>
                <a:gd name="connsiteX82" fmla="*/ 41377 w 450265"/>
                <a:gd name="connsiteY82" fmla="*/ 25898 h 174126"/>
                <a:gd name="connsiteX83" fmla="*/ 36166 w 450265"/>
                <a:gd name="connsiteY83" fmla="*/ 17231 h 174126"/>
                <a:gd name="connsiteX84" fmla="*/ 30623 w 450265"/>
                <a:gd name="connsiteY84" fmla="*/ 11487 h 174126"/>
                <a:gd name="connsiteX85" fmla="*/ 20650 w 450265"/>
                <a:gd name="connsiteY85" fmla="*/ 4553 h 174126"/>
                <a:gd name="connsiteX86" fmla="*/ 11325 w 450265"/>
                <a:gd name="connsiteY86" fmla="*/ 1105 h 174126"/>
                <a:gd name="connsiteX87" fmla="*/ 0 w 450265"/>
                <a:gd name="connsiteY87" fmla="*/ 0 h 1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0265" h="174126">
                  <a:moveTo>
                    <a:pt x="0" y="0"/>
                  </a:moveTo>
                  <a:lnTo>
                    <a:pt x="36376" y="2543"/>
                  </a:lnTo>
                  <a:lnTo>
                    <a:pt x="64218" y="4476"/>
                  </a:lnTo>
                  <a:lnTo>
                    <a:pt x="59979" y="5991"/>
                  </a:lnTo>
                  <a:lnTo>
                    <a:pt x="56940" y="8791"/>
                  </a:lnTo>
                  <a:lnTo>
                    <a:pt x="54112" y="13059"/>
                  </a:lnTo>
                  <a:lnTo>
                    <a:pt x="47377" y="23241"/>
                  </a:lnTo>
                  <a:lnTo>
                    <a:pt x="54845" y="33804"/>
                  </a:lnTo>
                  <a:lnTo>
                    <a:pt x="60512" y="51740"/>
                  </a:lnTo>
                  <a:lnTo>
                    <a:pt x="67361" y="68446"/>
                  </a:lnTo>
                  <a:lnTo>
                    <a:pt x="68961" y="72428"/>
                  </a:lnTo>
                  <a:lnTo>
                    <a:pt x="74952" y="82448"/>
                  </a:lnTo>
                  <a:lnTo>
                    <a:pt x="77419" y="85039"/>
                  </a:lnTo>
                  <a:lnTo>
                    <a:pt x="89926" y="91611"/>
                  </a:lnTo>
                  <a:lnTo>
                    <a:pt x="101670" y="97117"/>
                  </a:lnTo>
                  <a:lnTo>
                    <a:pt x="116119" y="106642"/>
                  </a:lnTo>
                  <a:lnTo>
                    <a:pt x="127826" y="114567"/>
                  </a:lnTo>
                  <a:lnTo>
                    <a:pt x="140265" y="123225"/>
                  </a:lnTo>
                  <a:lnTo>
                    <a:pt x="151505" y="131931"/>
                  </a:lnTo>
                  <a:lnTo>
                    <a:pt x="165878" y="148352"/>
                  </a:lnTo>
                  <a:lnTo>
                    <a:pt x="174908" y="159477"/>
                  </a:lnTo>
                  <a:lnTo>
                    <a:pt x="182994" y="166954"/>
                  </a:lnTo>
                  <a:lnTo>
                    <a:pt x="188005" y="169821"/>
                  </a:lnTo>
                  <a:lnTo>
                    <a:pt x="193920" y="171545"/>
                  </a:lnTo>
                  <a:lnTo>
                    <a:pt x="200358" y="171745"/>
                  </a:lnTo>
                  <a:lnTo>
                    <a:pt x="206273" y="171212"/>
                  </a:lnTo>
                  <a:lnTo>
                    <a:pt x="211369" y="170354"/>
                  </a:lnTo>
                  <a:lnTo>
                    <a:pt x="215275" y="169373"/>
                  </a:lnTo>
                  <a:lnTo>
                    <a:pt x="243069" y="158362"/>
                  </a:lnTo>
                  <a:lnTo>
                    <a:pt x="259852" y="152409"/>
                  </a:lnTo>
                  <a:lnTo>
                    <a:pt x="266014" y="150323"/>
                  </a:lnTo>
                  <a:lnTo>
                    <a:pt x="270777" y="150200"/>
                  </a:lnTo>
                  <a:lnTo>
                    <a:pt x="275587" y="151552"/>
                  </a:lnTo>
                  <a:lnTo>
                    <a:pt x="281321" y="153724"/>
                  </a:lnTo>
                  <a:lnTo>
                    <a:pt x="307400" y="163287"/>
                  </a:lnTo>
                  <a:lnTo>
                    <a:pt x="309896" y="163211"/>
                  </a:lnTo>
                  <a:lnTo>
                    <a:pt x="313182" y="163125"/>
                  </a:lnTo>
                  <a:lnTo>
                    <a:pt x="318068" y="162430"/>
                  </a:lnTo>
                  <a:lnTo>
                    <a:pt x="330184" y="158658"/>
                  </a:lnTo>
                  <a:lnTo>
                    <a:pt x="355511" y="148314"/>
                  </a:lnTo>
                  <a:lnTo>
                    <a:pt x="363360" y="144332"/>
                  </a:lnTo>
                  <a:lnTo>
                    <a:pt x="394726" y="128930"/>
                  </a:lnTo>
                  <a:lnTo>
                    <a:pt x="436931" y="107385"/>
                  </a:lnTo>
                  <a:lnTo>
                    <a:pt x="449323" y="100803"/>
                  </a:lnTo>
                  <a:lnTo>
                    <a:pt x="449894" y="101784"/>
                  </a:lnTo>
                  <a:lnTo>
                    <a:pt x="450266" y="102403"/>
                  </a:lnTo>
                  <a:lnTo>
                    <a:pt x="415947" y="119901"/>
                  </a:lnTo>
                  <a:lnTo>
                    <a:pt x="380190" y="137798"/>
                  </a:lnTo>
                  <a:lnTo>
                    <a:pt x="356416" y="149580"/>
                  </a:lnTo>
                  <a:lnTo>
                    <a:pt x="330965" y="160496"/>
                  </a:lnTo>
                  <a:lnTo>
                    <a:pt x="318526" y="164639"/>
                  </a:lnTo>
                  <a:lnTo>
                    <a:pt x="313639" y="165754"/>
                  </a:lnTo>
                  <a:lnTo>
                    <a:pt x="309953" y="165830"/>
                  </a:lnTo>
                  <a:lnTo>
                    <a:pt x="307000" y="165011"/>
                  </a:lnTo>
                  <a:lnTo>
                    <a:pt x="287331" y="157743"/>
                  </a:lnTo>
                  <a:lnTo>
                    <a:pt x="280845" y="155162"/>
                  </a:lnTo>
                  <a:lnTo>
                    <a:pt x="275301" y="153314"/>
                  </a:lnTo>
                  <a:lnTo>
                    <a:pt x="270748" y="152457"/>
                  </a:lnTo>
                  <a:lnTo>
                    <a:pt x="266519" y="152571"/>
                  </a:lnTo>
                  <a:lnTo>
                    <a:pt x="260404" y="154295"/>
                  </a:lnTo>
                  <a:lnTo>
                    <a:pt x="244269" y="160325"/>
                  </a:lnTo>
                  <a:lnTo>
                    <a:pt x="216065" y="171535"/>
                  </a:lnTo>
                  <a:lnTo>
                    <a:pt x="212198" y="172602"/>
                  </a:lnTo>
                  <a:lnTo>
                    <a:pt x="206616" y="173460"/>
                  </a:lnTo>
                  <a:lnTo>
                    <a:pt x="200330" y="174126"/>
                  </a:lnTo>
                  <a:lnTo>
                    <a:pt x="193777" y="173183"/>
                  </a:lnTo>
                  <a:lnTo>
                    <a:pt x="187576" y="171335"/>
                  </a:lnTo>
                  <a:lnTo>
                    <a:pt x="181994" y="168335"/>
                  </a:lnTo>
                  <a:lnTo>
                    <a:pt x="173822" y="160525"/>
                  </a:lnTo>
                  <a:lnTo>
                    <a:pt x="164992" y="149190"/>
                  </a:lnTo>
                  <a:lnTo>
                    <a:pt x="150628" y="133217"/>
                  </a:lnTo>
                  <a:lnTo>
                    <a:pt x="139313" y="124358"/>
                  </a:lnTo>
                  <a:lnTo>
                    <a:pt x="126835" y="116186"/>
                  </a:lnTo>
                  <a:lnTo>
                    <a:pt x="115014" y="108471"/>
                  </a:lnTo>
                  <a:lnTo>
                    <a:pt x="100727" y="98907"/>
                  </a:lnTo>
                  <a:lnTo>
                    <a:pt x="89592" y="93888"/>
                  </a:lnTo>
                  <a:lnTo>
                    <a:pt x="76124" y="86773"/>
                  </a:lnTo>
                  <a:lnTo>
                    <a:pt x="73333" y="83534"/>
                  </a:lnTo>
                  <a:lnTo>
                    <a:pt x="68113" y="73438"/>
                  </a:lnTo>
                  <a:lnTo>
                    <a:pt x="65037" y="69380"/>
                  </a:lnTo>
                  <a:lnTo>
                    <a:pt x="56702" y="53369"/>
                  </a:lnTo>
                  <a:lnTo>
                    <a:pt x="48778" y="35671"/>
                  </a:lnTo>
                  <a:lnTo>
                    <a:pt x="41377" y="25898"/>
                  </a:lnTo>
                  <a:lnTo>
                    <a:pt x="36166" y="17231"/>
                  </a:lnTo>
                  <a:lnTo>
                    <a:pt x="30623" y="11487"/>
                  </a:lnTo>
                  <a:lnTo>
                    <a:pt x="20650" y="4553"/>
                  </a:lnTo>
                  <a:lnTo>
                    <a:pt x="11325" y="1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39" name="그래픽 2">
              <a:extLst>
                <a:ext uri="{FF2B5EF4-FFF2-40B4-BE49-F238E27FC236}">
                  <a16:creationId xmlns:a16="http://schemas.microsoft.com/office/drawing/2014/main" id="{0AC71B18-F9C9-1678-F318-9A6BFABD3FC2}"/>
                </a:ext>
              </a:extLst>
            </p:cNvPr>
            <p:cNvSpPr/>
            <p:nvPr/>
          </p:nvSpPr>
          <p:spPr>
            <a:xfrm>
              <a:off x="4178169" y="3471862"/>
              <a:ext cx="160715" cy="120672"/>
            </a:xfrm>
            <a:custGeom>
              <a:avLst/>
              <a:gdLst>
                <a:gd name="connsiteX0" fmla="*/ 0 w 160715"/>
                <a:gd name="connsiteY0" fmla="*/ 87659 h 120672"/>
                <a:gd name="connsiteX1" fmla="*/ 11496 w 160715"/>
                <a:gd name="connsiteY1" fmla="*/ 88402 h 120672"/>
                <a:gd name="connsiteX2" fmla="*/ 19583 w 160715"/>
                <a:gd name="connsiteY2" fmla="*/ 86554 h 120672"/>
                <a:gd name="connsiteX3" fmla="*/ 28032 w 160715"/>
                <a:gd name="connsiteY3" fmla="*/ 82239 h 120672"/>
                <a:gd name="connsiteX4" fmla="*/ 35623 w 160715"/>
                <a:gd name="connsiteY4" fmla="*/ 76286 h 120672"/>
                <a:gd name="connsiteX5" fmla="*/ 57464 w 160715"/>
                <a:gd name="connsiteY5" fmla="*/ 63389 h 120672"/>
                <a:gd name="connsiteX6" fmla="*/ 80715 w 160715"/>
                <a:gd name="connsiteY6" fmla="*/ 50502 h 120672"/>
                <a:gd name="connsiteX7" fmla="*/ 116100 w 160715"/>
                <a:gd name="connsiteY7" fmla="*/ 31661 h 120672"/>
                <a:gd name="connsiteX8" fmla="*/ 128902 w 160715"/>
                <a:gd name="connsiteY8" fmla="*/ 23622 h 120672"/>
                <a:gd name="connsiteX9" fmla="*/ 136045 w 160715"/>
                <a:gd name="connsiteY9" fmla="*/ 19755 h 120672"/>
                <a:gd name="connsiteX10" fmla="*/ 143227 w 160715"/>
                <a:gd name="connsiteY10" fmla="*/ 18117 h 120672"/>
                <a:gd name="connsiteX11" fmla="*/ 148990 w 160715"/>
                <a:gd name="connsiteY11" fmla="*/ 17859 h 120672"/>
                <a:gd name="connsiteX12" fmla="*/ 157848 w 160715"/>
                <a:gd name="connsiteY12" fmla="*/ 11621 h 120672"/>
                <a:gd name="connsiteX13" fmla="*/ 160715 w 160715"/>
                <a:gd name="connsiteY13" fmla="*/ 0 h 120672"/>
                <a:gd name="connsiteX14" fmla="*/ 160563 w 160715"/>
                <a:gd name="connsiteY14" fmla="*/ 12164 h 120672"/>
                <a:gd name="connsiteX15" fmla="*/ 148399 w 160715"/>
                <a:gd name="connsiteY15" fmla="*/ 19507 h 120672"/>
                <a:gd name="connsiteX16" fmla="*/ 138665 w 160715"/>
                <a:gd name="connsiteY16" fmla="*/ 21965 h 120672"/>
                <a:gd name="connsiteX17" fmla="*/ 118053 w 160715"/>
                <a:gd name="connsiteY17" fmla="*/ 33623 h 120672"/>
                <a:gd name="connsiteX18" fmla="*/ 103765 w 160715"/>
                <a:gd name="connsiteY18" fmla="*/ 43224 h 120672"/>
                <a:gd name="connsiteX19" fmla="*/ 69389 w 160715"/>
                <a:gd name="connsiteY19" fmla="*/ 62474 h 120672"/>
                <a:gd name="connsiteX20" fmla="*/ 56740 w 160715"/>
                <a:gd name="connsiteY20" fmla="*/ 71552 h 120672"/>
                <a:gd name="connsiteX21" fmla="*/ 42576 w 160715"/>
                <a:gd name="connsiteY21" fmla="*/ 83172 h 120672"/>
                <a:gd name="connsiteX22" fmla="*/ 35347 w 160715"/>
                <a:gd name="connsiteY22" fmla="*/ 90916 h 120672"/>
                <a:gd name="connsiteX23" fmla="*/ 31699 w 160715"/>
                <a:gd name="connsiteY23" fmla="*/ 99336 h 120672"/>
                <a:gd name="connsiteX24" fmla="*/ 30585 w 160715"/>
                <a:gd name="connsiteY24" fmla="*/ 109842 h 120672"/>
                <a:gd name="connsiteX25" fmla="*/ 33633 w 160715"/>
                <a:gd name="connsiteY25" fmla="*/ 120672 h 120672"/>
                <a:gd name="connsiteX26" fmla="*/ 0 w 160715"/>
                <a:gd name="connsiteY26" fmla="*/ 87659 h 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715" h="120672">
                  <a:moveTo>
                    <a:pt x="0" y="87659"/>
                  </a:moveTo>
                  <a:lnTo>
                    <a:pt x="11496" y="88402"/>
                  </a:lnTo>
                  <a:lnTo>
                    <a:pt x="19583" y="86554"/>
                  </a:lnTo>
                  <a:lnTo>
                    <a:pt x="28032" y="82239"/>
                  </a:lnTo>
                  <a:lnTo>
                    <a:pt x="35623" y="76286"/>
                  </a:lnTo>
                  <a:lnTo>
                    <a:pt x="57464" y="63389"/>
                  </a:lnTo>
                  <a:lnTo>
                    <a:pt x="80715" y="50502"/>
                  </a:lnTo>
                  <a:lnTo>
                    <a:pt x="116100" y="31661"/>
                  </a:lnTo>
                  <a:lnTo>
                    <a:pt x="128902" y="23622"/>
                  </a:lnTo>
                  <a:lnTo>
                    <a:pt x="136045" y="19755"/>
                  </a:lnTo>
                  <a:lnTo>
                    <a:pt x="143227" y="18117"/>
                  </a:lnTo>
                  <a:lnTo>
                    <a:pt x="148990" y="17859"/>
                  </a:lnTo>
                  <a:lnTo>
                    <a:pt x="157848" y="11621"/>
                  </a:lnTo>
                  <a:lnTo>
                    <a:pt x="160715" y="0"/>
                  </a:lnTo>
                  <a:lnTo>
                    <a:pt x="160563" y="12164"/>
                  </a:lnTo>
                  <a:lnTo>
                    <a:pt x="148399" y="19507"/>
                  </a:lnTo>
                  <a:lnTo>
                    <a:pt x="138665" y="21965"/>
                  </a:lnTo>
                  <a:lnTo>
                    <a:pt x="118053" y="33623"/>
                  </a:lnTo>
                  <a:lnTo>
                    <a:pt x="103765" y="43224"/>
                  </a:lnTo>
                  <a:lnTo>
                    <a:pt x="69389" y="62474"/>
                  </a:lnTo>
                  <a:lnTo>
                    <a:pt x="56740" y="71552"/>
                  </a:lnTo>
                  <a:lnTo>
                    <a:pt x="42576" y="83172"/>
                  </a:lnTo>
                  <a:lnTo>
                    <a:pt x="35347" y="90916"/>
                  </a:lnTo>
                  <a:lnTo>
                    <a:pt x="31699" y="99336"/>
                  </a:lnTo>
                  <a:lnTo>
                    <a:pt x="30585" y="109842"/>
                  </a:lnTo>
                  <a:lnTo>
                    <a:pt x="33633" y="120672"/>
                  </a:lnTo>
                  <a:lnTo>
                    <a:pt x="0" y="8765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0" name="그래픽 2">
              <a:extLst>
                <a:ext uri="{FF2B5EF4-FFF2-40B4-BE49-F238E27FC236}">
                  <a16:creationId xmlns:a16="http://schemas.microsoft.com/office/drawing/2014/main" id="{8D7130B0-8576-5B57-CC58-ED733807DB59}"/>
                </a:ext>
              </a:extLst>
            </p:cNvPr>
            <p:cNvSpPr/>
            <p:nvPr/>
          </p:nvSpPr>
          <p:spPr>
            <a:xfrm>
              <a:off x="1671751" y="3999004"/>
              <a:ext cx="266366" cy="13058"/>
            </a:xfrm>
            <a:custGeom>
              <a:avLst/>
              <a:gdLst>
                <a:gd name="connsiteX0" fmla="*/ 0 w 266366"/>
                <a:gd name="connsiteY0" fmla="*/ 3553 h 13058"/>
                <a:gd name="connsiteX1" fmla="*/ 200 w 266366"/>
                <a:gd name="connsiteY1" fmla="*/ 2162 h 13058"/>
                <a:gd name="connsiteX2" fmla="*/ 486 w 266366"/>
                <a:gd name="connsiteY2" fmla="*/ 371 h 13058"/>
                <a:gd name="connsiteX3" fmla="*/ 5820 w 266366"/>
                <a:gd name="connsiteY3" fmla="*/ 0 h 13058"/>
                <a:gd name="connsiteX4" fmla="*/ 117539 w 266366"/>
                <a:gd name="connsiteY4" fmla="*/ 3610 h 13058"/>
                <a:gd name="connsiteX5" fmla="*/ 262833 w 266366"/>
                <a:gd name="connsiteY5" fmla="*/ 8258 h 13058"/>
                <a:gd name="connsiteX6" fmla="*/ 266367 w 266366"/>
                <a:gd name="connsiteY6" fmla="*/ 5096 h 13058"/>
                <a:gd name="connsiteX7" fmla="*/ 265338 w 266366"/>
                <a:gd name="connsiteY7" fmla="*/ 13059 h 13058"/>
                <a:gd name="connsiteX8" fmla="*/ 263033 w 266366"/>
                <a:gd name="connsiteY8" fmla="*/ 10011 h 13058"/>
                <a:gd name="connsiteX9" fmla="*/ 261623 w 266366"/>
                <a:gd name="connsiteY9" fmla="*/ 9649 h 13058"/>
                <a:gd name="connsiteX10" fmla="*/ 41558 w 266366"/>
                <a:gd name="connsiteY10" fmla="*/ 3029 h 13058"/>
                <a:gd name="connsiteX11" fmla="*/ 39214 w 266366"/>
                <a:gd name="connsiteY11" fmla="*/ 4144 h 13058"/>
                <a:gd name="connsiteX12" fmla="*/ 8744 w 266366"/>
                <a:gd name="connsiteY12" fmla="*/ 3153 h 13058"/>
                <a:gd name="connsiteX13" fmla="*/ 0 w 266366"/>
                <a:gd name="connsiteY13" fmla="*/ 35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366" h="13058">
                  <a:moveTo>
                    <a:pt x="0" y="3553"/>
                  </a:moveTo>
                  <a:lnTo>
                    <a:pt x="200" y="2162"/>
                  </a:lnTo>
                  <a:lnTo>
                    <a:pt x="486" y="371"/>
                  </a:lnTo>
                  <a:lnTo>
                    <a:pt x="5820" y="0"/>
                  </a:lnTo>
                  <a:lnTo>
                    <a:pt x="117539" y="3610"/>
                  </a:lnTo>
                  <a:lnTo>
                    <a:pt x="262833" y="8258"/>
                  </a:lnTo>
                  <a:lnTo>
                    <a:pt x="266367" y="5096"/>
                  </a:lnTo>
                  <a:lnTo>
                    <a:pt x="265338" y="13059"/>
                  </a:lnTo>
                  <a:lnTo>
                    <a:pt x="263033" y="10011"/>
                  </a:lnTo>
                  <a:lnTo>
                    <a:pt x="261623" y="9649"/>
                  </a:lnTo>
                  <a:lnTo>
                    <a:pt x="41558" y="3029"/>
                  </a:lnTo>
                  <a:lnTo>
                    <a:pt x="39214" y="4144"/>
                  </a:lnTo>
                  <a:lnTo>
                    <a:pt x="8744" y="3153"/>
                  </a:lnTo>
                  <a:lnTo>
                    <a:pt x="0" y="35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1" name="그래픽 2">
              <a:extLst>
                <a:ext uri="{FF2B5EF4-FFF2-40B4-BE49-F238E27FC236}">
                  <a16:creationId xmlns:a16="http://schemas.microsoft.com/office/drawing/2014/main" id="{DD5B3898-72A5-A67E-CA36-5DE7FE8467B4}"/>
                </a:ext>
              </a:extLst>
            </p:cNvPr>
            <p:cNvSpPr/>
            <p:nvPr/>
          </p:nvSpPr>
          <p:spPr>
            <a:xfrm>
              <a:off x="3781720" y="4922215"/>
              <a:ext cx="43214" cy="38318"/>
            </a:xfrm>
            <a:custGeom>
              <a:avLst/>
              <a:gdLst>
                <a:gd name="connsiteX0" fmla="*/ 0 w 43214"/>
                <a:gd name="connsiteY0" fmla="*/ 27099 h 38318"/>
                <a:gd name="connsiteX1" fmla="*/ 2229 w 43214"/>
                <a:gd name="connsiteY1" fmla="*/ 22670 h 38318"/>
                <a:gd name="connsiteX2" fmla="*/ 7249 w 43214"/>
                <a:gd name="connsiteY2" fmla="*/ 18936 h 38318"/>
                <a:gd name="connsiteX3" fmla="*/ 40834 w 43214"/>
                <a:gd name="connsiteY3" fmla="*/ 0 h 38318"/>
                <a:gd name="connsiteX4" fmla="*/ 41986 w 43214"/>
                <a:gd name="connsiteY4" fmla="*/ 3772 h 38318"/>
                <a:gd name="connsiteX5" fmla="*/ 43215 w 43214"/>
                <a:gd name="connsiteY5" fmla="*/ 7715 h 38318"/>
                <a:gd name="connsiteX6" fmla="*/ 41738 w 43214"/>
                <a:gd name="connsiteY6" fmla="*/ 7115 h 38318"/>
                <a:gd name="connsiteX7" fmla="*/ 30156 w 43214"/>
                <a:gd name="connsiteY7" fmla="*/ 12002 h 38318"/>
                <a:gd name="connsiteX8" fmla="*/ 24832 w 43214"/>
                <a:gd name="connsiteY8" fmla="*/ 14983 h 38318"/>
                <a:gd name="connsiteX9" fmla="*/ 15088 w 43214"/>
                <a:gd name="connsiteY9" fmla="*/ 22241 h 38318"/>
                <a:gd name="connsiteX10" fmla="*/ 11068 w 43214"/>
                <a:gd name="connsiteY10" fmla="*/ 25032 h 38318"/>
                <a:gd name="connsiteX11" fmla="*/ 10039 w 43214"/>
                <a:gd name="connsiteY11" fmla="*/ 29061 h 38318"/>
                <a:gd name="connsiteX12" fmla="*/ 11068 w 43214"/>
                <a:gd name="connsiteY12" fmla="*/ 36804 h 38318"/>
                <a:gd name="connsiteX13" fmla="*/ 5705 w 43214"/>
                <a:gd name="connsiteY13" fmla="*/ 37585 h 38318"/>
                <a:gd name="connsiteX14" fmla="*/ 610 w 43214"/>
                <a:gd name="connsiteY14" fmla="*/ 38319 h 38318"/>
                <a:gd name="connsiteX15" fmla="*/ 0 w 43214"/>
                <a:gd name="connsiteY15" fmla="*/ 27099 h 3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14" h="38318">
                  <a:moveTo>
                    <a:pt x="0" y="27099"/>
                  </a:moveTo>
                  <a:lnTo>
                    <a:pt x="2229" y="22670"/>
                  </a:lnTo>
                  <a:lnTo>
                    <a:pt x="7249" y="18936"/>
                  </a:lnTo>
                  <a:lnTo>
                    <a:pt x="40834" y="0"/>
                  </a:lnTo>
                  <a:lnTo>
                    <a:pt x="41986" y="3772"/>
                  </a:lnTo>
                  <a:lnTo>
                    <a:pt x="43215" y="7715"/>
                  </a:lnTo>
                  <a:lnTo>
                    <a:pt x="41738" y="7115"/>
                  </a:lnTo>
                  <a:lnTo>
                    <a:pt x="30156" y="12002"/>
                  </a:lnTo>
                  <a:lnTo>
                    <a:pt x="24832" y="14983"/>
                  </a:lnTo>
                  <a:lnTo>
                    <a:pt x="15088" y="22241"/>
                  </a:lnTo>
                  <a:lnTo>
                    <a:pt x="11068" y="25032"/>
                  </a:lnTo>
                  <a:lnTo>
                    <a:pt x="10039" y="29061"/>
                  </a:lnTo>
                  <a:lnTo>
                    <a:pt x="11068" y="36804"/>
                  </a:lnTo>
                  <a:lnTo>
                    <a:pt x="5705" y="37585"/>
                  </a:lnTo>
                  <a:lnTo>
                    <a:pt x="610" y="38319"/>
                  </a:lnTo>
                  <a:lnTo>
                    <a:pt x="0" y="270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2" name="그래픽 2">
              <a:extLst>
                <a:ext uri="{FF2B5EF4-FFF2-40B4-BE49-F238E27FC236}">
                  <a16:creationId xmlns:a16="http://schemas.microsoft.com/office/drawing/2014/main" id="{C207F2F7-2618-C8F2-9135-B175633BBA1C}"/>
                </a:ext>
              </a:extLst>
            </p:cNvPr>
            <p:cNvSpPr/>
            <p:nvPr/>
          </p:nvSpPr>
          <p:spPr>
            <a:xfrm>
              <a:off x="4338713" y="3463899"/>
              <a:ext cx="32070" cy="20126"/>
            </a:xfrm>
            <a:custGeom>
              <a:avLst/>
              <a:gdLst>
                <a:gd name="connsiteX0" fmla="*/ 0 w 32070"/>
                <a:gd name="connsiteY0" fmla="*/ 20126 h 20126"/>
                <a:gd name="connsiteX1" fmla="*/ 152 w 32070"/>
                <a:gd name="connsiteY1" fmla="*/ 7963 h 20126"/>
                <a:gd name="connsiteX2" fmla="*/ 3924 w 32070"/>
                <a:gd name="connsiteY2" fmla="*/ 7306 h 20126"/>
                <a:gd name="connsiteX3" fmla="*/ 6791 w 32070"/>
                <a:gd name="connsiteY3" fmla="*/ 8382 h 20126"/>
                <a:gd name="connsiteX4" fmla="*/ 31090 w 32070"/>
                <a:gd name="connsiteY4" fmla="*/ 0 h 20126"/>
                <a:gd name="connsiteX5" fmla="*/ 32071 w 32070"/>
                <a:gd name="connsiteY5" fmla="*/ 3572 h 20126"/>
                <a:gd name="connsiteX6" fmla="*/ 0 w 32070"/>
                <a:gd name="connsiteY6" fmla="*/ 20126 h 2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70" h="20126">
                  <a:moveTo>
                    <a:pt x="0" y="20126"/>
                  </a:moveTo>
                  <a:lnTo>
                    <a:pt x="152" y="7963"/>
                  </a:lnTo>
                  <a:lnTo>
                    <a:pt x="3924" y="7306"/>
                  </a:lnTo>
                  <a:lnTo>
                    <a:pt x="6791" y="8382"/>
                  </a:lnTo>
                  <a:lnTo>
                    <a:pt x="31090" y="0"/>
                  </a:lnTo>
                  <a:lnTo>
                    <a:pt x="32071" y="3572"/>
                  </a:lnTo>
                  <a:lnTo>
                    <a:pt x="0" y="2012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3" name="그래픽 2">
              <a:extLst>
                <a:ext uri="{FF2B5EF4-FFF2-40B4-BE49-F238E27FC236}">
                  <a16:creationId xmlns:a16="http://schemas.microsoft.com/office/drawing/2014/main" id="{6037FA43-1459-E58F-2A94-BBE8727B656F}"/>
                </a:ext>
              </a:extLst>
            </p:cNvPr>
            <p:cNvSpPr/>
            <p:nvPr/>
          </p:nvSpPr>
          <p:spPr>
            <a:xfrm>
              <a:off x="2051075" y="3666000"/>
              <a:ext cx="15944" cy="18373"/>
            </a:xfrm>
            <a:custGeom>
              <a:avLst/>
              <a:gdLst>
                <a:gd name="connsiteX0" fmla="*/ 0 w 15944"/>
                <a:gd name="connsiteY0" fmla="*/ 11944 h 18373"/>
                <a:gd name="connsiteX1" fmla="*/ 6106 w 15944"/>
                <a:gd name="connsiteY1" fmla="*/ 0 h 18373"/>
                <a:gd name="connsiteX2" fmla="*/ 4915 w 15944"/>
                <a:gd name="connsiteY2" fmla="*/ 4553 h 18373"/>
                <a:gd name="connsiteX3" fmla="*/ 6677 w 15944"/>
                <a:gd name="connsiteY3" fmla="*/ 7916 h 18373"/>
                <a:gd name="connsiteX4" fmla="*/ 11030 w 15944"/>
                <a:gd name="connsiteY4" fmla="*/ 11897 h 18373"/>
                <a:gd name="connsiteX5" fmla="*/ 13773 w 15944"/>
                <a:gd name="connsiteY5" fmla="*/ 15212 h 18373"/>
                <a:gd name="connsiteX6" fmla="*/ 15945 w 15944"/>
                <a:gd name="connsiteY6" fmla="*/ 16526 h 18373"/>
                <a:gd name="connsiteX7" fmla="*/ 15573 w 15944"/>
                <a:gd name="connsiteY7" fmla="*/ 18374 h 18373"/>
                <a:gd name="connsiteX8" fmla="*/ 12563 w 15944"/>
                <a:gd name="connsiteY8" fmla="*/ 16564 h 18373"/>
                <a:gd name="connsiteX9" fmla="*/ 9115 w 15944"/>
                <a:gd name="connsiteY9" fmla="*/ 13935 h 18373"/>
                <a:gd name="connsiteX10" fmla="*/ 6515 w 15944"/>
                <a:gd name="connsiteY10" fmla="*/ 11182 h 18373"/>
                <a:gd name="connsiteX11" fmla="*/ 4429 w 15944"/>
                <a:gd name="connsiteY11" fmla="*/ 10649 h 18373"/>
                <a:gd name="connsiteX12" fmla="*/ 2305 w 15944"/>
                <a:gd name="connsiteY12" fmla="*/ 10849 h 18373"/>
                <a:gd name="connsiteX13" fmla="*/ 0 w 15944"/>
                <a:gd name="connsiteY13" fmla="*/ 11944 h 1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" h="18373">
                  <a:moveTo>
                    <a:pt x="0" y="11944"/>
                  </a:moveTo>
                  <a:lnTo>
                    <a:pt x="6106" y="0"/>
                  </a:lnTo>
                  <a:lnTo>
                    <a:pt x="4915" y="4553"/>
                  </a:lnTo>
                  <a:lnTo>
                    <a:pt x="6677" y="7916"/>
                  </a:lnTo>
                  <a:lnTo>
                    <a:pt x="11030" y="11897"/>
                  </a:lnTo>
                  <a:lnTo>
                    <a:pt x="13773" y="15212"/>
                  </a:lnTo>
                  <a:lnTo>
                    <a:pt x="15945" y="16526"/>
                  </a:lnTo>
                  <a:lnTo>
                    <a:pt x="15573" y="18374"/>
                  </a:lnTo>
                  <a:lnTo>
                    <a:pt x="12563" y="16564"/>
                  </a:lnTo>
                  <a:lnTo>
                    <a:pt x="9115" y="13935"/>
                  </a:lnTo>
                  <a:lnTo>
                    <a:pt x="6515" y="11182"/>
                  </a:lnTo>
                  <a:lnTo>
                    <a:pt x="4429" y="10649"/>
                  </a:lnTo>
                  <a:lnTo>
                    <a:pt x="2305" y="10849"/>
                  </a:lnTo>
                  <a:lnTo>
                    <a:pt x="0" y="119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4" name="그래픽 2">
              <a:extLst>
                <a:ext uri="{FF2B5EF4-FFF2-40B4-BE49-F238E27FC236}">
                  <a16:creationId xmlns:a16="http://schemas.microsoft.com/office/drawing/2014/main" id="{12698C4A-E139-67A8-2DA1-C74862DC3CBF}"/>
                </a:ext>
              </a:extLst>
            </p:cNvPr>
            <p:cNvSpPr/>
            <p:nvPr/>
          </p:nvSpPr>
          <p:spPr>
            <a:xfrm>
              <a:off x="1681610" y="4513707"/>
              <a:ext cx="63646" cy="25984"/>
            </a:xfrm>
            <a:custGeom>
              <a:avLst/>
              <a:gdLst>
                <a:gd name="connsiteX0" fmla="*/ 0 w 63646"/>
                <a:gd name="connsiteY0" fmla="*/ 12782 h 25984"/>
                <a:gd name="connsiteX1" fmla="*/ 2638 w 63646"/>
                <a:gd name="connsiteY1" fmla="*/ 6420 h 25984"/>
                <a:gd name="connsiteX2" fmla="*/ 6477 w 63646"/>
                <a:gd name="connsiteY2" fmla="*/ 1143 h 25984"/>
                <a:gd name="connsiteX3" fmla="*/ 8001 w 63646"/>
                <a:gd name="connsiteY3" fmla="*/ 114 h 25984"/>
                <a:gd name="connsiteX4" fmla="*/ 9820 w 63646"/>
                <a:gd name="connsiteY4" fmla="*/ 0 h 25984"/>
                <a:gd name="connsiteX5" fmla="*/ 15316 w 63646"/>
                <a:gd name="connsiteY5" fmla="*/ 1514 h 25984"/>
                <a:gd name="connsiteX6" fmla="*/ 29042 w 63646"/>
                <a:gd name="connsiteY6" fmla="*/ 7925 h 25984"/>
                <a:gd name="connsiteX7" fmla="*/ 45301 w 63646"/>
                <a:gd name="connsiteY7" fmla="*/ 10096 h 25984"/>
                <a:gd name="connsiteX8" fmla="*/ 55388 w 63646"/>
                <a:gd name="connsiteY8" fmla="*/ 9563 h 25984"/>
                <a:gd name="connsiteX9" fmla="*/ 58398 w 63646"/>
                <a:gd name="connsiteY9" fmla="*/ 10096 h 25984"/>
                <a:gd name="connsiteX10" fmla="*/ 59474 w 63646"/>
                <a:gd name="connsiteY10" fmla="*/ 8820 h 25984"/>
                <a:gd name="connsiteX11" fmla="*/ 61074 w 63646"/>
                <a:gd name="connsiteY11" fmla="*/ 9030 h 25984"/>
                <a:gd name="connsiteX12" fmla="*/ 61617 w 63646"/>
                <a:gd name="connsiteY12" fmla="*/ 10668 h 25984"/>
                <a:gd name="connsiteX13" fmla="*/ 62617 w 63646"/>
                <a:gd name="connsiteY13" fmla="*/ 10868 h 25984"/>
                <a:gd name="connsiteX14" fmla="*/ 63275 w 63646"/>
                <a:gd name="connsiteY14" fmla="*/ 11525 h 25984"/>
                <a:gd name="connsiteX15" fmla="*/ 63646 w 63646"/>
                <a:gd name="connsiteY15" fmla="*/ 12220 h 25984"/>
                <a:gd name="connsiteX16" fmla="*/ 63646 w 63646"/>
                <a:gd name="connsiteY16" fmla="*/ 13868 h 25984"/>
                <a:gd name="connsiteX17" fmla="*/ 62246 w 63646"/>
                <a:gd name="connsiteY17" fmla="*/ 24384 h 25984"/>
                <a:gd name="connsiteX18" fmla="*/ 61017 w 63646"/>
                <a:gd name="connsiteY18" fmla="*/ 25689 h 25984"/>
                <a:gd name="connsiteX19" fmla="*/ 59417 w 63646"/>
                <a:gd name="connsiteY19" fmla="*/ 25984 h 25984"/>
                <a:gd name="connsiteX20" fmla="*/ 2048 w 63646"/>
                <a:gd name="connsiteY20" fmla="*/ 16297 h 25984"/>
                <a:gd name="connsiteX21" fmla="*/ 114 w 63646"/>
                <a:gd name="connsiteY21" fmla="*/ 15030 h 25984"/>
                <a:gd name="connsiteX22" fmla="*/ 0 w 63646"/>
                <a:gd name="connsiteY22" fmla="*/ 12782 h 2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46" h="25984">
                  <a:moveTo>
                    <a:pt x="0" y="12782"/>
                  </a:moveTo>
                  <a:lnTo>
                    <a:pt x="2638" y="6420"/>
                  </a:lnTo>
                  <a:lnTo>
                    <a:pt x="6477" y="1143"/>
                  </a:lnTo>
                  <a:lnTo>
                    <a:pt x="8001" y="114"/>
                  </a:lnTo>
                  <a:lnTo>
                    <a:pt x="9820" y="0"/>
                  </a:lnTo>
                  <a:lnTo>
                    <a:pt x="15316" y="1514"/>
                  </a:lnTo>
                  <a:lnTo>
                    <a:pt x="29042" y="7925"/>
                  </a:lnTo>
                  <a:lnTo>
                    <a:pt x="45301" y="10096"/>
                  </a:lnTo>
                  <a:lnTo>
                    <a:pt x="55388" y="9563"/>
                  </a:lnTo>
                  <a:lnTo>
                    <a:pt x="58398" y="10096"/>
                  </a:lnTo>
                  <a:lnTo>
                    <a:pt x="59474" y="8820"/>
                  </a:lnTo>
                  <a:lnTo>
                    <a:pt x="61074" y="9030"/>
                  </a:lnTo>
                  <a:lnTo>
                    <a:pt x="61617" y="10668"/>
                  </a:lnTo>
                  <a:lnTo>
                    <a:pt x="62617" y="10868"/>
                  </a:lnTo>
                  <a:lnTo>
                    <a:pt x="63275" y="11525"/>
                  </a:lnTo>
                  <a:lnTo>
                    <a:pt x="63646" y="12220"/>
                  </a:lnTo>
                  <a:lnTo>
                    <a:pt x="63646" y="13868"/>
                  </a:lnTo>
                  <a:lnTo>
                    <a:pt x="62246" y="24384"/>
                  </a:lnTo>
                  <a:lnTo>
                    <a:pt x="61017" y="25689"/>
                  </a:lnTo>
                  <a:lnTo>
                    <a:pt x="59417" y="25984"/>
                  </a:lnTo>
                  <a:lnTo>
                    <a:pt x="2048" y="16297"/>
                  </a:lnTo>
                  <a:lnTo>
                    <a:pt x="114" y="15030"/>
                  </a:lnTo>
                  <a:lnTo>
                    <a:pt x="0" y="12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5" name="그래픽 2">
              <a:extLst>
                <a:ext uri="{FF2B5EF4-FFF2-40B4-BE49-F238E27FC236}">
                  <a16:creationId xmlns:a16="http://schemas.microsoft.com/office/drawing/2014/main" id="{147FE5BF-1F64-8240-29C8-12B25CC91AEF}"/>
                </a:ext>
              </a:extLst>
            </p:cNvPr>
            <p:cNvSpPr/>
            <p:nvPr/>
          </p:nvSpPr>
          <p:spPr>
            <a:xfrm>
              <a:off x="6562953" y="6603787"/>
              <a:ext cx="40138" cy="24298"/>
            </a:xfrm>
            <a:custGeom>
              <a:avLst/>
              <a:gdLst>
                <a:gd name="connsiteX0" fmla="*/ 0 w 40138"/>
                <a:gd name="connsiteY0" fmla="*/ 20736 h 24298"/>
                <a:gd name="connsiteX1" fmla="*/ 3115 w 40138"/>
                <a:gd name="connsiteY1" fmla="*/ 0 h 24298"/>
                <a:gd name="connsiteX2" fmla="*/ 8449 w 40138"/>
                <a:gd name="connsiteY2" fmla="*/ 1486 h 24298"/>
                <a:gd name="connsiteX3" fmla="*/ 11697 w 40138"/>
                <a:gd name="connsiteY3" fmla="*/ 2229 h 24298"/>
                <a:gd name="connsiteX4" fmla="*/ 18507 w 40138"/>
                <a:gd name="connsiteY4" fmla="*/ 2067 h 24298"/>
                <a:gd name="connsiteX5" fmla="*/ 21793 w 40138"/>
                <a:gd name="connsiteY5" fmla="*/ 2229 h 24298"/>
                <a:gd name="connsiteX6" fmla="*/ 27413 w 40138"/>
                <a:gd name="connsiteY6" fmla="*/ 6211 h 24298"/>
                <a:gd name="connsiteX7" fmla="*/ 31975 w 40138"/>
                <a:gd name="connsiteY7" fmla="*/ 11545 h 24298"/>
                <a:gd name="connsiteX8" fmla="*/ 38500 w 40138"/>
                <a:gd name="connsiteY8" fmla="*/ 16593 h 24298"/>
                <a:gd name="connsiteX9" fmla="*/ 40138 w 40138"/>
                <a:gd name="connsiteY9" fmla="*/ 18355 h 24298"/>
                <a:gd name="connsiteX10" fmla="*/ 39243 w 40138"/>
                <a:gd name="connsiteY10" fmla="*/ 21927 h 24298"/>
                <a:gd name="connsiteX11" fmla="*/ 35547 w 40138"/>
                <a:gd name="connsiteY11" fmla="*/ 22822 h 24298"/>
                <a:gd name="connsiteX12" fmla="*/ 28280 w 40138"/>
                <a:gd name="connsiteY12" fmla="*/ 23727 h 24298"/>
                <a:gd name="connsiteX13" fmla="*/ 22365 w 40138"/>
                <a:gd name="connsiteY13" fmla="*/ 24299 h 24298"/>
                <a:gd name="connsiteX14" fmla="*/ 10830 w 40138"/>
                <a:gd name="connsiteY14" fmla="*/ 24299 h 24298"/>
                <a:gd name="connsiteX15" fmla="*/ 2248 w 40138"/>
                <a:gd name="connsiteY15" fmla="*/ 23727 h 24298"/>
                <a:gd name="connsiteX16" fmla="*/ 0 w 40138"/>
                <a:gd name="connsiteY16" fmla="*/ 20736 h 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38" h="24298">
                  <a:moveTo>
                    <a:pt x="0" y="20736"/>
                  </a:moveTo>
                  <a:lnTo>
                    <a:pt x="3115" y="0"/>
                  </a:lnTo>
                  <a:lnTo>
                    <a:pt x="8449" y="1486"/>
                  </a:lnTo>
                  <a:lnTo>
                    <a:pt x="11697" y="2229"/>
                  </a:lnTo>
                  <a:lnTo>
                    <a:pt x="18507" y="2067"/>
                  </a:lnTo>
                  <a:lnTo>
                    <a:pt x="21793" y="2229"/>
                  </a:lnTo>
                  <a:lnTo>
                    <a:pt x="27413" y="6211"/>
                  </a:lnTo>
                  <a:lnTo>
                    <a:pt x="31975" y="11545"/>
                  </a:lnTo>
                  <a:lnTo>
                    <a:pt x="38500" y="16593"/>
                  </a:lnTo>
                  <a:lnTo>
                    <a:pt x="40138" y="18355"/>
                  </a:lnTo>
                  <a:lnTo>
                    <a:pt x="39243" y="21927"/>
                  </a:lnTo>
                  <a:lnTo>
                    <a:pt x="35547" y="22822"/>
                  </a:lnTo>
                  <a:lnTo>
                    <a:pt x="28280" y="23727"/>
                  </a:lnTo>
                  <a:lnTo>
                    <a:pt x="22365" y="24299"/>
                  </a:lnTo>
                  <a:lnTo>
                    <a:pt x="10830" y="24299"/>
                  </a:lnTo>
                  <a:lnTo>
                    <a:pt x="2248" y="23727"/>
                  </a:lnTo>
                  <a:lnTo>
                    <a:pt x="0" y="2073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6" name="그래픽 2">
              <a:extLst>
                <a:ext uri="{FF2B5EF4-FFF2-40B4-BE49-F238E27FC236}">
                  <a16:creationId xmlns:a16="http://schemas.microsoft.com/office/drawing/2014/main" id="{E6EAD8CA-92E1-2FCF-354F-F2C82A155CF7}"/>
                </a:ext>
              </a:extLst>
            </p:cNvPr>
            <p:cNvSpPr/>
            <p:nvPr/>
          </p:nvSpPr>
          <p:spPr>
            <a:xfrm>
              <a:off x="7643669" y="3244948"/>
              <a:ext cx="9772" cy="12715"/>
            </a:xfrm>
            <a:custGeom>
              <a:avLst/>
              <a:gdLst>
                <a:gd name="connsiteX0" fmla="*/ 0 w 9772"/>
                <a:gd name="connsiteY0" fmla="*/ 7144 h 12715"/>
                <a:gd name="connsiteX1" fmla="*/ 1600 w 9772"/>
                <a:gd name="connsiteY1" fmla="*/ 3610 h 12715"/>
                <a:gd name="connsiteX2" fmla="*/ 2629 w 9772"/>
                <a:gd name="connsiteY2" fmla="*/ 3200 h 12715"/>
                <a:gd name="connsiteX3" fmla="*/ 3163 w 9772"/>
                <a:gd name="connsiteY3" fmla="*/ 1886 h 12715"/>
                <a:gd name="connsiteX4" fmla="*/ 6287 w 9772"/>
                <a:gd name="connsiteY4" fmla="*/ 0 h 12715"/>
                <a:gd name="connsiteX5" fmla="*/ 6534 w 9772"/>
                <a:gd name="connsiteY5" fmla="*/ 5582 h 12715"/>
                <a:gd name="connsiteX6" fmla="*/ 8620 w 9772"/>
                <a:gd name="connsiteY6" fmla="*/ 7068 h 12715"/>
                <a:gd name="connsiteX7" fmla="*/ 9773 w 9772"/>
                <a:gd name="connsiteY7" fmla="*/ 10478 h 12715"/>
                <a:gd name="connsiteX8" fmla="*/ 9030 w 9772"/>
                <a:gd name="connsiteY8" fmla="*/ 12268 h 12715"/>
                <a:gd name="connsiteX9" fmla="*/ 6363 w 9772"/>
                <a:gd name="connsiteY9" fmla="*/ 12716 h 12715"/>
                <a:gd name="connsiteX10" fmla="*/ 0 w 9772"/>
                <a:gd name="connsiteY10" fmla="*/ 7144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" h="12715">
                  <a:moveTo>
                    <a:pt x="0" y="7144"/>
                  </a:moveTo>
                  <a:lnTo>
                    <a:pt x="1600" y="3610"/>
                  </a:lnTo>
                  <a:lnTo>
                    <a:pt x="2629" y="3200"/>
                  </a:lnTo>
                  <a:lnTo>
                    <a:pt x="3163" y="1886"/>
                  </a:lnTo>
                  <a:lnTo>
                    <a:pt x="6287" y="0"/>
                  </a:lnTo>
                  <a:lnTo>
                    <a:pt x="6534" y="5582"/>
                  </a:lnTo>
                  <a:lnTo>
                    <a:pt x="8620" y="7068"/>
                  </a:lnTo>
                  <a:lnTo>
                    <a:pt x="9773" y="10478"/>
                  </a:lnTo>
                  <a:lnTo>
                    <a:pt x="9030" y="12268"/>
                  </a:lnTo>
                  <a:lnTo>
                    <a:pt x="6363" y="12716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7" name="그래픽 2">
              <a:extLst>
                <a:ext uri="{FF2B5EF4-FFF2-40B4-BE49-F238E27FC236}">
                  <a16:creationId xmlns:a16="http://schemas.microsoft.com/office/drawing/2014/main" id="{3A8EE314-C9DF-9F1A-53BD-4DB8ECE42AF4}"/>
                </a:ext>
              </a:extLst>
            </p:cNvPr>
            <p:cNvSpPr/>
            <p:nvPr/>
          </p:nvSpPr>
          <p:spPr>
            <a:xfrm>
              <a:off x="8184060" y="5629408"/>
              <a:ext cx="7458" cy="7420"/>
            </a:xfrm>
            <a:custGeom>
              <a:avLst/>
              <a:gdLst>
                <a:gd name="connsiteX0" fmla="*/ 0 w 7458"/>
                <a:gd name="connsiteY0" fmla="*/ 3486 h 7420"/>
                <a:gd name="connsiteX1" fmla="*/ 124 w 7458"/>
                <a:gd name="connsiteY1" fmla="*/ 2820 h 7420"/>
                <a:gd name="connsiteX2" fmla="*/ 334 w 7458"/>
                <a:gd name="connsiteY2" fmla="*/ 2163 h 7420"/>
                <a:gd name="connsiteX3" fmla="*/ 658 w 7458"/>
                <a:gd name="connsiteY3" fmla="*/ 1562 h 7420"/>
                <a:gd name="connsiteX4" fmla="*/ 1114 w 7458"/>
                <a:gd name="connsiteY4" fmla="*/ 1029 h 7420"/>
                <a:gd name="connsiteX5" fmla="*/ 1686 w 7458"/>
                <a:gd name="connsiteY5" fmla="*/ 581 h 7420"/>
                <a:gd name="connsiteX6" fmla="*/ 2286 w 7458"/>
                <a:gd name="connsiteY6" fmla="*/ 295 h 7420"/>
                <a:gd name="connsiteX7" fmla="*/ 2953 w 7458"/>
                <a:gd name="connsiteY7" fmla="*/ 76 h 7420"/>
                <a:gd name="connsiteX8" fmla="*/ 3610 w 7458"/>
                <a:gd name="connsiteY8" fmla="*/ 0 h 7420"/>
                <a:gd name="connsiteX9" fmla="*/ 4391 w 7458"/>
                <a:gd name="connsiteY9" fmla="*/ 38 h 7420"/>
                <a:gd name="connsiteX10" fmla="*/ 5134 w 7458"/>
                <a:gd name="connsiteY10" fmla="*/ 248 h 7420"/>
                <a:gd name="connsiteX11" fmla="*/ 5792 w 7458"/>
                <a:gd name="connsiteY11" fmla="*/ 619 h 7420"/>
                <a:gd name="connsiteX12" fmla="*/ 6391 w 7458"/>
                <a:gd name="connsiteY12" fmla="*/ 1114 h 7420"/>
                <a:gd name="connsiteX13" fmla="*/ 6887 w 7458"/>
                <a:gd name="connsiteY13" fmla="*/ 1714 h 7420"/>
                <a:gd name="connsiteX14" fmla="*/ 7211 w 7458"/>
                <a:gd name="connsiteY14" fmla="*/ 2410 h 7420"/>
                <a:gd name="connsiteX15" fmla="*/ 7411 w 7458"/>
                <a:gd name="connsiteY15" fmla="*/ 3153 h 7420"/>
                <a:gd name="connsiteX16" fmla="*/ 7458 w 7458"/>
                <a:gd name="connsiteY16" fmla="*/ 3934 h 7420"/>
                <a:gd name="connsiteX17" fmla="*/ 7334 w 7458"/>
                <a:gd name="connsiteY17" fmla="*/ 4677 h 7420"/>
                <a:gd name="connsiteX18" fmla="*/ 7039 w 7458"/>
                <a:gd name="connsiteY18" fmla="*/ 5372 h 7420"/>
                <a:gd name="connsiteX19" fmla="*/ 6629 w 7458"/>
                <a:gd name="connsiteY19" fmla="*/ 6029 h 7420"/>
                <a:gd name="connsiteX20" fmla="*/ 6058 w 7458"/>
                <a:gd name="connsiteY20" fmla="*/ 6563 h 7420"/>
                <a:gd name="connsiteX21" fmla="*/ 5439 w 7458"/>
                <a:gd name="connsiteY21" fmla="*/ 7011 h 7420"/>
                <a:gd name="connsiteX22" fmla="*/ 4743 w 7458"/>
                <a:gd name="connsiteY22" fmla="*/ 7268 h 7420"/>
                <a:gd name="connsiteX23" fmla="*/ 4000 w 7458"/>
                <a:gd name="connsiteY23" fmla="*/ 7420 h 7420"/>
                <a:gd name="connsiteX24" fmla="*/ 3220 w 7458"/>
                <a:gd name="connsiteY24" fmla="*/ 7382 h 7420"/>
                <a:gd name="connsiteX25" fmla="*/ 2562 w 7458"/>
                <a:gd name="connsiteY25" fmla="*/ 7220 h 7420"/>
                <a:gd name="connsiteX26" fmla="*/ 1943 w 7458"/>
                <a:gd name="connsiteY26" fmla="*/ 6934 h 7420"/>
                <a:gd name="connsiteX27" fmla="*/ 1371 w 7458"/>
                <a:gd name="connsiteY27" fmla="*/ 6563 h 7420"/>
                <a:gd name="connsiteX28" fmla="*/ 838 w 7458"/>
                <a:gd name="connsiteY28" fmla="*/ 6029 h 7420"/>
                <a:gd name="connsiteX29" fmla="*/ 467 w 7458"/>
                <a:gd name="connsiteY29" fmla="*/ 5468 h 7420"/>
                <a:gd name="connsiteX30" fmla="*/ 219 w 7458"/>
                <a:gd name="connsiteY30" fmla="*/ 4839 h 7420"/>
                <a:gd name="connsiteX31" fmla="*/ 57 w 7458"/>
                <a:gd name="connsiteY31" fmla="*/ 4182 h 7420"/>
                <a:gd name="connsiteX32" fmla="*/ 0 w 7458"/>
                <a:gd name="connsiteY32" fmla="*/ 3486 h 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58" h="7420">
                  <a:moveTo>
                    <a:pt x="0" y="3486"/>
                  </a:moveTo>
                  <a:lnTo>
                    <a:pt x="124" y="2820"/>
                  </a:lnTo>
                  <a:lnTo>
                    <a:pt x="334" y="2163"/>
                  </a:lnTo>
                  <a:lnTo>
                    <a:pt x="658" y="1562"/>
                  </a:lnTo>
                  <a:lnTo>
                    <a:pt x="1114" y="1029"/>
                  </a:lnTo>
                  <a:lnTo>
                    <a:pt x="1686" y="581"/>
                  </a:lnTo>
                  <a:lnTo>
                    <a:pt x="2286" y="295"/>
                  </a:lnTo>
                  <a:lnTo>
                    <a:pt x="2953" y="76"/>
                  </a:lnTo>
                  <a:lnTo>
                    <a:pt x="3610" y="0"/>
                  </a:lnTo>
                  <a:lnTo>
                    <a:pt x="4391" y="38"/>
                  </a:lnTo>
                  <a:lnTo>
                    <a:pt x="5134" y="248"/>
                  </a:lnTo>
                  <a:lnTo>
                    <a:pt x="5792" y="619"/>
                  </a:lnTo>
                  <a:lnTo>
                    <a:pt x="6391" y="1114"/>
                  </a:lnTo>
                  <a:lnTo>
                    <a:pt x="6887" y="1714"/>
                  </a:lnTo>
                  <a:lnTo>
                    <a:pt x="7211" y="2410"/>
                  </a:lnTo>
                  <a:lnTo>
                    <a:pt x="7411" y="3153"/>
                  </a:lnTo>
                  <a:lnTo>
                    <a:pt x="7458" y="3934"/>
                  </a:lnTo>
                  <a:lnTo>
                    <a:pt x="7334" y="4677"/>
                  </a:lnTo>
                  <a:lnTo>
                    <a:pt x="7039" y="5372"/>
                  </a:lnTo>
                  <a:lnTo>
                    <a:pt x="6629" y="6029"/>
                  </a:lnTo>
                  <a:lnTo>
                    <a:pt x="6058" y="6563"/>
                  </a:lnTo>
                  <a:lnTo>
                    <a:pt x="5439" y="7011"/>
                  </a:lnTo>
                  <a:lnTo>
                    <a:pt x="4743" y="7268"/>
                  </a:lnTo>
                  <a:lnTo>
                    <a:pt x="4000" y="7420"/>
                  </a:lnTo>
                  <a:lnTo>
                    <a:pt x="3220" y="7382"/>
                  </a:lnTo>
                  <a:lnTo>
                    <a:pt x="2562" y="7220"/>
                  </a:lnTo>
                  <a:lnTo>
                    <a:pt x="1943" y="6934"/>
                  </a:lnTo>
                  <a:lnTo>
                    <a:pt x="1371" y="6563"/>
                  </a:lnTo>
                  <a:lnTo>
                    <a:pt x="838" y="6029"/>
                  </a:lnTo>
                  <a:lnTo>
                    <a:pt x="467" y="5468"/>
                  </a:lnTo>
                  <a:lnTo>
                    <a:pt x="219" y="4839"/>
                  </a:lnTo>
                  <a:lnTo>
                    <a:pt x="57" y="4182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8" name="그래픽 2">
              <a:extLst>
                <a:ext uri="{FF2B5EF4-FFF2-40B4-BE49-F238E27FC236}">
                  <a16:creationId xmlns:a16="http://schemas.microsoft.com/office/drawing/2014/main" id="{159DFA05-9807-898D-9D4C-DECEFAEF877E}"/>
                </a:ext>
              </a:extLst>
            </p:cNvPr>
            <p:cNvSpPr/>
            <p:nvPr/>
          </p:nvSpPr>
          <p:spPr>
            <a:xfrm>
              <a:off x="8194443" y="5629874"/>
              <a:ext cx="7439" cy="7448"/>
            </a:xfrm>
            <a:custGeom>
              <a:avLst/>
              <a:gdLst>
                <a:gd name="connsiteX0" fmla="*/ 0 w 7439"/>
                <a:gd name="connsiteY0" fmla="*/ 3839 h 7448"/>
                <a:gd name="connsiteX1" fmla="*/ 48 w 7439"/>
                <a:gd name="connsiteY1" fmla="*/ 3134 h 7448"/>
                <a:gd name="connsiteX2" fmla="*/ 248 w 7439"/>
                <a:gd name="connsiteY2" fmla="*/ 2477 h 7448"/>
                <a:gd name="connsiteX3" fmla="*/ 533 w 7439"/>
                <a:gd name="connsiteY3" fmla="*/ 1877 h 7448"/>
                <a:gd name="connsiteX4" fmla="*/ 943 w 7439"/>
                <a:gd name="connsiteY4" fmla="*/ 1277 h 7448"/>
                <a:gd name="connsiteX5" fmla="*/ 1438 w 7439"/>
                <a:gd name="connsiteY5" fmla="*/ 829 h 7448"/>
                <a:gd name="connsiteX6" fmla="*/ 2038 w 7439"/>
                <a:gd name="connsiteY6" fmla="*/ 419 h 7448"/>
                <a:gd name="connsiteX7" fmla="*/ 2657 w 7439"/>
                <a:gd name="connsiteY7" fmla="*/ 162 h 7448"/>
                <a:gd name="connsiteX8" fmla="*/ 3314 w 7439"/>
                <a:gd name="connsiteY8" fmla="*/ 48 h 7448"/>
                <a:gd name="connsiteX9" fmla="*/ 4020 w 7439"/>
                <a:gd name="connsiteY9" fmla="*/ 0 h 7448"/>
                <a:gd name="connsiteX10" fmla="*/ 4676 w 7439"/>
                <a:gd name="connsiteY10" fmla="*/ 162 h 7448"/>
                <a:gd name="connsiteX11" fmla="*/ 5296 w 7439"/>
                <a:gd name="connsiteY11" fmla="*/ 371 h 7448"/>
                <a:gd name="connsiteX12" fmla="*/ 5896 w 7439"/>
                <a:gd name="connsiteY12" fmla="*/ 743 h 7448"/>
                <a:gd name="connsiteX13" fmla="*/ 6429 w 7439"/>
                <a:gd name="connsiteY13" fmla="*/ 1191 h 7448"/>
                <a:gd name="connsiteX14" fmla="*/ 6839 w 7439"/>
                <a:gd name="connsiteY14" fmla="*/ 1724 h 7448"/>
                <a:gd name="connsiteX15" fmla="*/ 7162 w 7439"/>
                <a:gd name="connsiteY15" fmla="*/ 2324 h 7448"/>
                <a:gd name="connsiteX16" fmla="*/ 7362 w 7439"/>
                <a:gd name="connsiteY16" fmla="*/ 2981 h 7448"/>
                <a:gd name="connsiteX17" fmla="*/ 7439 w 7439"/>
                <a:gd name="connsiteY17" fmla="*/ 3648 h 7448"/>
                <a:gd name="connsiteX18" fmla="*/ 7401 w 7439"/>
                <a:gd name="connsiteY18" fmla="*/ 4306 h 7448"/>
                <a:gd name="connsiteX19" fmla="*/ 7201 w 7439"/>
                <a:gd name="connsiteY19" fmla="*/ 4972 h 7448"/>
                <a:gd name="connsiteX20" fmla="*/ 6905 w 7439"/>
                <a:gd name="connsiteY20" fmla="*/ 5572 h 7448"/>
                <a:gd name="connsiteX21" fmla="*/ 6534 w 7439"/>
                <a:gd name="connsiteY21" fmla="*/ 6134 h 7448"/>
                <a:gd name="connsiteX22" fmla="*/ 6010 w 7439"/>
                <a:gd name="connsiteY22" fmla="*/ 6629 h 7448"/>
                <a:gd name="connsiteX23" fmla="*/ 5439 w 7439"/>
                <a:gd name="connsiteY23" fmla="*/ 7001 h 7448"/>
                <a:gd name="connsiteX24" fmla="*/ 4819 w 7439"/>
                <a:gd name="connsiteY24" fmla="*/ 7248 h 7448"/>
                <a:gd name="connsiteX25" fmla="*/ 4200 w 7439"/>
                <a:gd name="connsiteY25" fmla="*/ 7411 h 7448"/>
                <a:gd name="connsiteX26" fmla="*/ 3496 w 7439"/>
                <a:gd name="connsiteY26" fmla="*/ 7448 h 7448"/>
                <a:gd name="connsiteX27" fmla="*/ 2838 w 7439"/>
                <a:gd name="connsiteY27" fmla="*/ 7325 h 7448"/>
                <a:gd name="connsiteX28" fmla="*/ 2219 w 7439"/>
                <a:gd name="connsiteY28" fmla="*/ 7125 h 7448"/>
                <a:gd name="connsiteX29" fmla="*/ 1619 w 7439"/>
                <a:gd name="connsiteY29" fmla="*/ 6791 h 7448"/>
                <a:gd name="connsiteX30" fmla="*/ 1085 w 7439"/>
                <a:gd name="connsiteY30" fmla="*/ 6344 h 7448"/>
                <a:gd name="connsiteX31" fmla="*/ 638 w 7439"/>
                <a:gd name="connsiteY31" fmla="*/ 5810 h 7448"/>
                <a:gd name="connsiteX32" fmla="*/ 305 w 7439"/>
                <a:gd name="connsiteY32" fmla="*/ 5191 h 7448"/>
                <a:gd name="connsiteX33" fmla="*/ 105 w 7439"/>
                <a:gd name="connsiteY33" fmla="*/ 4525 h 7448"/>
                <a:gd name="connsiteX34" fmla="*/ 0 w 7439"/>
                <a:gd name="connsiteY34" fmla="*/ 3839 h 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9" h="7448">
                  <a:moveTo>
                    <a:pt x="0" y="3839"/>
                  </a:moveTo>
                  <a:lnTo>
                    <a:pt x="48" y="3134"/>
                  </a:lnTo>
                  <a:lnTo>
                    <a:pt x="248" y="2477"/>
                  </a:lnTo>
                  <a:lnTo>
                    <a:pt x="533" y="1877"/>
                  </a:lnTo>
                  <a:lnTo>
                    <a:pt x="943" y="1277"/>
                  </a:lnTo>
                  <a:lnTo>
                    <a:pt x="1438" y="829"/>
                  </a:lnTo>
                  <a:lnTo>
                    <a:pt x="2038" y="419"/>
                  </a:lnTo>
                  <a:lnTo>
                    <a:pt x="2657" y="162"/>
                  </a:lnTo>
                  <a:lnTo>
                    <a:pt x="3314" y="48"/>
                  </a:lnTo>
                  <a:lnTo>
                    <a:pt x="4020" y="0"/>
                  </a:lnTo>
                  <a:lnTo>
                    <a:pt x="4676" y="162"/>
                  </a:lnTo>
                  <a:lnTo>
                    <a:pt x="5296" y="371"/>
                  </a:lnTo>
                  <a:lnTo>
                    <a:pt x="5896" y="743"/>
                  </a:lnTo>
                  <a:lnTo>
                    <a:pt x="6429" y="1191"/>
                  </a:lnTo>
                  <a:lnTo>
                    <a:pt x="6839" y="1724"/>
                  </a:lnTo>
                  <a:lnTo>
                    <a:pt x="7162" y="2324"/>
                  </a:lnTo>
                  <a:lnTo>
                    <a:pt x="7362" y="2981"/>
                  </a:lnTo>
                  <a:lnTo>
                    <a:pt x="7439" y="3648"/>
                  </a:lnTo>
                  <a:lnTo>
                    <a:pt x="7401" y="4306"/>
                  </a:lnTo>
                  <a:lnTo>
                    <a:pt x="7201" y="4972"/>
                  </a:lnTo>
                  <a:lnTo>
                    <a:pt x="6905" y="5572"/>
                  </a:lnTo>
                  <a:lnTo>
                    <a:pt x="6534" y="6134"/>
                  </a:lnTo>
                  <a:lnTo>
                    <a:pt x="6010" y="6629"/>
                  </a:lnTo>
                  <a:lnTo>
                    <a:pt x="5439" y="7001"/>
                  </a:lnTo>
                  <a:lnTo>
                    <a:pt x="4819" y="7248"/>
                  </a:lnTo>
                  <a:lnTo>
                    <a:pt x="4200" y="7411"/>
                  </a:lnTo>
                  <a:lnTo>
                    <a:pt x="3496" y="7448"/>
                  </a:lnTo>
                  <a:lnTo>
                    <a:pt x="2838" y="7325"/>
                  </a:lnTo>
                  <a:lnTo>
                    <a:pt x="2219" y="7125"/>
                  </a:lnTo>
                  <a:lnTo>
                    <a:pt x="1619" y="6791"/>
                  </a:lnTo>
                  <a:lnTo>
                    <a:pt x="1085" y="6344"/>
                  </a:lnTo>
                  <a:lnTo>
                    <a:pt x="638" y="5810"/>
                  </a:lnTo>
                  <a:lnTo>
                    <a:pt x="305" y="5191"/>
                  </a:lnTo>
                  <a:lnTo>
                    <a:pt x="105" y="4525"/>
                  </a:lnTo>
                  <a:lnTo>
                    <a:pt x="0" y="38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49" name="그래픽 2">
              <a:extLst>
                <a:ext uri="{FF2B5EF4-FFF2-40B4-BE49-F238E27FC236}">
                  <a16:creationId xmlns:a16="http://schemas.microsoft.com/office/drawing/2014/main" id="{E95FE541-9972-C339-3B69-F76C289D3A3C}"/>
                </a:ext>
              </a:extLst>
            </p:cNvPr>
            <p:cNvSpPr/>
            <p:nvPr/>
          </p:nvSpPr>
          <p:spPr>
            <a:xfrm>
              <a:off x="8218369" y="5631703"/>
              <a:ext cx="7382" cy="7382"/>
            </a:xfrm>
            <a:custGeom>
              <a:avLst/>
              <a:gdLst>
                <a:gd name="connsiteX0" fmla="*/ 0 w 7382"/>
                <a:gd name="connsiteY0" fmla="*/ 3610 h 7382"/>
                <a:gd name="connsiteX1" fmla="*/ 115 w 7382"/>
                <a:gd name="connsiteY1" fmla="*/ 2867 h 7382"/>
                <a:gd name="connsiteX2" fmla="*/ 334 w 7382"/>
                <a:gd name="connsiteY2" fmla="*/ 2171 h 7382"/>
                <a:gd name="connsiteX3" fmla="*/ 705 w 7382"/>
                <a:gd name="connsiteY3" fmla="*/ 1553 h 7382"/>
                <a:gd name="connsiteX4" fmla="*/ 1229 w 7382"/>
                <a:gd name="connsiteY4" fmla="*/ 981 h 7382"/>
                <a:gd name="connsiteX5" fmla="*/ 1829 w 7382"/>
                <a:gd name="connsiteY5" fmla="*/ 524 h 7382"/>
                <a:gd name="connsiteX6" fmla="*/ 2486 w 7382"/>
                <a:gd name="connsiteY6" fmla="*/ 238 h 7382"/>
                <a:gd name="connsiteX7" fmla="*/ 3229 w 7382"/>
                <a:gd name="connsiteY7" fmla="*/ 38 h 7382"/>
                <a:gd name="connsiteX8" fmla="*/ 3972 w 7382"/>
                <a:gd name="connsiteY8" fmla="*/ 0 h 7382"/>
                <a:gd name="connsiteX9" fmla="*/ 4715 w 7382"/>
                <a:gd name="connsiteY9" fmla="*/ 152 h 7382"/>
                <a:gd name="connsiteX10" fmla="*/ 5372 w 7382"/>
                <a:gd name="connsiteY10" fmla="*/ 409 h 7382"/>
                <a:gd name="connsiteX11" fmla="*/ 5991 w 7382"/>
                <a:gd name="connsiteY11" fmla="*/ 819 h 7382"/>
                <a:gd name="connsiteX12" fmla="*/ 6563 w 7382"/>
                <a:gd name="connsiteY12" fmla="*/ 1343 h 7382"/>
                <a:gd name="connsiteX13" fmla="*/ 6972 w 7382"/>
                <a:gd name="connsiteY13" fmla="*/ 1962 h 7382"/>
                <a:gd name="connsiteX14" fmla="*/ 7230 w 7382"/>
                <a:gd name="connsiteY14" fmla="*/ 2667 h 7382"/>
                <a:gd name="connsiteX15" fmla="*/ 7382 w 7382"/>
                <a:gd name="connsiteY15" fmla="*/ 3410 h 7382"/>
                <a:gd name="connsiteX16" fmla="*/ 7382 w 7382"/>
                <a:gd name="connsiteY16" fmla="*/ 4153 h 7382"/>
                <a:gd name="connsiteX17" fmla="*/ 7182 w 7382"/>
                <a:gd name="connsiteY17" fmla="*/ 4886 h 7382"/>
                <a:gd name="connsiteX18" fmla="*/ 6896 w 7382"/>
                <a:gd name="connsiteY18" fmla="*/ 5553 h 7382"/>
                <a:gd name="connsiteX19" fmla="*/ 6448 w 7382"/>
                <a:gd name="connsiteY19" fmla="*/ 6153 h 7382"/>
                <a:gd name="connsiteX20" fmla="*/ 5868 w 7382"/>
                <a:gd name="connsiteY20" fmla="*/ 6677 h 7382"/>
                <a:gd name="connsiteX21" fmla="*/ 5210 w 7382"/>
                <a:gd name="connsiteY21" fmla="*/ 7048 h 7382"/>
                <a:gd name="connsiteX22" fmla="*/ 4515 w 7382"/>
                <a:gd name="connsiteY22" fmla="*/ 7296 h 7382"/>
                <a:gd name="connsiteX23" fmla="*/ 3772 w 7382"/>
                <a:gd name="connsiteY23" fmla="*/ 7382 h 7382"/>
                <a:gd name="connsiteX24" fmla="*/ 3029 w 7382"/>
                <a:gd name="connsiteY24" fmla="*/ 7344 h 7382"/>
                <a:gd name="connsiteX25" fmla="*/ 2286 w 7382"/>
                <a:gd name="connsiteY25" fmla="*/ 7125 h 7382"/>
                <a:gd name="connsiteX26" fmla="*/ 1629 w 7382"/>
                <a:gd name="connsiteY26" fmla="*/ 6801 h 7382"/>
                <a:gd name="connsiteX27" fmla="*/ 1057 w 7382"/>
                <a:gd name="connsiteY27" fmla="*/ 6305 h 7382"/>
                <a:gd name="connsiteX28" fmla="*/ 571 w 7382"/>
                <a:gd name="connsiteY28" fmla="*/ 5705 h 7382"/>
                <a:gd name="connsiteX29" fmla="*/ 238 w 7382"/>
                <a:gd name="connsiteY29" fmla="*/ 5086 h 7382"/>
                <a:gd name="connsiteX30" fmla="*/ 38 w 7382"/>
                <a:gd name="connsiteY30" fmla="*/ 4343 h 7382"/>
                <a:gd name="connsiteX31" fmla="*/ 0 w 7382"/>
                <a:gd name="connsiteY31" fmla="*/ 3610 h 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82" h="7382">
                  <a:moveTo>
                    <a:pt x="0" y="3610"/>
                  </a:moveTo>
                  <a:lnTo>
                    <a:pt x="115" y="2867"/>
                  </a:lnTo>
                  <a:lnTo>
                    <a:pt x="334" y="2171"/>
                  </a:lnTo>
                  <a:lnTo>
                    <a:pt x="705" y="1553"/>
                  </a:lnTo>
                  <a:lnTo>
                    <a:pt x="1229" y="981"/>
                  </a:lnTo>
                  <a:lnTo>
                    <a:pt x="1829" y="524"/>
                  </a:lnTo>
                  <a:lnTo>
                    <a:pt x="2486" y="238"/>
                  </a:lnTo>
                  <a:lnTo>
                    <a:pt x="3229" y="38"/>
                  </a:lnTo>
                  <a:lnTo>
                    <a:pt x="3972" y="0"/>
                  </a:lnTo>
                  <a:lnTo>
                    <a:pt x="4715" y="152"/>
                  </a:lnTo>
                  <a:lnTo>
                    <a:pt x="5372" y="409"/>
                  </a:lnTo>
                  <a:lnTo>
                    <a:pt x="5991" y="819"/>
                  </a:lnTo>
                  <a:lnTo>
                    <a:pt x="6563" y="1343"/>
                  </a:lnTo>
                  <a:lnTo>
                    <a:pt x="6972" y="1962"/>
                  </a:lnTo>
                  <a:lnTo>
                    <a:pt x="7230" y="2667"/>
                  </a:lnTo>
                  <a:lnTo>
                    <a:pt x="7382" y="3410"/>
                  </a:lnTo>
                  <a:lnTo>
                    <a:pt x="7382" y="4153"/>
                  </a:lnTo>
                  <a:lnTo>
                    <a:pt x="7182" y="4886"/>
                  </a:lnTo>
                  <a:lnTo>
                    <a:pt x="6896" y="5553"/>
                  </a:lnTo>
                  <a:lnTo>
                    <a:pt x="6448" y="6153"/>
                  </a:lnTo>
                  <a:lnTo>
                    <a:pt x="5868" y="6677"/>
                  </a:lnTo>
                  <a:lnTo>
                    <a:pt x="5210" y="7048"/>
                  </a:lnTo>
                  <a:lnTo>
                    <a:pt x="4515" y="7296"/>
                  </a:lnTo>
                  <a:lnTo>
                    <a:pt x="3772" y="7382"/>
                  </a:lnTo>
                  <a:lnTo>
                    <a:pt x="3029" y="7344"/>
                  </a:lnTo>
                  <a:lnTo>
                    <a:pt x="2286" y="7125"/>
                  </a:lnTo>
                  <a:lnTo>
                    <a:pt x="1629" y="6801"/>
                  </a:lnTo>
                  <a:lnTo>
                    <a:pt x="1057" y="6305"/>
                  </a:lnTo>
                  <a:lnTo>
                    <a:pt x="571" y="5705"/>
                  </a:lnTo>
                  <a:lnTo>
                    <a:pt x="238" y="5086"/>
                  </a:lnTo>
                  <a:lnTo>
                    <a:pt x="38" y="4343"/>
                  </a:lnTo>
                  <a:lnTo>
                    <a:pt x="0" y="36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0" name="그래픽 2">
              <a:extLst>
                <a:ext uri="{FF2B5EF4-FFF2-40B4-BE49-F238E27FC236}">
                  <a16:creationId xmlns:a16="http://schemas.microsoft.com/office/drawing/2014/main" id="{B9A474D9-5929-D17A-D5B8-B8DC48F500D7}"/>
                </a:ext>
              </a:extLst>
            </p:cNvPr>
            <p:cNvSpPr/>
            <p:nvPr/>
          </p:nvSpPr>
          <p:spPr>
            <a:xfrm>
              <a:off x="8194986" y="5619893"/>
              <a:ext cx="7362" cy="7343"/>
            </a:xfrm>
            <a:custGeom>
              <a:avLst/>
              <a:gdLst>
                <a:gd name="connsiteX0" fmla="*/ 0 w 7362"/>
                <a:gd name="connsiteY0" fmla="*/ 3686 h 7343"/>
                <a:gd name="connsiteX1" fmla="*/ 38 w 7362"/>
                <a:gd name="connsiteY1" fmla="*/ 3019 h 7343"/>
                <a:gd name="connsiteX2" fmla="*/ 238 w 7362"/>
                <a:gd name="connsiteY2" fmla="*/ 2362 h 7343"/>
                <a:gd name="connsiteX3" fmla="*/ 571 w 7362"/>
                <a:gd name="connsiteY3" fmla="*/ 1762 h 7343"/>
                <a:gd name="connsiteX4" fmla="*/ 981 w 7362"/>
                <a:gd name="connsiteY4" fmla="*/ 1191 h 7343"/>
                <a:gd name="connsiteX5" fmla="*/ 1476 w 7362"/>
                <a:gd name="connsiteY5" fmla="*/ 743 h 7343"/>
                <a:gd name="connsiteX6" fmla="*/ 2076 w 7362"/>
                <a:gd name="connsiteY6" fmla="*/ 371 h 7343"/>
                <a:gd name="connsiteX7" fmla="*/ 2676 w 7362"/>
                <a:gd name="connsiteY7" fmla="*/ 162 h 7343"/>
                <a:gd name="connsiteX8" fmla="*/ 3334 w 7362"/>
                <a:gd name="connsiteY8" fmla="*/ 0 h 7343"/>
                <a:gd name="connsiteX9" fmla="*/ 4029 w 7362"/>
                <a:gd name="connsiteY9" fmla="*/ 0 h 7343"/>
                <a:gd name="connsiteX10" fmla="*/ 4696 w 7362"/>
                <a:gd name="connsiteY10" fmla="*/ 124 h 7343"/>
                <a:gd name="connsiteX11" fmla="*/ 5315 w 7362"/>
                <a:gd name="connsiteY11" fmla="*/ 371 h 7343"/>
                <a:gd name="connsiteX12" fmla="*/ 5886 w 7362"/>
                <a:gd name="connsiteY12" fmla="*/ 705 h 7343"/>
                <a:gd name="connsiteX13" fmla="*/ 6410 w 7362"/>
                <a:gd name="connsiteY13" fmla="*/ 1191 h 7343"/>
                <a:gd name="connsiteX14" fmla="*/ 6829 w 7362"/>
                <a:gd name="connsiteY14" fmla="*/ 1724 h 7343"/>
                <a:gd name="connsiteX15" fmla="*/ 7115 w 7362"/>
                <a:gd name="connsiteY15" fmla="*/ 2343 h 7343"/>
                <a:gd name="connsiteX16" fmla="*/ 7325 w 7362"/>
                <a:gd name="connsiteY16" fmla="*/ 3000 h 7343"/>
                <a:gd name="connsiteX17" fmla="*/ 7362 w 7362"/>
                <a:gd name="connsiteY17" fmla="*/ 3667 h 7343"/>
                <a:gd name="connsiteX18" fmla="*/ 7325 w 7362"/>
                <a:gd name="connsiteY18" fmla="*/ 4324 h 7343"/>
                <a:gd name="connsiteX19" fmla="*/ 7125 w 7362"/>
                <a:gd name="connsiteY19" fmla="*/ 4982 h 7343"/>
                <a:gd name="connsiteX20" fmla="*/ 6801 w 7362"/>
                <a:gd name="connsiteY20" fmla="*/ 5582 h 7343"/>
                <a:gd name="connsiteX21" fmla="*/ 6391 w 7362"/>
                <a:gd name="connsiteY21" fmla="*/ 6153 h 7343"/>
                <a:gd name="connsiteX22" fmla="*/ 5896 w 7362"/>
                <a:gd name="connsiteY22" fmla="*/ 6610 h 7343"/>
                <a:gd name="connsiteX23" fmla="*/ 5296 w 7362"/>
                <a:gd name="connsiteY23" fmla="*/ 6972 h 7343"/>
                <a:gd name="connsiteX24" fmla="*/ 4676 w 7362"/>
                <a:gd name="connsiteY24" fmla="*/ 7229 h 7343"/>
                <a:gd name="connsiteX25" fmla="*/ 4020 w 7362"/>
                <a:gd name="connsiteY25" fmla="*/ 7344 h 7343"/>
                <a:gd name="connsiteX26" fmla="*/ 3314 w 7362"/>
                <a:gd name="connsiteY26" fmla="*/ 7344 h 7343"/>
                <a:gd name="connsiteX27" fmla="*/ 2657 w 7362"/>
                <a:gd name="connsiteY27" fmla="*/ 7182 h 7343"/>
                <a:gd name="connsiteX28" fmla="*/ 2028 w 7362"/>
                <a:gd name="connsiteY28" fmla="*/ 6972 h 7343"/>
                <a:gd name="connsiteX29" fmla="*/ 1467 w 7362"/>
                <a:gd name="connsiteY29" fmla="*/ 6610 h 7343"/>
                <a:gd name="connsiteX30" fmla="*/ 933 w 7362"/>
                <a:gd name="connsiteY30" fmla="*/ 6153 h 7343"/>
                <a:gd name="connsiteX31" fmla="*/ 524 w 7362"/>
                <a:gd name="connsiteY31" fmla="*/ 5582 h 7343"/>
                <a:gd name="connsiteX32" fmla="*/ 228 w 7362"/>
                <a:gd name="connsiteY32" fmla="*/ 4982 h 7343"/>
                <a:gd name="connsiteX33" fmla="*/ 28 w 7362"/>
                <a:gd name="connsiteY33" fmla="*/ 4324 h 7343"/>
                <a:gd name="connsiteX34" fmla="*/ 0 w 7362"/>
                <a:gd name="connsiteY34" fmla="*/ 3686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62" h="7343">
                  <a:moveTo>
                    <a:pt x="0" y="3686"/>
                  </a:moveTo>
                  <a:lnTo>
                    <a:pt x="38" y="3019"/>
                  </a:lnTo>
                  <a:lnTo>
                    <a:pt x="238" y="2362"/>
                  </a:lnTo>
                  <a:lnTo>
                    <a:pt x="571" y="1762"/>
                  </a:lnTo>
                  <a:lnTo>
                    <a:pt x="981" y="1191"/>
                  </a:lnTo>
                  <a:lnTo>
                    <a:pt x="1476" y="743"/>
                  </a:lnTo>
                  <a:lnTo>
                    <a:pt x="2076" y="371"/>
                  </a:lnTo>
                  <a:lnTo>
                    <a:pt x="2676" y="162"/>
                  </a:lnTo>
                  <a:lnTo>
                    <a:pt x="3334" y="0"/>
                  </a:lnTo>
                  <a:lnTo>
                    <a:pt x="4029" y="0"/>
                  </a:lnTo>
                  <a:lnTo>
                    <a:pt x="4696" y="124"/>
                  </a:lnTo>
                  <a:lnTo>
                    <a:pt x="5315" y="371"/>
                  </a:lnTo>
                  <a:lnTo>
                    <a:pt x="5886" y="705"/>
                  </a:lnTo>
                  <a:lnTo>
                    <a:pt x="6410" y="1191"/>
                  </a:lnTo>
                  <a:lnTo>
                    <a:pt x="6829" y="1724"/>
                  </a:lnTo>
                  <a:lnTo>
                    <a:pt x="7115" y="2343"/>
                  </a:lnTo>
                  <a:lnTo>
                    <a:pt x="7325" y="3000"/>
                  </a:lnTo>
                  <a:lnTo>
                    <a:pt x="7362" y="3667"/>
                  </a:lnTo>
                  <a:lnTo>
                    <a:pt x="7325" y="4324"/>
                  </a:lnTo>
                  <a:lnTo>
                    <a:pt x="7125" y="4982"/>
                  </a:lnTo>
                  <a:lnTo>
                    <a:pt x="6801" y="5582"/>
                  </a:lnTo>
                  <a:lnTo>
                    <a:pt x="6391" y="6153"/>
                  </a:lnTo>
                  <a:lnTo>
                    <a:pt x="5896" y="6610"/>
                  </a:lnTo>
                  <a:lnTo>
                    <a:pt x="5296" y="6972"/>
                  </a:lnTo>
                  <a:lnTo>
                    <a:pt x="4676" y="7229"/>
                  </a:lnTo>
                  <a:lnTo>
                    <a:pt x="4020" y="7344"/>
                  </a:lnTo>
                  <a:lnTo>
                    <a:pt x="3314" y="7344"/>
                  </a:lnTo>
                  <a:lnTo>
                    <a:pt x="2657" y="7182"/>
                  </a:lnTo>
                  <a:lnTo>
                    <a:pt x="2028" y="6972"/>
                  </a:lnTo>
                  <a:lnTo>
                    <a:pt x="1467" y="6610"/>
                  </a:lnTo>
                  <a:lnTo>
                    <a:pt x="933" y="6153"/>
                  </a:lnTo>
                  <a:lnTo>
                    <a:pt x="524" y="5582"/>
                  </a:lnTo>
                  <a:lnTo>
                    <a:pt x="228" y="4982"/>
                  </a:lnTo>
                  <a:lnTo>
                    <a:pt x="28" y="4324"/>
                  </a:lnTo>
                  <a:lnTo>
                    <a:pt x="0" y="36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1" name="그래픽 2">
              <a:extLst>
                <a:ext uri="{FF2B5EF4-FFF2-40B4-BE49-F238E27FC236}">
                  <a16:creationId xmlns:a16="http://schemas.microsoft.com/office/drawing/2014/main" id="{22FDF31F-AA64-BA15-C028-BAF006A7DF12}"/>
                </a:ext>
              </a:extLst>
            </p:cNvPr>
            <p:cNvSpPr/>
            <p:nvPr/>
          </p:nvSpPr>
          <p:spPr>
            <a:xfrm>
              <a:off x="8184803" y="5619216"/>
              <a:ext cx="7324" cy="7325"/>
            </a:xfrm>
            <a:custGeom>
              <a:avLst/>
              <a:gdLst>
                <a:gd name="connsiteX0" fmla="*/ 0 w 7324"/>
                <a:gd name="connsiteY0" fmla="*/ 3467 h 7325"/>
                <a:gd name="connsiteX1" fmla="*/ 115 w 7324"/>
                <a:gd name="connsiteY1" fmla="*/ 2810 h 7325"/>
                <a:gd name="connsiteX2" fmla="*/ 333 w 7324"/>
                <a:gd name="connsiteY2" fmla="*/ 2191 h 7325"/>
                <a:gd name="connsiteX3" fmla="*/ 658 w 7324"/>
                <a:gd name="connsiteY3" fmla="*/ 1591 h 7325"/>
                <a:gd name="connsiteX4" fmla="*/ 1105 w 7324"/>
                <a:gd name="connsiteY4" fmla="*/ 1057 h 7325"/>
                <a:gd name="connsiteX5" fmla="*/ 1638 w 7324"/>
                <a:gd name="connsiteY5" fmla="*/ 648 h 7325"/>
                <a:gd name="connsiteX6" fmla="*/ 2238 w 7324"/>
                <a:gd name="connsiteY6" fmla="*/ 315 h 7325"/>
                <a:gd name="connsiteX7" fmla="*/ 2857 w 7324"/>
                <a:gd name="connsiteY7" fmla="*/ 115 h 7325"/>
                <a:gd name="connsiteX8" fmla="*/ 3524 w 7324"/>
                <a:gd name="connsiteY8" fmla="*/ 0 h 7325"/>
                <a:gd name="connsiteX9" fmla="*/ 4182 w 7324"/>
                <a:gd name="connsiteY9" fmla="*/ 38 h 7325"/>
                <a:gd name="connsiteX10" fmla="*/ 4839 w 7324"/>
                <a:gd name="connsiteY10" fmla="*/ 238 h 7325"/>
                <a:gd name="connsiteX11" fmla="*/ 5439 w 7324"/>
                <a:gd name="connsiteY11" fmla="*/ 486 h 7325"/>
                <a:gd name="connsiteX12" fmla="*/ 6010 w 7324"/>
                <a:gd name="connsiteY12" fmla="*/ 896 h 7325"/>
                <a:gd name="connsiteX13" fmla="*/ 6505 w 7324"/>
                <a:gd name="connsiteY13" fmla="*/ 1391 h 7325"/>
                <a:gd name="connsiteX14" fmla="*/ 6877 w 7324"/>
                <a:gd name="connsiteY14" fmla="*/ 1963 h 7325"/>
                <a:gd name="connsiteX15" fmla="*/ 7125 w 7324"/>
                <a:gd name="connsiteY15" fmla="*/ 2563 h 7325"/>
                <a:gd name="connsiteX16" fmla="*/ 7287 w 7324"/>
                <a:gd name="connsiteY16" fmla="*/ 3220 h 7325"/>
                <a:gd name="connsiteX17" fmla="*/ 7325 w 7324"/>
                <a:gd name="connsiteY17" fmla="*/ 3877 h 7325"/>
                <a:gd name="connsiteX18" fmla="*/ 7201 w 7324"/>
                <a:gd name="connsiteY18" fmla="*/ 4544 h 7325"/>
                <a:gd name="connsiteX19" fmla="*/ 6991 w 7324"/>
                <a:gd name="connsiteY19" fmla="*/ 5163 h 7325"/>
                <a:gd name="connsiteX20" fmla="*/ 6658 w 7324"/>
                <a:gd name="connsiteY20" fmla="*/ 5763 h 7325"/>
                <a:gd name="connsiteX21" fmla="*/ 6210 w 7324"/>
                <a:gd name="connsiteY21" fmla="*/ 6287 h 7325"/>
                <a:gd name="connsiteX22" fmla="*/ 5686 w 7324"/>
                <a:gd name="connsiteY22" fmla="*/ 6744 h 7325"/>
                <a:gd name="connsiteX23" fmla="*/ 5086 w 7324"/>
                <a:gd name="connsiteY23" fmla="*/ 7030 h 7325"/>
                <a:gd name="connsiteX24" fmla="*/ 4458 w 7324"/>
                <a:gd name="connsiteY24" fmla="*/ 7249 h 7325"/>
                <a:gd name="connsiteX25" fmla="*/ 3800 w 7324"/>
                <a:gd name="connsiteY25" fmla="*/ 7325 h 7325"/>
                <a:gd name="connsiteX26" fmla="*/ 3143 w 7324"/>
                <a:gd name="connsiteY26" fmla="*/ 7287 h 7325"/>
                <a:gd name="connsiteX27" fmla="*/ 2477 w 7324"/>
                <a:gd name="connsiteY27" fmla="*/ 7125 h 7325"/>
                <a:gd name="connsiteX28" fmla="*/ 1877 w 7324"/>
                <a:gd name="connsiteY28" fmla="*/ 6830 h 7325"/>
                <a:gd name="connsiteX29" fmla="*/ 1305 w 7324"/>
                <a:gd name="connsiteY29" fmla="*/ 6468 h 7325"/>
                <a:gd name="connsiteX30" fmla="*/ 819 w 7324"/>
                <a:gd name="connsiteY30" fmla="*/ 5972 h 7325"/>
                <a:gd name="connsiteX31" fmla="*/ 448 w 7324"/>
                <a:gd name="connsiteY31" fmla="*/ 5401 h 7325"/>
                <a:gd name="connsiteX32" fmla="*/ 200 w 7324"/>
                <a:gd name="connsiteY32" fmla="*/ 4782 h 7325"/>
                <a:gd name="connsiteX33" fmla="*/ 38 w 7324"/>
                <a:gd name="connsiteY33" fmla="*/ 4125 h 7325"/>
                <a:gd name="connsiteX34" fmla="*/ 0 w 7324"/>
                <a:gd name="connsiteY34" fmla="*/ 3467 h 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24" h="7325">
                  <a:moveTo>
                    <a:pt x="0" y="3467"/>
                  </a:moveTo>
                  <a:lnTo>
                    <a:pt x="115" y="2810"/>
                  </a:lnTo>
                  <a:lnTo>
                    <a:pt x="333" y="2191"/>
                  </a:lnTo>
                  <a:lnTo>
                    <a:pt x="658" y="1591"/>
                  </a:lnTo>
                  <a:lnTo>
                    <a:pt x="1105" y="1057"/>
                  </a:lnTo>
                  <a:lnTo>
                    <a:pt x="1638" y="648"/>
                  </a:lnTo>
                  <a:lnTo>
                    <a:pt x="2238" y="315"/>
                  </a:lnTo>
                  <a:lnTo>
                    <a:pt x="2857" y="115"/>
                  </a:lnTo>
                  <a:lnTo>
                    <a:pt x="3524" y="0"/>
                  </a:lnTo>
                  <a:lnTo>
                    <a:pt x="4182" y="38"/>
                  </a:lnTo>
                  <a:lnTo>
                    <a:pt x="4839" y="238"/>
                  </a:lnTo>
                  <a:lnTo>
                    <a:pt x="5439" y="486"/>
                  </a:lnTo>
                  <a:lnTo>
                    <a:pt x="6010" y="896"/>
                  </a:lnTo>
                  <a:lnTo>
                    <a:pt x="6505" y="1391"/>
                  </a:lnTo>
                  <a:lnTo>
                    <a:pt x="6877" y="1963"/>
                  </a:lnTo>
                  <a:lnTo>
                    <a:pt x="7125" y="2563"/>
                  </a:lnTo>
                  <a:lnTo>
                    <a:pt x="7287" y="3220"/>
                  </a:lnTo>
                  <a:lnTo>
                    <a:pt x="7325" y="3877"/>
                  </a:lnTo>
                  <a:lnTo>
                    <a:pt x="7201" y="4544"/>
                  </a:lnTo>
                  <a:lnTo>
                    <a:pt x="6991" y="5163"/>
                  </a:lnTo>
                  <a:lnTo>
                    <a:pt x="6658" y="5763"/>
                  </a:lnTo>
                  <a:lnTo>
                    <a:pt x="6210" y="6287"/>
                  </a:lnTo>
                  <a:lnTo>
                    <a:pt x="5686" y="6744"/>
                  </a:lnTo>
                  <a:lnTo>
                    <a:pt x="5086" y="7030"/>
                  </a:lnTo>
                  <a:lnTo>
                    <a:pt x="4458" y="7249"/>
                  </a:lnTo>
                  <a:lnTo>
                    <a:pt x="3800" y="7325"/>
                  </a:lnTo>
                  <a:lnTo>
                    <a:pt x="3143" y="7287"/>
                  </a:lnTo>
                  <a:lnTo>
                    <a:pt x="2477" y="7125"/>
                  </a:lnTo>
                  <a:lnTo>
                    <a:pt x="1877" y="6830"/>
                  </a:lnTo>
                  <a:lnTo>
                    <a:pt x="1305" y="6468"/>
                  </a:lnTo>
                  <a:lnTo>
                    <a:pt x="819" y="5972"/>
                  </a:lnTo>
                  <a:lnTo>
                    <a:pt x="448" y="5401"/>
                  </a:lnTo>
                  <a:lnTo>
                    <a:pt x="200" y="4782"/>
                  </a:lnTo>
                  <a:lnTo>
                    <a:pt x="38" y="4125"/>
                  </a:lnTo>
                  <a:lnTo>
                    <a:pt x="0" y="3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2" name="그래픽 2">
              <a:extLst>
                <a:ext uri="{FF2B5EF4-FFF2-40B4-BE49-F238E27FC236}">
                  <a16:creationId xmlns:a16="http://schemas.microsoft.com/office/drawing/2014/main" id="{1924D310-AFE5-A154-EE86-A4A47E77ADEF}"/>
                </a:ext>
              </a:extLst>
            </p:cNvPr>
            <p:cNvSpPr/>
            <p:nvPr/>
          </p:nvSpPr>
          <p:spPr>
            <a:xfrm>
              <a:off x="8219151" y="5621359"/>
              <a:ext cx="7305" cy="7343"/>
            </a:xfrm>
            <a:custGeom>
              <a:avLst/>
              <a:gdLst>
                <a:gd name="connsiteX0" fmla="*/ 0 w 7305"/>
                <a:gd name="connsiteY0" fmla="*/ 3572 h 7343"/>
                <a:gd name="connsiteX1" fmla="*/ 200 w 7305"/>
                <a:gd name="connsiteY1" fmla="*/ 2581 h 7343"/>
                <a:gd name="connsiteX2" fmla="*/ 609 w 7305"/>
                <a:gd name="connsiteY2" fmla="*/ 1676 h 7343"/>
                <a:gd name="connsiteX3" fmla="*/ 1267 w 7305"/>
                <a:gd name="connsiteY3" fmla="*/ 895 h 7343"/>
                <a:gd name="connsiteX4" fmla="*/ 2086 w 7305"/>
                <a:gd name="connsiteY4" fmla="*/ 371 h 7343"/>
                <a:gd name="connsiteX5" fmla="*/ 3029 w 7305"/>
                <a:gd name="connsiteY5" fmla="*/ 76 h 7343"/>
                <a:gd name="connsiteX6" fmla="*/ 4020 w 7305"/>
                <a:gd name="connsiteY6" fmla="*/ 0 h 7343"/>
                <a:gd name="connsiteX7" fmla="*/ 5000 w 7305"/>
                <a:gd name="connsiteY7" fmla="*/ 209 h 7343"/>
                <a:gd name="connsiteX8" fmla="*/ 5867 w 7305"/>
                <a:gd name="connsiteY8" fmla="*/ 695 h 7343"/>
                <a:gd name="connsiteX9" fmla="*/ 6562 w 7305"/>
                <a:gd name="connsiteY9" fmla="*/ 1362 h 7343"/>
                <a:gd name="connsiteX10" fmla="*/ 7058 w 7305"/>
                <a:gd name="connsiteY10" fmla="*/ 2219 h 7343"/>
                <a:gd name="connsiteX11" fmla="*/ 7305 w 7305"/>
                <a:gd name="connsiteY11" fmla="*/ 3200 h 7343"/>
                <a:gd name="connsiteX12" fmla="*/ 7305 w 7305"/>
                <a:gd name="connsiteY12" fmla="*/ 4181 h 7343"/>
                <a:gd name="connsiteX13" fmla="*/ 7058 w 7305"/>
                <a:gd name="connsiteY13" fmla="*/ 5124 h 7343"/>
                <a:gd name="connsiteX14" fmla="*/ 6562 w 7305"/>
                <a:gd name="connsiteY14" fmla="*/ 5982 h 7343"/>
                <a:gd name="connsiteX15" fmla="*/ 5867 w 7305"/>
                <a:gd name="connsiteY15" fmla="*/ 6639 h 7343"/>
                <a:gd name="connsiteX16" fmla="*/ 4962 w 7305"/>
                <a:gd name="connsiteY16" fmla="*/ 7134 h 7343"/>
                <a:gd name="connsiteX17" fmla="*/ 3972 w 7305"/>
                <a:gd name="connsiteY17" fmla="*/ 7344 h 7343"/>
                <a:gd name="connsiteX18" fmla="*/ 2981 w 7305"/>
                <a:gd name="connsiteY18" fmla="*/ 7258 h 7343"/>
                <a:gd name="connsiteX19" fmla="*/ 2000 w 7305"/>
                <a:gd name="connsiteY19" fmla="*/ 6934 h 7343"/>
                <a:gd name="connsiteX20" fmla="*/ 1181 w 7305"/>
                <a:gd name="connsiteY20" fmla="*/ 6334 h 7343"/>
                <a:gd name="connsiteX21" fmla="*/ 562 w 7305"/>
                <a:gd name="connsiteY21" fmla="*/ 5553 h 7343"/>
                <a:gd name="connsiteX22" fmla="*/ 152 w 7305"/>
                <a:gd name="connsiteY22" fmla="*/ 4572 h 7343"/>
                <a:gd name="connsiteX23" fmla="*/ 0 w 7305"/>
                <a:gd name="connsiteY23" fmla="*/ 3572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05" h="7343">
                  <a:moveTo>
                    <a:pt x="0" y="3572"/>
                  </a:moveTo>
                  <a:lnTo>
                    <a:pt x="200" y="2581"/>
                  </a:lnTo>
                  <a:lnTo>
                    <a:pt x="609" y="1676"/>
                  </a:lnTo>
                  <a:lnTo>
                    <a:pt x="1267" y="895"/>
                  </a:lnTo>
                  <a:lnTo>
                    <a:pt x="2086" y="371"/>
                  </a:lnTo>
                  <a:lnTo>
                    <a:pt x="3029" y="76"/>
                  </a:lnTo>
                  <a:lnTo>
                    <a:pt x="4020" y="0"/>
                  </a:lnTo>
                  <a:lnTo>
                    <a:pt x="5000" y="209"/>
                  </a:lnTo>
                  <a:lnTo>
                    <a:pt x="5867" y="695"/>
                  </a:lnTo>
                  <a:lnTo>
                    <a:pt x="6562" y="1362"/>
                  </a:lnTo>
                  <a:lnTo>
                    <a:pt x="7058" y="2219"/>
                  </a:lnTo>
                  <a:lnTo>
                    <a:pt x="7305" y="3200"/>
                  </a:lnTo>
                  <a:lnTo>
                    <a:pt x="7305" y="4181"/>
                  </a:lnTo>
                  <a:lnTo>
                    <a:pt x="7058" y="5124"/>
                  </a:lnTo>
                  <a:lnTo>
                    <a:pt x="6562" y="5982"/>
                  </a:lnTo>
                  <a:lnTo>
                    <a:pt x="5867" y="6639"/>
                  </a:lnTo>
                  <a:lnTo>
                    <a:pt x="4962" y="7134"/>
                  </a:lnTo>
                  <a:lnTo>
                    <a:pt x="3972" y="7344"/>
                  </a:lnTo>
                  <a:lnTo>
                    <a:pt x="2981" y="7258"/>
                  </a:lnTo>
                  <a:lnTo>
                    <a:pt x="2000" y="6934"/>
                  </a:lnTo>
                  <a:lnTo>
                    <a:pt x="1181" y="6334"/>
                  </a:lnTo>
                  <a:lnTo>
                    <a:pt x="562" y="5553"/>
                  </a:lnTo>
                  <a:lnTo>
                    <a:pt x="152" y="4572"/>
                  </a:lnTo>
                  <a:lnTo>
                    <a:pt x="0" y="35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3" name="그래픽 2">
              <a:extLst>
                <a:ext uri="{FF2B5EF4-FFF2-40B4-BE49-F238E27FC236}">
                  <a16:creationId xmlns:a16="http://schemas.microsoft.com/office/drawing/2014/main" id="{4B106D5D-9EF6-C9F5-DA6E-6A0F4496E91E}"/>
                </a:ext>
              </a:extLst>
            </p:cNvPr>
            <p:cNvSpPr/>
            <p:nvPr/>
          </p:nvSpPr>
          <p:spPr>
            <a:xfrm>
              <a:off x="8208064" y="5631037"/>
              <a:ext cx="7276" cy="7343"/>
            </a:xfrm>
            <a:custGeom>
              <a:avLst/>
              <a:gdLst>
                <a:gd name="connsiteX0" fmla="*/ 0 w 7276"/>
                <a:gd name="connsiteY0" fmla="*/ 3257 h 7343"/>
                <a:gd name="connsiteX1" fmla="*/ 333 w 7276"/>
                <a:gd name="connsiteY1" fmla="*/ 2105 h 7343"/>
                <a:gd name="connsiteX2" fmla="*/ 991 w 7276"/>
                <a:gd name="connsiteY2" fmla="*/ 1114 h 7343"/>
                <a:gd name="connsiteX3" fmla="*/ 1971 w 7276"/>
                <a:gd name="connsiteY3" fmla="*/ 419 h 7343"/>
                <a:gd name="connsiteX4" fmla="*/ 3086 w 7276"/>
                <a:gd name="connsiteY4" fmla="*/ 48 h 7343"/>
                <a:gd name="connsiteX5" fmla="*/ 4076 w 7276"/>
                <a:gd name="connsiteY5" fmla="*/ 0 h 7343"/>
                <a:gd name="connsiteX6" fmla="*/ 5048 w 7276"/>
                <a:gd name="connsiteY6" fmla="*/ 257 h 7343"/>
                <a:gd name="connsiteX7" fmla="*/ 5915 w 7276"/>
                <a:gd name="connsiteY7" fmla="*/ 743 h 7343"/>
                <a:gd name="connsiteX8" fmla="*/ 6610 w 7276"/>
                <a:gd name="connsiteY8" fmla="*/ 1448 h 7343"/>
                <a:gd name="connsiteX9" fmla="*/ 7068 w 7276"/>
                <a:gd name="connsiteY9" fmla="*/ 2343 h 7343"/>
                <a:gd name="connsiteX10" fmla="*/ 7277 w 7276"/>
                <a:gd name="connsiteY10" fmla="*/ 3324 h 7343"/>
                <a:gd name="connsiteX11" fmla="*/ 7229 w 7276"/>
                <a:gd name="connsiteY11" fmla="*/ 4315 h 7343"/>
                <a:gd name="connsiteX12" fmla="*/ 6944 w 7276"/>
                <a:gd name="connsiteY12" fmla="*/ 5258 h 7343"/>
                <a:gd name="connsiteX13" fmla="*/ 6372 w 7276"/>
                <a:gd name="connsiteY13" fmla="*/ 6077 h 7343"/>
                <a:gd name="connsiteX14" fmla="*/ 5629 w 7276"/>
                <a:gd name="connsiteY14" fmla="*/ 6734 h 7343"/>
                <a:gd name="connsiteX15" fmla="*/ 4734 w 7276"/>
                <a:gd name="connsiteY15" fmla="*/ 7144 h 7343"/>
                <a:gd name="connsiteX16" fmla="*/ 3543 w 7276"/>
                <a:gd name="connsiteY16" fmla="*/ 7344 h 7343"/>
                <a:gd name="connsiteX17" fmla="*/ 2353 w 7276"/>
                <a:gd name="connsiteY17" fmla="*/ 7096 h 7343"/>
                <a:gd name="connsiteX18" fmla="*/ 1324 w 7276"/>
                <a:gd name="connsiteY18" fmla="*/ 6496 h 7343"/>
                <a:gd name="connsiteX19" fmla="*/ 543 w 7276"/>
                <a:gd name="connsiteY19" fmla="*/ 5601 h 7343"/>
                <a:gd name="connsiteX20" fmla="*/ 48 w 7276"/>
                <a:gd name="connsiteY20" fmla="*/ 4486 h 7343"/>
                <a:gd name="connsiteX21" fmla="*/ 0 w 7276"/>
                <a:gd name="connsiteY21" fmla="*/ 3257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76" h="7343">
                  <a:moveTo>
                    <a:pt x="0" y="3257"/>
                  </a:moveTo>
                  <a:lnTo>
                    <a:pt x="333" y="2105"/>
                  </a:lnTo>
                  <a:lnTo>
                    <a:pt x="991" y="1114"/>
                  </a:lnTo>
                  <a:lnTo>
                    <a:pt x="1971" y="419"/>
                  </a:lnTo>
                  <a:lnTo>
                    <a:pt x="3086" y="48"/>
                  </a:lnTo>
                  <a:lnTo>
                    <a:pt x="4076" y="0"/>
                  </a:lnTo>
                  <a:lnTo>
                    <a:pt x="5048" y="257"/>
                  </a:lnTo>
                  <a:lnTo>
                    <a:pt x="5915" y="743"/>
                  </a:lnTo>
                  <a:lnTo>
                    <a:pt x="6610" y="1448"/>
                  </a:lnTo>
                  <a:lnTo>
                    <a:pt x="7068" y="2343"/>
                  </a:lnTo>
                  <a:lnTo>
                    <a:pt x="7277" y="3324"/>
                  </a:lnTo>
                  <a:lnTo>
                    <a:pt x="7229" y="4315"/>
                  </a:lnTo>
                  <a:lnTo>
                    <a:pt x="6944" y="5258"/>
                  </a:lnTo>
                  <a:lnTo>
                    <a:pt x="6372" y="6077"/>
                  </a:lnTo>
                  <a:lnTo>
                    <a:pt x="5629" y="6734"/>
                  </a:lnTo>
                  <a:lnTo>
                    <a:pt x="4734" y="7144"/>
                  </a:lnTo>
                  <a:lnTo>
                    <a:pt x="3543" y="7344"/>
                  </a:lnTo>
                  <a:lnTo>
                    <a:pt x="2353" y="7096"/>
                  </a:lnTo>
                  <a:lnTo>
                    <a:pt x="1324" y="6496"/>
                  </a:lnTo>
                  <a:lnTo>
                    <a:pt x="543" y="5601"/>
                  </a:lnTo>
                  <a:lnTo>
                    <a:pt x="48" y="4486"/>
                  </a:lnTo>
                  <a:lnTo>
                    <a:pt x="0" y="32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4" name="그래픽 2">
              <a:extLst>
                <a:ext uri="{FF2B5EF4-FFF2-40B4-BE49-F238E27FC236}">
                  <a16:creationId xmlns:a16="http://schemas.microsoft.com/office/drawing/2014/main" id="{15389930-DDAA-98DA-759B-B4D735A04FC0}"/>
                </a:ext>
              </a:extLst>
            </p:cNvPr>
            <p:cNvSpPr/>
            <p:nvPr/>
          </p:nvSpPr>
          <p:spPr>
            <a:xfrm>
              <a:off x="8208987" y="5620855"/>
              <a:ext cx="7134" cy="7153"/>
            </a:xfrm>
            <a:custGeom>
              <a:avLst/>
              <a:gdLst>
                <a:gd name="connsiteX0" fmla="*/ 0 w 7134"/>
                <a:gd name="connsiteY0" fmla="*/ 3334 h 7153"/>
                <a:gd name="connsiteX1" fmla="*/ 209 w 7134"/>
                <a:gd name="connsiteY1" fmla="*/ 2343 h 7153"/>
                <a:gd name="connsiteX2" fmla="*/ 695 w 7134"/>
                <a:gd name="connsiteY2" fmla="*/ 1400 h 7153"/>
                <a:gd name="connsiteX3" fmla="*/ 1477 w 7134"/>
                <a:gd name="connsiteY3" fmla="*/ 657 h 7153"/>
                <a:gd name="connsiteX4" fmla="*/ 2420 w 7134"/>
                <a:gd name="connsiteY4" fmla="*/ 209 h 7153"/>
                <a:gd name="connsiteX5" fmla="*/ 3410 w 7134"/>
                <a:gd name="connsiteY5" fmla="*/ 0 h 7153"/>
                <a:gd name="connsiteX6" fmla="*/ 4439 w 7134"/>
                <a:gd name="connsiteY6" fmla="*/ 124 h 7153"/>
                <a:gd name="connsiteX7" fmla="*/ 5420 w 7134"/>
                <a:gd name="connsiteY7" fmla="*/ 533 h 7153"/>
                <a:gd name="connsiteX8" fmla="*/ 6277 w 7134"/>
                <a:gd name="connsiteY8" fmla="*/ 1228 h 7153"/>
                <a:gd name="connsiteX9" fmla="*/ 6877 w 7134"/>
                <a:gd name="connsiteY9" fmla="*/ 2171 h 7153"/>
                <a:gd name="connsiteX10" fmla="*/ 7134 w 7134"/>
                <a:gd name="connsiteY10" fmla="*/ 3238 h 7153"/>
                <a:gd name="connsiteX11" fmla="*/ 7087 w 7134"/>
                <a:gd name="connsiteY11" fmla="*/ 4314 h 7153"/>
                <a:gd name="connsiteX12" fmla="*/ 6725 w 7134"/>
                <a:gd name="connsiteY12" fmla="*/ 5343 h 7153"/>
                <a:gd name="connsiteX13" fmla="*/ 6058 w 7134"/>
                <a:gd name="connsiteY13" fmla="*/ 6201 h 7153"/>
                <a:gd name="connsiteX14" fmla="*/ 5162 w 7134"/>
                <a:gd name="connsiteY14" fmla="*/ 6819 h 7153"/>
                <a:gd name="connsiteX15" fmla="*/ 4124 w 7134"/>
                <a:gd name="connsiteY15" fmla="*/ 7153 h 7153"/>
                <a:gd name="connsiteX16" fmla="*/ 3020 w 7134"/>
                <a:gd name="connsiteY16" fmla="*/ 7153 h 7153"/>
                <a:gd name="connsiteX17" fmla="*/ 1981 w 7134"/>
                <a:gd name="connsiteY17" fmla="*/ 6819 h 7153"/>
                <a:gd name="connsiteX18" fmla="*/ 1086 w 7134"/>
                <a:gd name="connsiteY18" fmla="*/ 6201 h 7153"/>
                <a:gd name="connsiteX19" fmla="*/ 467 w 7134"/>
                <a:gd name="connsiteY19" fmla="*/ 5343 h 7153"/>
                <a:gd name="connsiteX20" fmla="*/ 95 w 7134"/>
                <a:gd name="connsiteY20" fmla="*/ 4362 h 7153"/>
                <a:gd name="connsiteX21" fmla="*/ 0 w 7134"/>
                <a:gd name="connsiteY21" fmla="*/ 3334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34" h="7153">
                  <a:moveTo>
                    <a:pt x="0" y="3334"/>
                  </a:moveTo>
                  <a:lnTo>
                    <a:pt x="209" y="2343"/>
                  </a:lnTo>
                  <a:lnTo>
                    <a:pt x="695" y="1400"/>
                  </a:lnTo>
                  <a:lnTo>
                    <a:pt x="1477" y="657"/>
                  </a:lnTo>
                  <a:lnTo>
                    <a:pt x="2420" y="209"/>
                  </a:lnTo>
                  <a:lnTo>
                    <a:pt x="3410" y="0"/>
                  </a:lnTo>
                  <a:lnTo>
                    <a:pt x="4439" y="124"/>
                  </a:lnTo>
                  <a:lnTo>
                    <a:pt x="5420" y="533"/>
                  </a:lnTo>
                  <a:lnTo>
                    <a:pt x="6277" y="1228"/>
                  </a:lnTo>
                  <a:lnTo>
                    <a:pt x="6877" y="2171"/>
                  </a:lnTo>
                  <a:lnTo>
                    <a:pt x="7134" y="3238"/>
                  </a:lnTo>
                  <a:lnTo>
                    <a:pt x="7087" y="4314"/>
                  </a:lnTo>
                  <a:lnTo>
                    <a:pt x="6725" y="5343"/>
                  </a:lnTo>
                  <a:lnTo>
                    <a:pt x="6058" y="6201"/>
                  </a:lnTo>
                  <a:lnTo>
                    <a:pt x="5162" y="6819"/>
                  </a:lnTo>
                  <a:lnTo>
                    <a:pt x="4124" y="7153"/>
                  </a:lnTo>
                  <a:lnTo>
                    <a:pt x="3020" y="7153"/>
                  </a:lnTo>
                  <a:lnTo>
                    <a:pt x="1981" y="6819"/>
                  </a:lnTo>
                  <a:lnTo>
                    <a:pt x="1086" y="6201"/>
                  </a:lnTo>
                  <a:lnTo>
                    <a:pt x="467" y="5343"/>
                  </a:lnTo>
                  <a:lnTo>
                    <a:pt x="95" y="4362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5" name="그래픽 2">
              <a:extLst>
                <a:ext uri="{FF2B5EF4-FFF2-40B4-BE49-F238E27FC236}">
                  <a16:creationId xmlns:a16="http://schemas.microsoft.com/office/drawing/2014/main" id="{17A80CCF-39BB-0612-BEC5-0632008455A9}"/>
                </a:ext>
              </a:extLst>
            </p:cNvPr>
            <p:cNvSpPr/>
            <p:nvPr/>
          </p:nvSpPr>
          <p:spPr>
            <a:xfrm>
              <a:off x="8154952" y="5660688"/>
              <a:ext cx="8019" cy="4353"/>
            </a:xfrm>
            <a:custGeom>
              <a:avLst/>
              <a:gdLst>
                <a:gd name="connsiteX0" fmla="*/ 0 w 8019"/>
                <a:gd name="connsiteY0" fmla="*/ 3782 h 4353"/>
                <a:gd name="connsiteX1" fmla="*/ 257 w 8019"/>
                <a:gd name="connsiteY1" fmla="*/ 0 h 4353"/>
                <a:gd name="connsiteX2" fmla="*/ 8020 w 8019"/>
                <a:gd name="connsiteY2" fmla="*/ 534 h 4353"/>
                <a:gd name="connsiteX3" fmla="*/ 7725 w 8019"/>
                <a:gd name="connsiteY3" fmla="*/ 4353 h 4353"/>
                <a:gd name="connsiteX4" fmla="*/ 5467 w 8019"/>
                <a:gd name="connsiteY4" fmla="*/ 4191 h 4353"/>
                <a:gd name="connsiteX5" fmla="*/ 0 w 8019"/>
                <a:gd name="connsiteY5" fmla="*/ 3782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9" h="4353">
                  <a:moveTo>
                    <a:pt x="0" y="3782"/>
                  </a:moveTo>
                  <a:lnTo>
                    <a:pt x="257" y="0"/>
                  </a:lnTo>
                  <a:lnTo>
                    <a:pt x="8020" y="534"/>
                  </a:lnTo>
                  <a:lnTo>
                    <a:pt x="7725" y="4353"/>
                  </a:lnTo>
                  <a:lnTo>
                    <a:pt x="5467" y="4191"/>
                  </a:lnTo>
                  <a:lnTo>
                    <a:pt x="0" y="3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6" name="그래픽 2">
              <a:extLst>
                <a:ext uri="{FF2B5EF4-FFF2-40B4-BE49-F238E27FC236}">
                  <a16:creationId xmlns:a16="http://schemas.microsoft.com/office/drawing/2014/main" id="{E6C4FCBD-4D2C-D51D-F306-72A05B72D5F4}"/>
                </a:ext>
              </a:extLst>
            </p:cNvPr>
            <p:cNvSpPr/>
            <p:nvPr/>
          </p:nvSpPr>
          <p:spPr>
            <a:xfrm>
              <a:off x="8144570" y="5664279"/>
              <a:ext cx="6076" cy="6143"/>
            </a:xfrm>
            <a:custGeom>
              <a:avLst/>
              <a:gdLst>
                <a:gd name="connsiteX0" fmla="*/ 0 w 6076"/>
                <a:gd name="connsiteY0" fmla="*/ 2867 h 6143"/>
                <a:gd name="connsiteX1" fmla="*/ 209 w 6076"/>
                <a:gd name="connsiteY1" fmla="*/ 1896 h 6143"/>
                <a:gd name="connsiteX2" fmla="*/ 743 w 6076"/>
                <a:gd name="connsiteY2" fmla="*/ 1067 h 6143"/>
                <a:gd name="connsiteX3" fmla="*/ 1486 w 6076"/>
                <a:gd name="connsiteY3" fmla="*/ 448 h 6143"/>
                <a:gd name="connsiteX4" fmla="*/ 2381 w 6076"/>
                <a:gd name="connsiteY4" fmla="*/ 76 h 6143"/>
                <a:gd name="connsiteX5" fmla="*/ 3363 w 6076"/>
                <a:gd name="connsiteY5" fmla="*/ 0 h 6143"/>
                <a:gd name="connsiteX6" fmla="*/ 4306 w 6076"/>
                <a:gd name="connsiteY6" fmla="*/ 248 h 6143"/>
                <a:gd name="connsiteX7" fmla="*/ 5125 w 6076"/>
                <a:gd name="connsiteY7" fmla="*/ 781 h 6143"/>
                <a:gd name="connsiteX8" fmla="*/ 5744 w 6076"/>
                <a:gd name="connsiteY8" fmla="*/ 1600 h 6143"/>
                <a:gd name="connsiteX9" fmla="*/ 6077 w 6076"/>
                <a:gd name="connsiteY9" fmla="*/ 2581 h 6143"/>
                <a:gd name="connsiteX10" fmla="*/ 6077 w 6076"/>
                <a:gd name="connsiteY10" fmla="*/ 3610 h 6143"/>
                <a:gd name="connsiteX11" fmla="*/ 5705 w 6076"/>
                <a:gd name="connsiteY11" fmla="*/ 4591 h 6143"/>
                <a:gd name="connsiteX12" fmla="*/ 5039 w 6076"/>
                <a:gd name="connsiteY12" fmla="*/ 5410 h 6143"/>
                <a:gd name="connsiteX13" fmla="*/ 4143 w 6076"/>
                <a:gd name="connsiteY13" fmla="*/ 5944 h 6143"/>
                <a:gd name="connsiteX14" fmla="*/ 3153 w 6076"/>
                <a:gd name="connsiteY14" fmla="*/ 6144 h 6143"/>
                <a:gd name="connsiteX15" fmla="*/ 2162 w 6076"/>
                <a:gd name="connsiteY15" fmla="*/ 5982 h 6143"/>
                <a:gd name="connsiteX16" fmla="*/ 1219 w 6076"/>
                <a:gd name="connsiteY16" fmla="*/ 5486 h 6143"/>
                <a:gd name="connsiteX17" fmla="*/ 515 w 6076"/>
                <a:gd name="connsiteY17" fmla="*/ 4753 h 6143"/>
                <a:gd name="connsiteX18" fmla="*/ 152 w 6076"/>
                <a:gd name="connsiteY18" fmla="*/ 3848 h 6143"/>
                <a:gd name="connsiteX19" fmla="*/ 0 w 6076"/>
                <a:gd name="connsiteY19" fmla="*/ 2867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" h="6143">
                  <a:moveTo>
                    <a:pt x="0" y="2867"/>
                  </a:moveTo>
                  <a:lnTo>
                    <a:pt x="209" y="1896"/>
                  </a:lnTo>
                  <a:lnTo>
                    <a:pt x="743" y="1067"/>
                  </a:lnTo>
                  <a:lnTo>
                    <a:pt x="1486" y="448"/>
                  </a:lnTo>
                  <a:lnTo>
                    <a:pt x="2381" y="76"/>
                  </a:lnTo>
                  <a:lnTo>
                    <a:pt x="3363" y="0"/>
                  </a:lnTo>
                  <a:lnTo>
                    <a:pt x="4306" y="248"/>
                  </a:lnTo>
                  <a:lnTo>
                    <a:pt x="5125" y="781"/>
                  </a:lnTo>
                  <a:lnTo>
                    <a:pt x="5744" y="1600"/>
                  </a:lnTo>
                  <a:lnTo>
                    <a:pt x="6077" y="2581"/>
                  </a:lnTo>
                  <a:lnTo>
                    <a:pt x="6077" y="3610"/>
                  </a:lnTo>
                  <a:lnTo>
                    <a:pt x="5705" y="4591"/>
                  </a:lnTo>
                  <a:lnTo>
                    <a:pt x="5039" y="5410"/>
                  </a:lnTo>
                  <a:lnTo>
                    <a:pt x="4143" y="5944"/>
                  </a:lnTo>
                  <a:lnTo>
                    <a:pt x="3153" y="6144"/>
                  </a:lnTo>
                  <a:lnTo>
                    <a:pt x="2162" y="5982"/>
                  </a:lnTo>
                  <a:lnTo>
                    <a:pt x="1219" y="5486"/>
                  </a:lnTo>
                  <a:lnTo>
                    <a:pt x="515" y="4753"/>
                  </a:lnTo>
                  <a:lnTo>
                    <a:pt x="152" y="3848"/>
                  </a:lnTo>
                  <a:lnTo>
                    <a:pt x="0" y="28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7" name="그래픽 2">
              <a:extLst>
                <a:ext uri="{FF2B5EF4-FFF2-40B4-BE49-F238E27FC236}">
                  <a16:creationId xmlns:a16="http://schemas.microsoft.com/office/drawing/2014/main" id="{8D9261F4-7CA9-242B-0CC1-144FEC881798}"/>
                </a:ext>
              </a:extLst>
            </p:cNvPr>
            <p:cNvSpPr/>
            <p:nvPr/>
          </p:nvSpPr>
          <p:spPr>
            <a:xfrm>
              <a:off x="8145427" y="5656211"/>
              <a:ext cx="5838" cy="5781"/>
            </a:xfrm>
            <a:custGeom>
              <a:avLst/>
              <a:gdLst>
                <a:gd name="connsiteX0" fmla="*/ 0 w 5838"/>
                <a:gd name="connsiteY0" fmla="*/ 3286 h 5781"/>
                <a:gd name="connsiteX1" fmla="*/ 48 w 5838"/>
                <a:gd name="connsiteY1" fmla="*/ 2343 h 5781"/>
                <a:gd name="connsiteX2" fmla="*/ 371 w 5838"/>
                <a:gd name="connsiteY2" fmla="*/ 1448 h 5781"/>
                <a:gd name="connsiteX3" fmla="*/ 971 w 5838"/>
                <a:gd name="connsiteY3" fmla="*/ 705 h 5781"/>
                <a:gd name="connsiteX4" fmla="*/ 1752 w 5838"/>
                <a:gd name="connsiteY4" fmla="*/ 209 h 5781"/>
                <a:gd name="connsiteX5" fmla="*/ 2657 w 5838"/>
                <a:gd name="connsiteY5" fmla="*/ 0 h 5781"/>
                <a:gd name="connsiteX6" fmla="*/ 3629 w 5838"/>
                <a:gd name="connsiteY6" fmla="*/ 76 h 5781"/>
                <a:gd name="connsiteX7" fmla="*/ 4533 w 5838"/>
                <a:gd name="connsiteY7" fmla="*/ 448 h 5781"/>
                <a:gd name="connsiteX8" fmla="*/ 5229 w 5838"/>
                <a:gd name="connsiteY8" fmla="*/ 1114 h 5781"/>
                <a:gd name="connsiteX9" fmla="*/ 5686 w 5838"/>
                <a:gd name="connsiteY9" fmla="*/ 1971 h 5781"/>
                <a:gd name="connsiteX10" fmla="*/ 5839 w 5838"/>
                <a:gd name="connsiteY10" fmla="*/ 2953 h 5781"/>
                <a:gd name="connsiteX11" fmla="*/ 5639 w 5838"/>
                <a:gd name="connsiteY11" fmla="*/ 3934 h 5781"/>
                <a:gd name="connsiteX12" fmla="*/ 5153 w 5838"/>
                <a:gd name="connsiteY12" fmla="*/ 4791 h 5781"/>
                <a:gd name="connsiteX13" fmla="*/ 4410 w 5838"/>
                <a:gd name="connsiteY13" fmla="*/ 5419 h 5781"/>
                <a:gd name="connsiteX14" fmla="*/ 3467 w 5838"/>
                <a:gd name="connsiteY14" fmla="*/ 5744 h 5781"/>
                <a:gd name="connsiteX15" fmla="*/ 2495 w 5838"/>
                <a:gd name="connsiteY15" fmla="*/ 5782 h 5781"/>
                <a:gd name="connsiteX16" fmla="*/ 1591 w 5838"/>
                <a:gd name="connsiteY16" fmla="*/ 5534 h 5781"/>
                <a:gd name="connsiteX17" fmla="*/ 809 w 5838"/>
                <a:gd name="connsiteY17" fmla="*/ 4962 h 5781"/>
                <a:gd name="connsiteX18" fmla="*/ 285 w 5838"/>
                <a:gd name="connsiteY18" fmla="*/ 4182 h 5781"/>
                <a:gd name="connsiteX19" fmla="*/ 0 w 5838"/>
                <a:gd name="connsiteY19" fmla="*/ 3286 h 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38" h="5781">
                  <a:moveTo>
                    <a:pt x="0" y="3286"/>
                  </a:moveTo>
                  <a:lnTo>
                    <a:pt x="48" y="2343"/>
                  </a:lnTo>
                  <a:lnTo>
                    <a:pt x="371" y="1448"/>
                  </a:lnTo>
                  <a:lnTo>
                    <a:pt x="971" y="705"/>
                  </a:lnTo>
                  <a:lnTo>
                    <a:pt x="1752" y="209"/>
                  </a:lnTo>
                  <a:lnTo>
                    <a:pt x="2657" y="0"/>
                  </a:lnTo>
                  <a:lnTo>
                    <a:pt x="3629" y="76"/>
                  </a:lnTo>
                  <a:lnTo>
                    <a:pt x="4533" y="448"/>
                  </a:lnTo>
                  <a:lnTo>
                    <a:pt x="5229" y="1114"/>
                  </a:lnTo>
                  <a:lnTo>
                    <a:pt x="5686" y="1971"/>
                  </a:lnTo>
                  <a:lnTo>
                    <a:pt x="5839" y="2953"/>
                  </a:lnTo>
                  <a:lnTo>
                    <a:pt x="5639" y="3934"/>
                  </a:lnTo>
                  <a:lnTo>
                    <a:pt x="5153" y="4791"/>
                  </a:lnTo>
                  <a:lnTo>
                    <a:pt x="4410" y="5419"/>
                  </a:lnTo>
                  <a:lnTo>
                    <a:pt x="3467" y="5744"/>
                  </a:lnTo>
                  <a:lnTo>
                    <a:pt x="2495" y="5782"/>
                  </a:lnTo>
                  <a:lnTo>
                    <a:pt x="1591" y="5534"/>
                  </a:lnTo>
                  <a:lnTo>
                    <a:pt x="809" y="4962"/>
                  </a:lnTo>
                  <a:lnTo>
                    <a:pt x="285" y="4182"/>
                  </a:lnTo>
                  <a:lnTo>
                    <a:pt x="0" y="32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8" name="그래픽 2">
              <a:extLst>
                <a:ext uri="{FF2B5EF4-FFF2-40B4-BE49-F238E27FC236}">
                  <a16:creationId xmlns:a16="http://schemas.microsoft.com/office/drawing/2014/main" id="{5D9A8572-9583-EFA5-1D4B-75807BF85BC0}"/>
                </a:ext>
              </a:extLst>
            </p:cNvPr>
            <p:cNvSpPr/>
            <p:nvPr/>
          </p:nvSpPr>
          <p:spPr>
            <a:xfrm>
              <a:off x="8299475" y="5763491"/>
              <a:ext cx="4457" cy="4391"/>
            </a:xfrm>
            <a:custGeom>
              <a:avLst/>
              <a:gdLst>
                <a:gd name="connsiteX0" fmla="*/ 0 w 4457"/>
                <a:gd name="connsiteY0" fmla="*/ 2029 h 4391"/>
                <a:gd name="connsiteX1" fmla="*/ 209 w 4457"/>
                <a:gd name="connsiteY1" fmla="*/ 1171 h 4391"/>
                <a:gd name="connsiteX2" fmla="*/ 695 w 4457"/>
                <a:gd name="connsiteY2" fmla="*/ 571 h 4391"/>
                <a:gd name="connsiteX3" fmla="*/ 1686 w 4457"/>
                <a:gd name="connsiteY3" fmla="*/ 0 h 4391"/>
                <a:gd name="connsiteX4" fmla="*/ 2667 w 4457"/>
                <a:gd name="connsiteY4" fmla="*/ 0 h 4391"/>
                <a:gd name="connsiteX5" fmla="*/ 3372 w 4457"/>
                <a:gd name="connsiteY5" fmla="*/ 248 h 4391"/>
                <a:gd name="connsiteX6" fmla="*/ 3972 w 4457"/>
                <a:gd name="connsiteY6" fmla="*/ 781 h 4391"/>
                <a:gd name="connsiteX7" fmla="*/ 4343 w 4457"/>
                <a:gd name="connsiteY7" fmla="*/ 1438 h 4391"/>
                <a:gd name="connsiteX8" fmla="*/ 4458 w 4457"/>
                <a:gd name="connsiteY8" fmla="*/ 2257 h 4391"/>
                <a:gd name="connsiteX9" fmla="*/ 4258 w 4457"/>
                <a:gd name="connsiteY9" fmla="*/ 3000 h 4391"/>
                <a:gd name="connsiteX10" fmla="*/ 3763 w 4457"/>
                <a:gd name="connsiteY10" fmla="*/ 3743 h 4391"/>
                <a:gd name="connsiteX11" fmla="*/ 3153 w 4457"/>
                <a:gd name="connsiteY11" fmla="*/ 4191 h 4391"/>
                <a:gd name="connsiteX12" fmla="*/ 2077 w 4457"/>
                <a:gd name="connsiteY12" fmla="*/ 4391 h 4391"/>
                <a:gd name="connsiteX13" fmla="*/ 1334 w 4457"/>
                <a:gd name="connsiteY13" fmla="*/ 4191 h 4391"/>
                <a:gd name="connsiteX14" fmla="*/ 962 w 4457"/>
                <a:gd name="connsiteY14" fmla="*/ 3991 h 4391"/>
                <a:gd name="connsiteX15" fmla="*/ 400 w 4457"/>
                <a:gd name="connsiteY15" fmla="*/ 3420 h 4391"/>
                <a:gd name="connsiteX16" fmla="*/ 67 w 4457"/>
                <a:gd name="connsiteY16" fmla="*/ 2762 h 4391"/>
                <a:gd name="connsiteX17" fmla="*/ 0 w 4457"/>
                <a:gd name="connsiteY17" fmla="*/ 2029 h 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7" h="4391">
                  <a:moveTo>
                    <a:pt x="0" y="2029"/>
                  </a:moveTo>
                  <a:lnTo>
                    <a:pt x="209" y="1171"/>
                  </a:lnTo>
                  <a:lnTo>
                    <a:pt x="695" y="571"/>
                  </a:lnTo>
                  <a:lnTo>
                    <a:pt x="1686" y="0"/>
                  </a:lnTo>
                  <a:lnTo>
                    <a:pt x="2667" y="0"/>
                  </a:lnTo>
                  <a:lnTo>
                    <a:pt x="3372" y="248"/>
                  </a:lnTo>
                  <a:lnTo>
                    <a:pt x="3972" y="781"/>
                  </a:lnTo>
                  <a:lnTo>
                    <a:pt x="4343" y="1438"/>
                  </a:lnTo>
                  <a:lnTo>
                    <a:pt x="4458" y="2257"/>
                  </a:lnTo>
                  <a:lnTo>
                    <a:pt x="4258" y="3000"/>
                  </a:lnTo>
                  <a:lnTo>
                    <a:pt x="3763" y="3743"/>
                  </a:lnTo>
                  <a:lnTo>
                    <a:pt x="3153" y="4191"/>
                  </a:lnTo>
                  <a:lnTo>
                    <a:pt x="2077" y="4391"/>
                  </a:lnTo>
                  <a:lnTo>
                    <a:pt x="1334" y="4191"/>
                  </a:lnTo>
                  <a:lnTo>
                    <a:pt x="962" y="3991"/>
                  </a:lnTo>
                  <a:lnTo>
                    <a:pt x="400" y="3420"/>
                  </a:lnTo>
                  <a:lnTo>
                    <a:pt x="67" y="2762"/>
                  </a:lnTo>
                  <a:lnTo>
                    <a:pt x="0" y="20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59" name="그래픽 2">
              <a:extLst>
                <a:ext uri="{FF2B5EF4-FFF2-40B4-BE49-F238E27FC236}">
                  <a16:creationId xmlns:a16="http://schemas.microsoft.com/office/drawing/2014/main" id="{6CF2F986-6C8C-2EAC-5739-D85F3AC7EC4B}"/>
                </a:ext>
              </a:extLst>
            </p:cNvPr>
            <p:cNvSpPr/>
            <p:nvPr/>
          </p:nvSpPr>
          <p:spPr>
            <a:xfrm>
              <a:off x="8300618" y="5769149"/>
              <a:ext cx="4143" cy="4181"/>
            </a:xfrm>
            <a:custGeom>
              <a:avLst/>
              <a:gdLst>
                <a:gd name="connsiteX0" fmla="*/ 0 w 4143"/>
                <a:gd name="connsiteY0" fmla="*/ 1810 h 4181"/>
                <a:gd name="connsiteX1" fmla="*/ 124 w 4143"/>
                <a:gd name="connsiteY1" fmla="*/ 1362 h 4181"/>
                <a:gd name="connsiteX2" fmla="*/ 458 w 4143"/>
                <a:gd name="connsiteY2" fmla="*/ 743 h 4181"/>
                <a:gd name="connsiteX3" fmla="*/ 1057 w 4143"/>
                <a:gd name="connsiteY3" fmla="*/ 257 h 4181"/>
                <a:gd name="connsiteX4" fmla="*/ 1677 w 4143"/>
                <a:gd name="connsiteY4" fmla="*/ 0 h 4181"/>
                <a:gd name="connsiteX5" fmla="*/ 2420 w 4143"/>
                <a:gd name="connsiteY5" fmla="*/ 0 h 4181"/>
                <a:gd name="connsiteX6" fmla="*/ 3077 w 4143"/>
                <a:gd name="connsiteY6" fmla="*/ 209 h 4181"/>
                <a:gd name="connsiteX7" fmla="*/ 3524 w 4143"/>
                <a:gd name="connsiteY7" fmla="*/ 543 h 4181"/>
                <a:gd name="connsiteX8" fmla="*/ 3934 w 4143"/>
                <a:gd name="connsiteY8" fmla="*/ 1143 h 4181"/>
                <a:gd name="connsiteX9" fmla="*/ 4143 w 4143"/>
                <a:gd name="connsiteY9" fmla="*/ 2086 h 4181"/>
                <a:gd name="connsiteX10" fmla="*/ 4106 w 4143"/>
                <a:gd name="connsiteY10" fmla="*/ 2572 h 4181"/>
                <a:gd name="connsiteX11" fmla="*/ 3820 w 4143"/>
                <a:gd name="connsiteY11" fmla="*/ 3239 h 4181"/>
                <a:gd name="connsiteX12" fmla="*/ 3486 w 4143"/>
                <a:gd name="connsiteY12" fmla="*/ 3648 h 4181"/>
                <a:gd name="connsiteX13" fmla="*/ 2886 w 4143"/>
                <a:gd name="connsiteY13" fmla="*/ 4020 h 4181"/>
                <a:gd name="connsiteX14" fmla="*/ 2143 w 4143"/>
                <a:gd name="connsiteY14" fmla="*/ 4182 h 4181"/>
                <a:gd name="connsiteX15" fmla="*/ 1657 w 4143"/>
                <a:gd name="connsiteY15" fmla="*/ 4134 h 4181"/>
                <a:gd name="connsiteX16" fmla="*/ 991 w 4143"/>
                <a:gd name="connsiteY16" fmla="*/ 3924 h 4181"/>
                <a:gd name="connsiteX17" fmla="*/ 419 w 4143"/>
                <a:gd name="connsiteY17" fmla="*/ 3400 h 4181"/>
                <a:gd name="connsiteX18" fmla="*/ 57 w 4143"/>
                <a:gd name="connsiteY18" fmla="*/ 2772 h 4181"/>
                <a:gd name="connsiteX19" fmla="*/ 0 w 4143"/>
                <a:gd name="connsiteY19" fmla="*/ 1810 h 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3" h="4181">
                  <a:moveTo>
                    <a:pt x="0" y="1810"/>
                  </a:moveTo>
                  <a:lnTo>
                    <a:pt x="124" y="1362"/>
                  </a:lnTo>
                  <a:lnTo>
                    <a:pt x="458" y="743"/>
                  </a:lnTo>
                  <a:lnTo>
                    <a:pt x="1057" y="257"/>
                  </a:lnTo>
                  <a:lnTo>
                    <a:pt x="1677" y="0"/>
                  </a:lnTo>
                  <a:lnTo>
                    <a:pt x="2420" y="0"/>
                  </a:lnTo>
                  <a:lnTo>
                    <a:pt x="3077" y="209"/>
                  </a:lnTo>
                  <a:lnTo>
                    <a:pt x="3524" y="543"/>
                  </a:lnTo>
                  <a:lnTo>
                    <a:pt x="3934" y="1143"/>
                  </a:lnTo>
                  <a:lnTo>
                    <a:pt x="4143" y="2086"/>
                  </a:lnTo>
                  <a:lnTo>
                    <a:pt x="4106" y="2572"/>
                  </a:lnTo>
                  <a:lnTo>
                    <a:pt x="3820" y="3239"/>
                  </a:lnTo>
                  <a:lnTo>
                    <a:pt x="3486" y="3648"/>
                  </a:lnTo>
                  <a:lnTo>
                    <a:pt x="2886" y="4020"/>
                  </a:lnTo>
                  <a:lnTo>
                    <a:pt x="2143" y="4182"/>
                  </a:lnTo>
                  <a:lnTo>
                    <a:pt x="1657" y="4134"/>
                  </a:lnTo>
                  <a:lnTo>
                    <a:pt x="991" y="3924"/>
                  </a:lnTo>
                  <a:lnTo>
                    <a:pt x="419" y="3400"/>
                  </a:lnTo>
                  <a:lnTo>
                    <a:pt x="57" y="2772"/>
                  </a:lnTo>
                  <a:lnTo>
                    <a:pt x="0" y="1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0" name="그래픽 2">
              <a:extLst>
                <a:ext uri="{FF2B5EF4-FFF2-40B4-BE49-F238E27FC236}">
                  <a16:creationId xmlns:a16="http://schemas.microsoft.com/office/drawing/2014/main" id="{B63623C3-D87F-FA6A-A7B5-DE0942B32FA8}"/>
                </a:ext>
              </a:extLst>
            </p:cNvPr>
            <p:cNvSpPr/>
            <p:nvPr/>
          </p:nvSpPr>
          <p:spPr>
            <a:xfrm>
              <a:off x="7222598" y="3894715"/>
              <a:ext cx="1642747" cy="1653997"/>
            </a:xfrm>
            <a:custGeom>
              <a:avLst/>
              <a:gdLst>
                <a:gd name="connsiteX0" fmla="*/ 0 w 1642747"/>
                <a:gd name="connsiteY0" fmla="*/ 394878 h 1653997"/>
                <a:gd name="connsiteX1" fmla="*/ 3648 w 1642747"/>
                <a:gd name="connsiteY1" fmla="*/ 428215 h 1653997"/>
                <a:gd name="connsiteX2" fmla="*/ 34900 w 1642747"/>
                <a:gd name="connsiteY2" fmla="*/ 713603 h 1653997"/>
                <a:gd name="connsiteX3" fmla="*/ 43196 w 1642747"/>
                <a:gd name="connsiteY3" fmla="*/ 789546 h 1653997"/>
                <a:gd name="connsiteX4" fmla="*/ 51235 w 1642747"/>
                <a:gd name="connsiteY4" fmla="*/ 822684 h 1653997"/>
                <a:gd name="connsiteX5" fmla="*/ 70323 w 1642747"/>
                <a:gd name="connsiteY5" fmla="*/ 854792 h 1653997"/>
                <a:gd name="connsiteX6" fmla="*/ 98412 w 1642747"/>
                <a:gd name="connsiteY6" fmla="*/ 876881 h 1653997"/>
                <a:gd name="connsiteX7" fmla="*/ 128549 w 1642747"/>
                <a:gd name="connsiteY7" fmla="*/ 886939 h 1653997"/>
                <a:gd name="connsiteX8" fmla="*/ 205854 w 1642747"/>
                <a:gd name="connsiteY8" fmla="*/ 906028 h 1653997"/>
                <a:gd name="connsiteX9" fmla="*/ 227447 w 1642747"/>
                <a:gd name="connsiteY9" fmla="*/ 911609 h 1653997"/>
                <a:gd name="connsiteX10" fmla="*/ 260128 w 1642747"/>
                <a:gd name="connsiteY10" fmla="*/ 920105 h 1653997"/>
                <a:gd name="connsiteX11" fmla="*/ 284836 w 1642747"/>
                <a:gd name="connsiteY11" fmla="*/ 929878 h 1653997"/>
                <a:gd name="connsiteX12" fmla="*/ 318373 w 1642747"/>
                <a:gd name="connsiteY12" fmla="*/ 943175 h 1653997"/>
                <a:gd name="connsiteX13" fmla="*/ 380657 w 1642747"/>
                <a:gd name="connsiteY13" fmla="*/ 966292 h 1653997"/>
                <a:gd name="connsiteX14" fmla="*/ 435797 w 1642747"/>
                <a:gd name="connsiteY14" fmla="*/ 988666 h 1653997"/>
                <a:gd name="connsiteX15" fmla="*/ 454971 w 1642747"/>
                <a:gd name="connsiteY15" fmla="*/ 996429 h 1653997"/>
                <a:gd name="connsiteX16" fmla="*/ 523246 w 1642747"/>
                <a:gd name="connsiteY16" fmla="*/ 1026566 h 1653997"/>
                <a:gd name="connsiteX17" fmla="*/ 587540 w 1642747"/>
                <a:gd name="connsiteY17" fmla="*/ 1062695 h 1653997"/>
                <a:gd name="connsiteX18" fmla="*/ 608400 w 1642747"/>
                <a:gd name="connsiteY18" fmla="*/ 1076115 h 1653997"/>
                <a:gd name="connsiteX19" fmla="*/ 643747 w 1642747"/>
                <a:gd name="connsiteY19" fmla="*/ 1098861 h 1653997"/>
                <a:gd name="connsiteX20" fmla="*/ 680904 w 1642747"/>
                <a:gd name="connsiteY20" fmla="*/ 1136999 h 1653997"/>
                <a:gd name="connsiteX21" fmla="*/ 721061 w 1642747"/>
                <a:gd name="connsiteY21" fmla="*/ 1196283 h 1653997"/>
                <a:gd name="connsiteX22" fmla="*/ 763257 w 1642747"/>
                <a:gd name="connsiteY22" fmla="*/ 1256509 h 1653997"/>
                <a:gd name="connsiteX23" fmla="*/ 777059 w 1642747"/>
                <a:gd name="connsiteY23" fmla="*/ 1280693 h 1653997"/>
                <a:gd name="connsiteX24" fmla="*/ 786326 w 1642747"/>
                <a:gd name="connsiteY24" fmla="*/ 1296876 h 1653997"/>
                <a:gd name="connsiteX25" fmla="*/ 799423 w 1642747"/>
                <a:gd name="connsiteY25" fmla="*/ 1319784 h 1653997"/>
                <a:gd name="connsiteX26" fmla="*/ 832561 w 1642747"/>
                <a:gd name="connsiteY26" fmla="*/ 1373981 h 1653997"/>
                <a:gd name="connsiteX27" fmla="*/ 852916 w 1642747"/>
                <a:gd name="connsiteY27" fmla="*/ 1408300 h 1653997"/>
                <a:gd name="connsiteX28" fmla="*/ 880786 w 1642747"/>
                <a:gd name="connsiteY28" fmla="*/ 1455334 h 1653997"/>
                <a:gd name="connsiteX29" fmla="*/ 917914 w 1642747"/>
                <a:gd name="connsiteY29" fmla="*/ 1527677 h 1653997"/>
                <a:gd name="connsiteX30" fmla="*/ 947052 w 1642747"/>
                <a:gd name="connsiteY30" fmla="*/ 1582893 h 1653997"/>
                <a:gd name="connsiteX31" fmla="*/ 963130 w 1642747"/>
                <a:gd name="connsiteY31" fmla="*/ 1618041 h 1653997"/>
                <a:gd name="connsiteX32" fmla="*/ 968140 w 1642747"/>
                <a:gd name="connsiteY32" fmla="*/ 1637128 h 1653997"/>
                <a:gd name="connsiteX33" fmla="*/ 967521 w 1642747"/>
                <a:gd name="connsiteY33" fmla="*/ 1653997 h 1653997"/>
                <a:gd name="connsiteX34" fmla="*/ 999506 w 1642747"/>
                <a:gd name="connsiteY34" fmla="*/ 1649158 h 1653997"/>
                <a:gd name="connsiteX35" fmla="*/ 1011821 w 1642747"/>
                <a:gd name="connsiteY35" fmla="*/ 1646406 h 1653997"/>
                <a:gd name="connsiteX36" fmla="*/ 1011821 w 1642747"/>
                <a:gd name="connsiteY36" fmla="*/ 1635490 h 1653997"/>
                <a:gd name="connsiteX37" fmla="*/ 1009155 w 1642747"/>
                <a:gd name="connsiteY37" fmla="*/ 1621574 h 1653997"/>
                <a:gd name="connsiteX38" fmla="*/ 1001849 w 1642747"/>
                <a:gd name="connsiteY38" fmla="*/ 1594399 h 1653997"/>
                <a:gd name="connsiteX39" fmla="*/ 1007964 w 1642747"/>
                <a:gd name="connsiteY39" fmla="*/ 1596247 h 1653997"/>
                <a:gd name="connsiteX40" fmla="*/ 1017975 w 1642747"/>
                <a:gd name="connsiteY40" fmla="*/ 1604915 h 1653997"/>
                <a:gd name="connsiteX41" fmla="*/ 1027833 w 1642747"/>
                <a:gd name="connsiteY41" fmla="*/ 1615259 h 1653997"/>
                <a:gd name="connsiteX42" fmla="*/ 1043111 w 1642747"/>
                <a:gd name="connsiteY42" fmla="*/ 1621783 h 1653997"/>
                <a:gd name="connsiteX43" fmla="*/ 1069477 w 1642747"/>
                <a:gd name="connsiteY43" fmla="*/ 1629908 h 1653997"/>
                <a:gd name="connsiteX44" fmla="*/ 1081983 w 1642747"/>
                <a:gd name="connsiteY44" fmla="*/ 1636928 h 1653997"/>
                <a:gd name="connsiteX45" fmla="*/ 1099432 w 1642747"/>
                <a:gd name="connsiteY45" fmla="*/ 1641405 h 1653997"/>
                <a:gd name="connsiteX46" fmla="*/ 1114168 w 1642747"/>
                <a:gd name="connsiteY46" fmla="*/ 1638043 h 1653997"/>
                <a:gd name="connsiteX47" fmla="*/ 1127636 w 1642747"/>
                <a:gd name="connsiteY47" fmla="*/ 1631432 h 1653997"/>
                <a:gd name="connsiteX48" fmla="*/ 1146943 w 1642747"/>
                <a:gd name="connsiteY48" fmla="*/ 1625146 h 1653997"/>
                <a:gd name="connsiteX49" fmla="*/ 1141476 w 1642747"/>
                <a:gd name="connsiteY49" fmla="*/ 1611554 h 1653997"/>
                <a:gd name="connsiteX50" fmla="*/ 1133761 w 1642747"/>
                <a:gd name="connsiteY50" fmla="*/ 1600476 h 1653997"/>
                <a:gd name="connsiteX51" fmla="*/ 1128007 w 1642747"/>
                <a:gd name="connsiteY51" fmla="*/ 1592875 h 1653997"/>
                <a:gd name="connsiteX52" fmla="*/ 1134666 w 1642747"/>
                <a:gd name="connsiteY52" fmla="*/ 1583846 h 1653997"/>
                <a:gd name="connsiteX53" fmla="*/ 1137332 w 1642747"/>
                <a:gd name="connsiteY53" fmla="*/ 1579292 h 1653997"/>
                <a:gd name="connsiteX54" fmla="*/ 1141066 w 1642747"/>
                <a:gd name="connsiteY54" fmla="*/ 1569320 h 1653997"/>
                <a:gd name="connsiteX55" fmla="*/ 1142590 w 1642747"/>
                <a:gd name="connsiteY55" fmla="*/ 1561195 h 1653997"/>
                <a:gd name="connsiteX56" fmla="*/ 1142629 w 1642747"/>
                <a:gd name="connsiteY56" fmla="*/ 1550632 h 1653997"/>
                <a:gd name="connsiteX57" fmla="*/ 1141400 w 1642747"/>
                <a:gd name="connsiteY57" fmla="*/ 1544526 h 1653997"/>
                <a:gd name="connsiteX58" fmla="*/ 1139218 w 1642747"/>
                <a:gd name="connsiteY58" fmla="*/ 1538163 h 1653997"/>
                <a:gd name="connsiteX59" fmla="*/ 1138971 w 1642747"/>
                <a:gd name="connsiteY59" fmla="*/ 1534744 h 1653997"/>
                <a:gd name="connsiteX60" fmla="*/ 1141543 w 1642747"/>
                <a:gd name="connsiteY60" fmla="*/ 1484624 h 1653997"/>
                <a:gd name="connsiteX61" fmla="*/ 1173537 w 1642747"/>
                <a:gd name="connsiteY61" fmla="*/ 1491510 h 1653997"/>
                <a:gd name="connsiteX62" fmla="*/ 1186510 w 1642747"/>
                <a:gd name="connsiteY62" fmla="*/ 1492787 h 1653997"/>
                <a:gd name="connsiteX63" fmla="*/ 1222105 w 1642747"/>
                <a:gd name="connsiteY63" fmla="*/ 1495415 h 1653997"/>
                <a:gd name="connsiteX64" fmla="*/ 1280198 w 1642747"/>
                <a:gd name="connsiteY64" fmla="*/ 1497644 h 1653997"/>
                <a:gd name="connsiteX65" fmla="*/ 1327909 w 1642747"/>
                <a:gd name="connsiteY65" fmla="*/ 1499244 h 1653997"/>
                <a:gd name="connsiteX66" fmla="*/ 1328604 w 1642747"/>
                <a:gd name="connsiteY66" fmla="*/ 1477108 h 1653997"/>
                <a:gd name="connsiteX67" fmla="*/ 1329718 w 1642747"/>
                <a:gd name="connsiteY67" fmla="*/ 1470784 h 1653997"/>
                <a:gd name="connsiteX68" fmla="*/ 1337843 w 1642747"/>
                <a:gd name="connsiteY68" fmla="*/ 1449143 h 1653997"/>
                <a:gd name="connsiteX69" fmla="*/ 1338776 w 1642747"/>
                <a:gd name="connsiteY69" fmla="*/ 1444342 h 1653997"/>
                <a:gd name="connsiteX70" fmla="*/ 1339519 w 1642747"/>
                <a:gd name="connsiteY70" fmla="*/ 1427883 h 1653997"/>
                <a:gd name="connsiteX71" fmla="*/ 1391126 w 1642747"/>
                <a:gd name="connsiteY71" fmla="*/ 1429693 h 1653997"/>
                <a:gd name="connsiteX72" fmla="*/ 1392241 w 1642747"/>
                <a:gd name="connsiteY72" fmla="*/ 1395088 h 1653997"/>
                <a:gd name="connsiteX73" fmla="*/ 1394088 w 1642747"/>
                <a:gd name="connsiteY73" fmla="*/ 1335767 h 1653997"/>
                <a:gd name="connsiteX74" fmla="*/ 1398155 w 1642747"/>
                <a:gd name="connsiteY74" fmla="*/ 1320327 h 1653997"/>
                <a:gd name="connsiteX75" fmla="*/ 1414081 w 1642747"/>
                <a:gd name="connsiteY75" fmla="*/ 1289075 h 1653997"/>
                <a:gd name="connsiteX76" fmla="*/ 1428893 w 1642747"/>
                <a:gd name="connsiteY76" fmla="*/ 1262634 h 1653997"/>
                <a:gd name="connsiteX77" fmla="*/ 1441094 w 1642747"/>
                <a:gd name="connsiteY77" fmla="*/ 1249499 h 1653997"/>
                <a:gd name="connsiteX78" fmla="*/ 1452553 w 1642747"/>
                <a:gd name="connsiteY78" fmla="*/ 1239479 h 1653997"/>
                <a:gd name="connsiteX79" fmla="*/ 1462364 w 1642747"/>
                <a:gd name="connsiteY79" fmla="*/ 1231887 h 1653997"/>
                <a:gd name="connsiteX80" fmla="*/ 1486957 w 1642747"/>
                <a:gd name="connsiteY80" fmla="*/ 1213409 h 1653997"/>
                <a:gd name="connsiteX81" fmla="*/ 1512160 w 1642747"/>
                <a:gd name="connsiteY81" fmla="*/ 1194559 h 1653997"/>
                <a:gd name="connsiteX82" fmla="*/ 1523990 w 1642747"/>
                <a:gd name="connsiteY82" fmla="*/ 1185653 h 1653997"/>
                <a:gd name="connsiteX83" fmla="*/ 1548050 w 1642747"/>
                <a:gd name="connsiteY83" fmla="*/ 1166803 h 1653997"/>
                <a:gd name="connsiteX84" fmla="*/ 1567967 w 1642747"/>
                <a:gd name="connsiteY84" fmla="*/ 1152887 h 1653997"/>
                <a:gd name="connsiteX85" fmla="*/ 1571577 w 1642747"/>
                <a:gd name="connsiteY85" fmla="*/ 1149648 h 1653997"/>
                <a:gd name="connsiteX86" fmla="*/ 1581216 w 1642747"/>
                <a:gd name="connsiteY86" fmla="*/ 1141057 h 1653997"/>
                <a:gd name="connsiteX87" fmla="*/ 1590494 w 1642747"/>
                <a:gd name="connsiteY87" fmla="*/ 1126617 h 1653997"/>
                <a:gd name="connsiteX88" fmla="*/ 1606382 w 1642747"/>
                <a:gd name="connsiteY88" fmla="*/ 1101081 h 1653997"/>
                <a:gd name="connsiteX89" fmla="*/ 1606753 w 1642747"/>
                <a:gd name="connsiteY89" fmla="*/ 1070334 h 1653997"/>
                <a:gd name="connsiteX90" fmla="*/ 1610487 w 1642747"/>
                <a:gd name="connsiteY90" fmla="*/ 1056303 h 1653997"/>
                <a:gd name="connsiteX91" fmla="*/ 1611230 w 1642747"/>
                <a:gd name="connsiteY91" fmla="*/ 1042225 h 1653997"/>
                <a:gd name="connsiteX92" fmla="*/ 1609001 w 1642747"/>
                <a:gd name="connsiteY92" fmla="*/ 1025185 h 1653997"/>
                <a:gd name="connsiteX93" fmla="*/ 1607525 w 1642747"/>
                <a:gd name="connsiteY93" fmla="*/ 1007811 h 1653997"/>
                <a:gd name="connsiteX94" fmla="*/ 1611259 w 1642747"/>
                <a:gd name="connsiteY94" fmla="*/ 999677 h 1653997"/>
                <a:gd name="connsiteX95" fmla="*/ 1622707 w 1642747"/>
                <a:gd name="connsiteY95" fmla="*/ 984866 h 1653997"/>
                <a:gd name="connsiteX96" fmla="*/ 1621603 w 1642747"/>
                <a:gd name="connsiteY96" fmla="*/ 968930 h 1653997"/>
                <a:gd name="connsiteX97" fmla="*/ 1625013 w 1642747"/>
                <a:gd name="connsiteY97" fmla="*/ 959653 h 1653997"/>
                <a:gd name="connsiteX98" fmla="*/ 1642748 w 1642747"/>
                <a:gd name="connsiteY98" fmla="*/ 933383 h 1653997"/>
                <a:gd name="connsiteX99" fmla="*/ 1610001 w 1642747"/>
                <a:gd name="connsiteY99" fmla="*/ 912247 h 1653997"/>
                <a:gd name="connsiteX100" fmla="*/ 1601715 w 1642747"/>
                <a:gd name="connsiteY100" fmla="*/ 900046 h 1653997"/>
                <a:gd name="connsiteX101" fmla="*/ 1596171 w 1642747"/>
                <a:gd name="connsiteY101" fmla="*/ 883005 h 1653997"/>
                <a:gd name="connsiteX102" fmla="*/ 1592342 w 1642747"/>
                <a:gd name="connsiteY102" fmla="*/ 865679 h 1653997"/>
                <a:gd name="connsiteX103" fmla="*/ 1582817 w 1642747"/>
                <a:gd name="connsiteY103" fmla="*/ 856402 h 1653997"/>
                <a:gd name="connsiteX104" fmla="*/ 1573101 w 1642747"/>
                <a:gd name="connsiteY104" fmla="*/ 861250 h 1653997"/>
                <a:gd name="connsiteX105" fmla="*/ 1561643 w 1642747"/>
                <a:gd name="connsiteY105" fmla="*/ 882348 h 1653997"/>
                <a:gd name="connsiteX106" fmla="*/ 1553556 w 1642747"/>
                <a:gd name="connsiteY106" fmla="*/ 892692 h 1653997"/>
                <a:gd name="connsiteX107" fmla="*/ 1543498 w 1642747"/>
                <a:gd name="connsiteY107" fmla="*/ 885339 h 1653997"/>
                <a:gd name="connsiteX108" fmla="*/ 1536478 w 1642747"/>
                <a:gd name="connsiteY108" fmla="*/ 868670 h 1653997"/>
                <a:gd name="connsiteX109" fmla="*/ 1522400 w 1642747"/>
                <a:gd name="connsiteY109" fmla="*/ 858660 h 1653997"/>
                <a:gd name="connsiteX110" fmla="*/ 1513494 w 1642747"/>
                <a:gd name="connsiteY110" fmla="*/ 845344 h 1653997"/>
                <a:gd name="connsiteX111" fmla="*/ 1505731 w 1642747"/>
                <a:gd name="connsiteY111" fmla="*/ 839067 h 1653997"/>
                <a:gd name="connsiteX112" fmla="*/ 1500188 w 1642747"/>
                <a:gd name="connsiteY112" fmla="*/ 827237 h 1653997"/>
                <a:gd name="connsiteX113" fmla="*/ 1492053 w 1642747"/>
                <a:gd name="connsiteY113" fmla="*/ 823874 h 1653997"/>
                <a:gd name="connsiteX114" fmla="*/ 1488071 w 1642747"/>
                <a:gd name="connsiteY114" fmla="*/ 818331 h 1653997"/>
                <a:gd name="connsiteX115" fmla="*/ 1485938 w 1642747"/>
                <a:gd name="connsiteY115" fmla="*/ 814844 h 1653997"/>
                <a:gd name="connsiteX116" fmla="*/ 1480195 w 1642747"/>
                <a:gd name="connsiteY116" fmla="*/ 805396 h 1653997"/>
                <a:gd name="connsiteX117" fmla="*/ 1473251 w 1642747"/>
                <a:gd name="connsiteY117" fmla="*/ 803920 h 1653997"/>
                <a:gd name="connsiteX118" fmla="*/ 1467707 w 1642747"/>
                <a:gd name="connsiteY118" fmla="*/ 810197 h 1653997"/>
                <a:gd name="connsiteX119" fmla="*/ 1453582 w 1642747"/>
                <a:gd name="connsiteY119" fmla="*/ 826132 h 1653997"/>
                <a:gd name="connsiteX120" fmla="*/ 1434369 w 1642747"/>
                <a:gd name="connsiteY120" fmla="*/ 839829 h 1653997"/>
                <a:gd name="connsiteX121" fmla="*/ 1416262 w 1642747"/>
                <a:gd name="connsiteY121" fmla="*/ 855355 h 1653997"/>
                <a:gd name="connsiteX122" fmla="*/ 1401375 w 1642747"/>
                <a:gd name="connsiteY122" fmla="*/ 865737 h 1653997"/>
                <a:gd name="connsiteX123" fmla="*/ 1389916 w 1642747"/>
                <a:gd name="connsiteY123" fmla="*/ 862413 h 1653997"/>
                <a:gd name="connsiteX124" fmla="*/ 1378468 w 1642747"/>
                <a:gd name="connsiteY124" fmla="*/ 865365 h 1653997"/>
                <a:gd name="connsiteX125" fmla="*/ 1371124 w 1642747"/>
                <a:gd name="connsiteY125" fmla="*/ 861260 h 1653997"/>
                <a:gd name="connsiteX126" fmla="*/ 1359913 w 1642747"/>
                <a:gd name="connsiteY126" fmla="*/ 856793 h 1653997"/>
                <a:gd name="connsiteX127" fmla="*/ 1358151 w 1642747"/>
                <a:gd name="connsiteY127" fmla="*/ 856088 h 1653997"/>
                <a:gd name="connsiteX128" fmla="*/ 1351131 w 1642747"/>
                <a:gd name="connsiteY128" fmla="*/ 847601 h 1653997"/>
                <a:gd name="connsiteX129" fmla="*/ 1338158 w 1642747"/>
                <a:gd name="connsiteY129" fmla="*/ 839467 h 1653997"/>
                <a:gd name="connsiteX130" fmla="*/ 1332157 w 1642747"/>
                <a:gd name="connsiteY130" fmla="*/ 837609 h 1653997"/>
                <a:gd name="connsiteX131" fmla="*/ 1297058 w 1642747"/>
                <a:gd name="connsiteY131" fmla="*/ 822427 h 1653997"/>
                <a:gd name="connsiteX132" fmla="*/ 1285037 w 1642747"/>
                <a:gd name="connsiteY132" fmla="*/ 816797 h 1653997"/>
                <a:gd name="connsiteX133" fmla="*/ 1278921 w 1642747"/>
                <a:gd name="connsiteY133" fmla="*/ 806129 h 1653997"/>
                <a:gd name="connsiteX134" fmla="*/ 1280646 w 1642747"/>
                <a:gd name="connsiteY134" fmla="*/ 790975 h 1653997"/>
                <a:gd name="connsiteX135" fmla="*/ 1284627 w 1642747"/>
                <a:gd name="connsiteY135" fmla="*/ 787403 h 1653997"/>
                <a:gd name="connsiteX136" fmla="*/ 1287827 w 1642747"/>
                <a:gd name="connsiteY136" fmla="*/ 784774 h 1653997"/>
                <a:gd name="connsiteX137" fmla="*/ 1272940 w 1642747"/>
                <a:gd name="connsiteY137" fmla="*/ 767572 h 1653997"/>
                <a:gd name="connsiteX138" fmla="*/ 1272244 w 1642747"/>
                <a:gd name="connsiteY138" fmla="*/ 755342 h 1653997"/>
                <a:gd name="connsiteX139" fmla="*/ 1270597 w 1642747"/>
                <a:gd name="connsiteY139" fmla="*/ 753285 h 1653997"/>
                <a:gd name="connsiteX140" fmla="*/ 1266987 w 1642747"/>
                <a:gd name="connsiteY140" fmla="*/ 748855 h 1653997"/>
                <a:gd name="connsiteX141" fmla="*/ 1270721 w 1642747"/>
                <a:gd name="connsiteY141" fmla="*/ 717328 h 1653997"/>
                <a:gd name="connsiteX142" fmla="*/ 1272654 w 1642747"/>
                <a:gd name="connsiteY142" fmla="*/ 703250 h 1653997"/>
                <a:gd name="connsiteX143" fmla="*/ 1282951 w 1642747"/>
                <a:gd name="connsiteY143" fmla="*/ 679599 h 1653997"/>
                <a:gd name="connsiteX144" fmla="*/ 1287761 w 1642747"/>
                <a:gd name="connsiteY144" fmla="*/ 664416 h 1653997"/>
                <a:gd name="connsiteX145" fmla="*/ 1299210 w 1642747"/>
                <a:gd name="connsiteY145" fmla="*/ 653282 h 1653997"/>
                <a:gd name="connsiteX146" fmla="*/ 1314098 w 1642747"/>
                <a:gd name="connsiteY146" fmla="*/ 647376 h 1653997"/>
                <a:gd name="connsiteX147" fmla="*/ 1319193 w 1642747"/>
                <a:gd name="connsiteY147" fmla="*/ 639985 h 1653997"/>
                <a:gd name="connsiteX148" fmla="*/ 1317012 w 1642747"/>
                <a:gd name="connsiteY148" fmla="*/ 630003 h 1653997"/>
                <a:gd name="connsiteX149" fmla="*/ 1309249 w 1642747"/>
                <a:gd name="connsiteY149" fmla="*/ 623354 h 1653997"/>
                <a:gd name="connsiteX150" fmla="*/ 1279522 w 1642747"/>
                <a:gd name="connsiteY150" fmla="*/ 599656 h 1653997"/>
                <a:gd name="connsiteX151" fmla="*/ 1280189 w 1642747"/>
                <a:gd name="connsiteY151" fmla="*/ 597570 h 1653997"/>
                <a:gd name="connsiteX152" fmla="*/ 1326252 w 1642747"/>
                <a:gd name="connsiteY152" fmla="*/ 595970 h 1653997"/>
                <a:gd name="connsiteX153" fmla="*/ 1347683 w 1642747"/>
                <a:gd name="connsiteY153" fmla="*/ 596179 h 1653997"/>
                <a:gd name="connsiteX154" fmla="*/ 1360037 w 1642747"/>
                <a:gd name="connsiteY154" fmla="*/ 584759 h 1653997"/>
                <a:gd name="connsiteX155" fmla="*/ 1359179 w 1642747"/>
                <a:gd name="connsiteY155" fmla="*/ 576672 h 1653997"/>
                <a:gd name="connsiteX156" fmla="*/ 1355274 w 1642747"/>
                <a:gd name="connsiteY156" fmla="*/ 568871 h 1653997"/>
                <a:gd name="connsiteX157" fmla="*/ 1330309 w 1642747"/>
                <a:gd name="connsiteY157" fmla="*/ 564975 h 1653997"/>
                <a:gd name="connsiteX158" fmla="*/ 1159754 w 1642747"/>
                <a:gd name="connsiteY158" fmla="*/ 468897 h 1653997"/>
                <a:gd name="connsiteX159" fmla="*/ 1111805 w 1642747"/>
                <a:gd name="connsiteY159" fmla="*/ 441884 h 1653997"/>
                <a:gd name="connsiteX160" fmla="*/ 1071239 w 1642747"/>
                <a:gd name="connsiteY160" fmla="*/ 419224 h 1653997"/>
                <a:gd name="connsiteX161" fmla="*/ 907132 w 1642747"/>
                <a:gd name="connsiteY161" fmla="*/ 327384 h 1653997"/>
                <a:gd name="connsiteX162" fmla="*/ 930859 w 1642747"/>
                <a:gd name="connsiteY162" fmla="*/ 273806 h 1653997"/>
                <a:gd name="connsiteX163" fmla="*/ 941984 w 1642747"/>
                <a:gd name="connsiteY163" fmla="*/ 233286 h 1653997"/>
                <a:gd name="connsiteX164" fmla="*/ 946461 w 1642747"/>
                <a:gd name="connsiteY164" fmla="*/ 217103 h 1653997"/>
                <a:gd name="connsiteX165" fmla="*/ 979961 w 1642747"/>
                <a:gd name="connsiteY165" fmla="*/ 96069 h 1653997"/>
                <a:gd name="connsiteX166" fmla="*/ 956510 w 1642747"/>
                <a:gd name="connsiteY166" fmla="*/ 84696 h 1653997"/>
                <a:gd name="connsiteX167" fmla="*/ 936850 w 1642747"/>
                <a:gd name="connsiteY167" fmla="*/ 71276 h 1653997"/>
                <a:gd name="connsiteX168" fmla="*/ 914638 w 1642747"/>
                <a:gd name="connsiteY168" fmla="*/ 53330 h 1653997"/>
                <a:gd name="connsiteX169" fmla="*/ 892635 w 1642747"/>
                <a:gd name="connsiteY169" fmla="*/ 42824 h 1653997"/>
                <a:gd name="connsiteX170" fmla="*/ 776525 w 1642747"/>
                <a:gd name="connsiteY170" fmla="*/ 0 h 1653997"/>
                <a:gd name="connsiteX171" fmla="*/ 692201 w 1642747"/>
                <a:gd name="connsiteY171" fmla="*/ 123577 h 1653997"/>
                <a:gd name="connsiteX172" fmla="*/ 679552 w 1642747"/>
                <a:gd name="connsiteY172" fmla="*/ 142141 h 1653997"/>
                <a:gd name="connsiteX173" fmla="*/ 641775 w 1642747"/>
                <a:gd name="connsiteY173" fmla="*/ 192348 h 1653997"/>
                <a:gd name="connsiteX174" fmla="*/ 595836 w 1642747"/>
                <a:gd name="connsiteY174" fmla="*/ 253394 h 1653997"/>
                <a:gd name="connsiteX175" fmla="*/ 549326 w 1642747"/>
                <a:gd name="connsiteY175" fmla="*/ 299418 h 1653997"/>
                <a:gd name="connsiteX176" fmla="*/ 492252 w 1642747"/>
                <a:gd name="connsiteY176" fmla="*/ 355873 h 1653997"/>
                <a:gd name="connsiteX177" fmla="*/ 427301 w 1642747"/>
                <a:gd name="connsiteY177" fmla="*/ 397507 h 1653997"/>
                <a:gd name="connsiteX178" fmla="*/ 378809 w 1642747"/>
                <a:gd name="connsiteY178" fmla="*/ 428577 h 1653997"/>
                <a:gd name="connsiteX179" fmla="*/ 222352 w 1642747"/>
                <a:gd name="connsiteY179" fmla="*/ 440693 h 1653997"/>
                <a:gd name="connsiteX180" fmla="*/ 106661 w 1642747"/>
                <a:gd name="connsiteY180" fmla="*/ 428168 h 1653997"/>
                <a:gd name="connsiteX181" fmla="*/ 90145 w 1642747"/>
                <a:gd name="connsiteY181" fmla="*/ 426377 h 1653997"/>
                <a:gd name="connsiteX182" fmla="*/ 0 w 1642747"/>
                <a:gd name="connsiteY182" fmla="*/ 394878 h 16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1642747" h="1653997">
                  <a:moveTo>
                    <a:pt x="0" y="394878"/>
                  </a:moveTo>
                  <a:lnTo>
                    <a:pt x="3648" y="428215"/>
                  </a:lnTo>
                  <a:lnTo>
                    <a:pt x="34900" y="713603"/>
                  </a:lnTo>
                  <a:lnTo>
                    <a:pt x="43196" y="789546"/>
                  </a:lnTo>
                  <a:lnTo>
                    <a:pt x="51235" y="822684"/>
                  </a:lnTo>
                  <a:lnTo>
                    <a:pt x="70323" y="854792"/>
                  </a:lnTo>
                  <a:lnTo>
                    <a:pt x="98412" y="876881"/>
                  </a:lnTo>
                  <a:lnTo>
                    <a:pt x="128549" y="886939"/>
                  </a:lnTo>
                  <a:lnTo>
                    <a:pt x="205854" y="906028"/>
                  </a:lnTo>
                  <a:lnTo>
                    <a:pt x="227447" y="911609"/>
                  </a:lnTo>
                  <a:lnTo>
                    <a:pt x="260128" y="920105"/>
                  </a:lnTo>
                  <a:lnTo>
                    <a:pt x="284836" y="929878"/>
                  </a:lnTo>
                  <a:lnTo>
                    <a:pt x="318373" y="943175"/>
                  </a:lnTo>
                  <a:lnTo>
                    <a:pt x="380657" y="966292"/>
                  </a:lnTo>
                  <a:lnTo>
                    <a:pt x="435797" y="988666"/>
                  </a:lnTo>
                  <a:lnTo>
                    <a:pt x="454971" y="996429"/>
                  </a:lnTo>
                  <a:lnTo>
                    <a:pt x="523246" y="1026566"/>
                  </a:lnTo>
                  <a:lnTo>
                    <a:pt x="587540" y="1062695"/>
                  </a:lnTo>
                  <a:lnTo>
                    <a:pt x="608400" y="1076115"/>
                  </a:lnTo>
                  <a:lnTo>
                    <a:pt x="643747" y="1098861"/>
                  </a:lnTo>
                  <a:lnTo>
                    <a:pt x="680904" y="1136999"/>
                  </a:lnTo>
                  <a:lnTo>
                    <a:pt x="721061" y="1196283"/>
                  </a:lnTo>
                  <a:lnTo>
                    <a:pt x="763257" y="1256509"/>
                  </a:lnTo>
                  <a:lnTo>
                    <a:pt x="777059" y="1280693"/>
                  </a:lnTo>
                  <a:lnTo>
                    <a:pt x="786326" y="1296876"/>
                  </a:lnTo>
                  <a:lnTo>
                    <a:pt x="799423" y="1319784"/>
                  </a:lnTo>
                  <a:lnTo>
                    <a:pt x="832561" y="1373981"/>
                  </a:lnTo>
                  <a:lnTo>
                    <a:pt x="852916" y="1408300"/>
                  </a:lnTo>
                  <a:lnTo>
                    <a:pt x="880786" y="1455334"/>
                  </a:lnTo>
                  <a:lnTo>
                    <a:pt x="917914" y="1527677"/>
                  </a:lnTo>
                  <a:lnTo>
                    <a:pt x="947052" y="1582893"/>
                  </a:lnTo>
                  <a:lnTo>
                    <a:pt x="963130" y="1618041"/>
                  </a:lnTo>
                  <a:lnTo>
                    <a:pt x="968140" y="1637128"/>
                  </a:lnTo>
                  <a:lnTo>
                    <a:pt x="967521" y="1653997"/>
                  </a:lnTo>
                  <a:lnTo>
                    <a:pt x="999506" y="1649158"/>
                  </a:lnTo>
                  <a:lnTo>
                    <a:pt x="1011821" y="1646406"/>
                  </a:lnTo>
                  <a:lnTo>
                    <a:pt x="1011821" y="1635490"/>
                  </a:lnTo>
                  <a:lnTo>
                    <a:pt x="1009155" y="1621574"/>
                  </a:lnTo>
                  <a:lnTo>
                    <a:pt x="1001849" y="1594399"/>
                  </a:lnTo>
                  <a:lnTo>
                    <a:pt x="1007964" y="1596247"/>
                  </a:lnTo>
                  <a:lnTo>
                    <a:pt x="1017975" y="1604915"/>
                  </a:lnTo>
                  <a:lnTo>
                    <a:pt x="1027833" y="1615259"/>
                  </a:lnTo>
                  <a:lnTo>
                    <a:pt x="1043111" y="1621783"/>
                  </a:lnTo>
                  <a:lnTo>
                    <a:pt x="1069477" y="1629908"/>
                  </a:lnTo>
                  <a:lnTo>
                    <a:pt x="1081983" y="1636928"/>
                  </a:lnTo>
                  <a:lnTo>
                    <a:pt x="1099432" y="1641405"/>
                  </a:lnTo>
                  <a:lnTo>
                    <a:pt x="1114168" y="1638043"/>
                  </a:lnTo>
                  <a:lnTo>
                    <a:pt x="1127636" y="1631432"/>
                  </a:lnTo>
                  <a:lnTo>
                    <a:pt x="1146943" y="1625146"/>
                  </a:lnTo>
                  <a:lnTo>
                    <a:pt x="1141476" y="1611554"/>
                  </a:lnTo>
                  <a:lnTo>
                    <a:pt x="1133761" y="1600476"/>
                  </a:lnTo>
                  <a:lnTo>
                    <a:pt x="1128007" y="1592875"/>
                  </a:lnTo>
                  <a:lnTo>
                    <a:pt x="1134666" y="1583846"/>
                  </a:lnTo>
                  <a:lnTo>
                    <a:pt x="1137332" y="1579292"/>
                  </a:lnTo>
                  <a:lnTo>
                    <a:pt x="1141066" y="1569320"/>
                  </a:lnTo>
                  <a:lnTo>
                    <a:pt x="1142590" y="1561195"/>
                  </a:lnTo>
                  <a:lnTo>
                    <a:pt x="1142629" y="1550632"/>
                  </a:lnTo>
                  <a:lnTo>
                    <a:pt x="1141400" y="1544526"/>
                  </a:lnTo>
                  <a:lnTo>
                    <a:pt x="1139218" y="1538163"/>
                  </a:lnTo>
                  <a:lnTo>
                    <a:pt x="1138971" y="1534744"/>
                  </a:lnTo>
                  <a:lnTo>
                    <a:pt x="1141543" y="1484624"/>
                  </a:lnTo>
                  <a:lnTo>
                    <a:pt x="1173537" y="1491510"/>
                  </a:lnTo>
                  <a:lnTo>
                    <a:pt x="1186510" y="1492787"/>
                  </a:lnTo>
                  <a:lnTo>
                    <a:pt x="1222105" y="1495415"/>
                  </a:lnTo>
                  <a:lnTo>
                    <a:pt x="1280198" y="1497644"/>
                  </a:lnTo>
                  <a:lnTo>
                    <a:pt x="1327909" y="1499244"/>
                  </a:lnTo>
                  <a:lnTo>
                    <a:pt x="1328604" y="1477108"/>
                  </a:lnTo>
                  <a:lnTo>
                    <a:pt x="1329718" y="1470784"/>
                  </a:lnTo>
                  <a:lnTo>
                    <a:pt x="1337843" y="1449143"/>
                  </a:lnTo>
                  <a:lnTo>
                    <a:pt x="1338776" y="1444342"/>
                  </a:lnTo>
                  <a:lnTo>
                    <a:pt x="1339519" y="1427883"/>
                  </a:lnTo>
                  <a:lnTo>
                    <a:pt x="1391126" y="1429693"/>
                  </a:lnTo>
                  <a:lnTo>
                    <a:pt x="1392241" y="1395088"/>
                  </a:lnTo>
                  <a:lnTo>
                    <a:pt x="1394088" y="1335767"/>
                  </a:lnTo>
                  <a:lnTo>
                    <a:pt x="1398155" y="1320327"/>
                  </a:lnTo>
                  <a:lnTo>
                    <a:pt x="1414081" y="1289075"/>
                  </a:lnTo>
                  <a:lnTo>
                    <a:pt x="1428893" y="1262634"/>
                  </a:lnTo>
                  <a:lnTo>
                    <a:pt x="1441094" y="1249499"/>
                  </a:lnTo>
                  <a:lnTo>
                    <a:pt x="1452553" y="1239479"/>
                  </a:lnTo>
                  <a:lnTo>
                    <a:pt x="1462364" y="1231887"/>
                  </a:lnTo>
                  <a:lnTo>
                    <a:pt x="1486957" y="1213409"/>
                  </a:lnTo>
                  <a:lnTo>
                    <a:pt x="1512160" y="1194559"/>
                  </a:lnTo>
                  <a:lnTo>
                    <a:pt x="1523990" y="1185653"/>
                  </a:lnTo>
                  <a:lnTo>
                    <a:pt x="1548050" y="1166803"/>
                  </a:lnTo>
                  <a:lnTo>
                    <a:pt x="1567967" y="1152887"/>
                  </a:lnTo>
                  <a:lnTo>
                    <a:pt x="1571577" y="1149648"/>
                  </a:lnTo>
                  <a:lnTo>
                    <a:pt x="1581216" y="1141057"/>
                  </a:lnTo>
                  <a:lnTo>
                    <a:pt x="1590494" y="1126617"/>
                  </a:lnTo>
                  <a:lnTo>
                    <a:pt x="1606382" y="1101081"/>
                  </a:lnTo>
                  <a:lnTo>
                    <a:pt x="1606753" y="1070334"/>
                  </a:lnTo>
                  <a:lnTo>
                    <a:pt x="1610487" y="1056303"/>
                  </a:lnTo>
                  <a:lnTo>
                    <a:pt x="1611230" y="1042225"/>
                  </a:lnTo>
                  <a:lnTo>
                    <a:pt x="1609001" y="1025185"/>
                  </a:lnTo>
                  <a:lnTo>
                    <a:pt x="1607525" y="1007811"/>
                  </a:lnTo>
                  <a:lnTo>
                    <a:pt x="1611259" y="999677"/>
                  </a:lnTo>
                  <a:lnTo>
                    <a:pt x="1622707" y="984866"/>
                  </a:lnTo>
                  <a:lnTo>
                    <a:pt x="1621603" y="968930"/>
                  </a:lnTo>
                  <a:lnTo>
                    <a:pt x="1625013" y="959653"/>
                  </a:lnTo>
                  <a:lnTo>
                    <a:pt x="1642748" y="933383"/>
                  </a:lnTo>
                  <a:lnTo>
                    <a:pt x="1610001" y="912247"/>
                  </a:lnTo>
                  <a:lnTo>
                    <a:pt x="1601715" y="900046"/>
                  </a:lnTo>
                  <a:lnTo>
                    <a:pt x="1596171" y="883005"/>
                  </a:lnTo>
                  <a:lnTo>
                    <a:pt x="1592342" y="865679"/>
                  </a:lnTo>
                  <a:lnTo>
                    <a:pt x="1582817" y="856402"/>
                  </a:lnTo>
                  <a:lnTo>
                    <a:pt x="1573101" y="861250"/>
                  </a:lnTo>
                  <a:lnTo>
                    <a:pt x="1561643" y="882348"/>
                  </a:lnTo>
                  <a:lnTo>
                    <a:pt x="1553556" y="892692"/>
                  </a:lnTo>
                  <a:lnTo>
                    <a:pt x="1543498" y="885339"/>
                  </a:lnTo>
                  <a:lnTo>
                    <a:pt x="1536478" y="868670"/>
                  </a:lnTo>
                  <a:lnTo>
                    <a:pt x="1522400" y="858660"/>
                  </a:lnTo>
                  <a:lnTo>
                    <a:pt x="1513494" y="845344"/>
                  </a:lnTo>
                  <a:lnTo>
                    <a:pt x="1505731" y="839067"/>
                  </a:lnTo>
                  <a:lnTo>
                    <a:pt x="1500188" y="827237"/>
                  </a:lnTo>
                  <a:lnTo>
                    <a:pt x="1492053" y="823874"/>
                  </a:lnTo>
                  <a:lnTo>
                    <a:pt x="1488071" y="818331"/>
                  </a:lnTo>
                  <a:lnTo>
                    <a:pt x="1485938" y="814844"/>
                  </a:lnTo>
                  <a:lnTo>
                    <a:pt x="1480195" y="805396"/>
                  </a:lnTo>
                  <a:lnTo>
                    <a:pt x="1473251" y="803920"/>
                  </a:lnTo>
                  <a:lnTo>
                    <a:pt x="1467707" y="810197"/>
                  </a:lnTo>
                  <a:lnTo>
                    <a:pt x="1453582" y="826132"/>
                  </a:lnTo>
                  <a:lnTo>
                    <a:pt x="1434369" y="839829"/>
                  </a:lnTo>
                  <a:lnTo>
                    <a:pt x="1416262" y="855355"/>
                  </a:lnTo>
                  <a:lnTo>
                    <a:pt x="1401375" y="865737"/>
                  </a:lnTo>
                  <a:lnTo>
                    <a:pt x="1389916" y="862413"/>
                  </a:lnTo>
                  <a:lnTo>
                    <a:pt x="1378468" y="865365"/>
                  </a:lnTo>
                  <a:lnTo>
                    <a:pt x="1371124" y="861260"/>
                  </a:lnTo>
                  <a:lnTo>
                    <a:pt x="1359913" y="856793"/>
                  </a:lnTo>
                  <a:lnTo>
                    <a:pt x="1358151" y="856088"/>
                  </a:lnTo>
                  <a:lnTo>
                    <a:pt x="1351131" y="847601"/>
                  </a:lnTo>
                  <a:lnTo>
                    <a:pt x="1338158" y="839467"/>
                  </a:lnTo>
                  <a:lnTo>
                    <a:pt x="1332157" y="837609"/>
                  </a:lnTo>
                  <a:lnTo>
                    <a:pt x="1297058" y="822427"/>
                  </a:lnTo>
                  <a:lnTo>
                    <a:pt x="1285037" y="816797"/>
                  </a:lnTo>
                  <a:lnTo>
                    <a:pt x="1278921" y="806129"/>
                  </a:lnTo>
                  <a:lnTo>
                    <a:pt x="1280646" y="790975"/>
                  </a:lnTo>
                  <a:lnTo>
                    <a:pt x="1284627" y="787403"/>
                  </a:lnTo>
                  <a:lnTo>
                    <a:pt x="1287827" y="784774"/>
                  </a:lnTo>
                  <a:lnTo>
                    <a:pt x="1272940" y="767572"/>
                  </a:lnTo>
                  <a:lnTo>
                    <a:pt x="1272244" y="755342"/>
                  </a:lnTo>
                  <a:lnTo>
                    <a:pt x="1270597" y="753285"/>
                  </a:lnTo>
                  <a:lnTo>
                    <a:pt x="1266987" y="748855"/>
                  </a:lnTo>
                  <a:lnTo>
                    <a:pt x="1270721" y="717328"/>
                  </a:lnTo>
                  <a:lnTo>
                    <a:pt x="1272654" y="703250"/>
                  </a:lnTo>
                  <a:lnTo>
                    <a:pt x="1282951" y="679599"/>
                  </a:lnTo>
                  <a:lnTo>
                    <a:pt x="1287761" y="664416"/>
                  </a:lnTo>
                  <a:lnTo>
                    <a:pt x="1299210" y="653282"/>
                  </a:lnTo>
                  <a:lnTo>
                    <a:pt x="1314098" y="647376"/>
                  </a:lnTo>
                  <a:lnTo>
                    <a:pt x="1319193" y="639985"/>
                  </a:lnTo>
                  <a:lnTo>
                    <a:pt x="1317012" y="630003"/>
                  </a:lnTo>
                  <a:lnTo>
                    <a:pt x="1309249" y="623354"/>
                  </a:lnTo>
                  <a:lnTo>
                    <a:pt x="1279522" y="599656"/>
                  </a:lnTo>
                  <a:lnTo>
                    <a:pt x="1280189" y="597570"/>
                  </a:lnTo>
                  <a:lnTo>
                    <a:pt x="1326252" y="595970"/>
                  </a:lnTo>
                  <a:lnTo>
                    <a:pt x="1347683" y="596179"/>
                  </a:lnTo>
                  <a:lnTo>
                    <a:pt x="1360037" y="584759"/>
                  </a:lnTo>
                  <a:lnTo>
                    <a:pt x="1359179" y="576672"/>
                  </a:lnTo>
                  <a:lnTo>
                    <a:pt x="1355274" y="568871"/>
                  </a:lnTo>
                  <a:lnTo>
                    <a:pt x="1330309" y="564975"/>
                  </a:lnTo>
                  <a:lnTo>
                    <a:pt x="1159754" y="468897"/>
                  </a:lnTo>
                  <a:lnTo>
                    <a:pt x="1111805" y="441884"/>
                  </a:lnTo>
                  <a:lnTo>
                    <a:pt x="1071239" y="419224"/>
                  </a:lnTo>
                  <a:lnTo>
                    <a:pt x="907132" y="327384"/>
                  </a:lnTo>
                  <a:lnTo>
                    <a:pt x="930859" y="273806"/>
                  </a:lnTo>
                  <a:lnTo>
                    <a:pt x="941984" y="233286"/>
                  </a:lnTo>
                  <a:lnTo>
                    <a:pt x="946461" y="217103"/>
                  </a:lnTo>
                  <a:lnTo>
                    <a:pt x="979961" y="96069"/>
                  </a:lnTo>
                  <a:lnTo>
                    <a:pt x="956510" y="84696"/>
                  </a:lnTo>
                  <a:lnTo>
                    <a:pt x="936850" y="71276"/>
                  </a:lnTo>
                  <a:lnTo>
                    <a:pt x="914638" y="53330"/>
                  </a:lnTo>
                  <a:lnTo>
                    <a:pt x="892635" y="42824"/>
                  </a:lnTo>
                  <a:lnTo>
                    <a:pt x="776525" y="0"/>
                  </a:lnTo>
                  <a:lnTo>
                    <a:pt x="692201" y="123577"/>
                  </a:lnTo>
                  <a:lnTo>
                    <a:pt x="679552" y="142141"/>
                  </a:lnTo>
                  <a:lnTo>
                    <a:pt x="641775" y="192348"/>
                  </a:lnTo>
                  <a:lnTo>
                    <a:pt x="595836" y="253394"/>
                  </a:lnTo>
                  <a:lnTo>
                    <a:pt x="549326" y="299418"/>
                  </a:lnTo>
                  <a:lnTo>
                    <a:pt x="492252" y="355873"/>
                  </a:lnTo>
                  <a:lnTo>
                    <a:pt x="427301" y="397507"/>
                  </a:lnTo>
                  <a:lnTo>
                    <a:pt x="378809" y="428577"/>
                  </a:lnTo>
                  <a:lnTo>
                    <a:pt x="222352" y="440693"/>
                  </a:lnTo>
                  <a:lnTo>
                    <a:pt x="106661" y="428168"/>
                  </a:lnTo>
                  <a:lnTo>
                    <a:pt x="90145" y="426377"/>
                  </a:lnTo>
                  <a:lnTo>
                    <a:pt x="0" y="39487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1" name="그래픽 2">
              <a:extLst>
                <a:ext uri="{FF2B5EF4-FFF2-40B4-BE49-F238E27FC236}">
                  <a16:creationId xmlns:a16="http://schemas.microsoft.com/office/drawing/2014/main" id="{13A30649-3BA3-8015-ED76-D9CFFA11F90D}"/>
                </a:ext>
              </a:extLst>
            </p:cNvPr>
            <p:cNvSpPr/>
            <p:nvPr/>
          </p:nvSpPr>
          <p:spPr>
            <a:xfrm>
              <a:off x="4378451" y="2423045"/>
              <a:ext cx="1171965" cy="1210122"/>
            </a:xfrm>
            <a:custGeom>
              <a:avLst/>
              <a:gdLst>
                <a:gd name="connsiteX0" fmla="*/ 0 w 1171965"/>
                <a:gd name="connsiteY0" fmla="*/ 767534 h 1210122"/>
                <a:gd name="connsiteX1" fmla="*/ 19164 w 1171965"/>
                <a:gd name="connsiteY1" fmla="*/ 743188 h 1210122"/>
                <a:gd name="connsiteX2" fmla="*/ 21746 w 1171965"/>
                <a:gd name="connsiteY2" fmla="*/ 739702 h 1210122"/>
                <a:gd name="connsiteX3" fmla="*/ 46044 w 1171965"/>
                <a:gd name="connsiteY3" fmla="*/ 706574 h 1210122"/>
                <a:gd name="connsiteX4" fmla="*/ 80534 w 1171965"/>
                <a:gd name="connsiteY4" fmla="*/ 665102 h 1210122"/>
                <a:gd name="connsiteX5" fmla="*/ 95898 w 1171965"/>
                <a:gd name="connsiteY5" fmla="*/ 646624 h 1210122"/>
                <a:gd name="connsiteX6" fmla="*/ 160563 w 1171965"/>
                <a:gd name="connsiteY6" fmla="*/ 568900 h 1210122"/>
                <a:gd name="connsiteX7" fmla="*/ 183918 w 1171965"/>
                <a:gd name="connsiteY7" fmla="*/ 541668 h 1210122"/>
                <a:gd name="connsiteX8" fmla="*/ 192300 w 1171965"/>
                <a:gd name="connsiteY8" fmla="*/ 529980 h 1210122"/>
                <a:gd name="connsiteX9" fmla="*/ 197177 w 1171965"/>
                <a:gd name="connsiteY9" fmla="*/ 514988 h 1210122"/>
                <a:gd name="connsiteX10" fmla="*/ 204359 w 1171965"/>
                <a:gd name="connsiteY10" fmla="*/ 516398 h 1210122"/>
                <a:gd name="connsiteX11" fmla="*/ 240783 w 1171965"/>
                <a:gd name="connsiteY11" fmla="*/ 536381 h 1210122"/>
                <a:gd name="connsiteX12" fmla="*/ 235896 w 1171965"/>
                <a:gd name="connsiteY12" fmla="*/ 549812 h 1210122"/>
                <a:gd name="connsiteX13" fmla="*/ 248955 w 1171965"/>
                <a:gd name="connsiteY13" fmla="*/ 543973 h 1210122"/>
                <a:gd name="connsiteX14" fmla="*/ 245269 w 1171965"/>
                <a:gd name="connsiteY14" fmla="*/ 556079 h 1210122"/>
                <a:gd name="connsiteX15" fmla="*/ 242145 w 1171965"/>
                <a:gd name="connsiteY15" fmla="*/ 566995 h 1210122"/>
                <a:gd name="connsiteX16" fmla="*/ 241363 w 1171965"/>
                <a:gd name="connsiteY16" fmla="*/ 575539 h 1210122"/>
                <a:gd name="connsiteX17" fmla="*/ 243126 w 1171965"/>
                <a:gd name="connsiteY17" fmla="*/ 585730 h 1210122"/>
                <a:gd name="connsiteX18" fmla="*/ 244021 w 1171965"/>
                <a:gd name="connsiteY18" fmla="*/ 599808 h 1210122"/>
                <a:gd name="connsiteX19" fmla="*/ 259280 w 1171965"/>
                <a:gd name="connsiteY19" fmla="*/ 596598 h 1210122"/>
                <a:gd name="connsiteX20" fmla="*/ 277997 w 1171965"/>
                <a:gd name="connsiteY20" fmla="*/ 596598 h 1210122"/>
                <a:gd name="connsiteX21" fmla="*/ 287331 w 1171965"/>
                <a:gd name="connsiteY21" fmla="*/ 595046 h 1210122"/>
                <a:gd name="connsiteX22" fmla="*/ 295885 w 1171965"/>
                <a:gd name="connsiteY22" fmla="*/ 598161 h 1210122"/>
                <a:gd name="connsiteX23" fmla="*/ 302943 w 1171965"/>
                <a:gd name="connsiteY23" fmla="*/ 594303 h 1210122"/>
                <a:gd name="connsiteX24" fmla="*/ 310687 w 1171965"/>
                <a:gd name="connsiteY24" fmla="*/ 598161 h 1210122"/>
                <a:gd name="connsiteX25" fmla="*/ 312772 w 1171965"/>
                <a:gd name="connsiteY25" fmla="*/ 601856 h 1210122"/>
                <a:gd name="connsiteX26" fmla="*/ 318164 w 1171965"/>
                <a:gd name="connsiteY26" fmla="*/ 603333 h 1210122"/>
                <a:gd name="connsiteX27" fmla="*/ 322926 w 1171965"/>
                <a:gd name="connsiteY27" fmla="*/ 602266 h 1210122"/>
                <a:gd name="connsiteX28" fmla="*/ 329813 w 1171965"/>
                <a:gd name="connsiteY28" fmla="*/ 604571 h 1210122"/>
                <a:gd name="connsiteX29" fmla="*/ 334013 w 1171965"/>
                <a:gd name="connsiteY29" fmla="*/ 599104 h 1210122"/>
                <a:gd name="connsiteX30" fmla="*/ 337176 w 1171965"/>
                <a:gd name="connsiteY30" fmla="*/ 595046 h 1210122"/>
                <a:gd name="connsiteX31" fmla="*/ 346501 w 1171965"/>
                <a:gd name="connsiteY31" fmla="*/ 592703 h 1210122"/>
                <a:gd name="connsiteX32" fmla="*/ 344196 w 1171965"/>
                <a:gd name="connsiteY32" fmla="*/ 582063 h 1210122"/>
                <a:gd name="connsiteX33" fmla="*/ 355111 w 1171965"/>
                <a:gd name="connsiteY33" fmla="*/ 582597 h 1210122"/>
                <a:gd name="connsiteX34" fmla="*/ 359798 w 1171965"/>
                <a:gd name="connsiteY34" fmla="*/ 576072 h 1210122"/>
                <a:gd name="connsiteX35" fmla="*/ 362874 w 1171965"/>
                <a:gd name="connsiteY35" fmla="*/ 564652 h 1210122"/>
                <a:gd name="connsiteX36" fmla="*/ 365103 w 1171965"/>
                <a:gd name="connsiteY36" fmla="*/ 560708 h 1210122"/>
                <a:gd name="connsiteX37" fmla="*/ 368151 w 1171965"/>
                <a:gd name="connsiteY37" fmla="*/ 558746 h 1210122"/>
                <a:gd name="connsiteX38" fmla="*/ 366179 w 1171965"/>
                <a:gd name="connsiteY38" fmla="*/ 543925 h 1210122"/>
                <a:gd name="connsiteX39" fmla="*/ 377828 w 1171965"/>
                <a:gd name="connsiteY39" fmla="*/ 533876 h 1210122"/>
                <a:gd name="connsiteX40" fmla="*/ 379171 w 1171965"/>
                <a:gd name="connsiteY40" fmla="*/ 527628 h 1210122"/>
                <a:gd name="connsiteX41" fmla="*/ 382419 w 1171965"/>
                <a:gd name="connsiteY41" fmla="*/ 510626 h 1210122"/>
                <a:gd name="connsiteX42" fmla="*/ 391611 w 1171965"/>
                <a:gd name="connsiteY42" fmla="*/ 511407 h 1210122"/>
                <a:gd name="connsiteX43" fmla="*/ 407651 w 1171965"/>
                <a:gd name="connsiteY43" fmla="*/ 509807 h 1210122"/>
                <a:gd name="connsiteX44" fmla="*/ 410556 w 1171965"/>
                <a:gd name="connsiteY44" fmla="*/ 514312 h 1210122"/>
                <a:gd name="connsiteX45" fmla="*/ 415947 w 1171965"/>
                <a:gd name="connsiteY45" fmla="*/ 512874 h 1210122"/>
                <a:gd name="connsiteX46" fmla="*/ 421939 w 1171965"/>
                <a:gd name="connsiteY46" fmla="*/ 508397 h 1210122"/>
                <a:gd name="connsiteX47" fmla="*/ 434588 w 1171965"/>
                <a:gd name="connsiteY47" fmla="*/ 501253 h 1210122"/>
                <a:gd name="connsiteX48" fmla="*/ 440950 w 1171965"/>
                <a:gd name="connsiteY48" fmla="*/ 496300 h 1210122"/>
                <a:gd name="connsiteX49" fmla="*/ 451666 w 1171965"/>
                <a:gd name="connsiteY49" fmla="*/ 490233 h 1210122"/>
                <a:gd name="connsiteX50" fmla="*/ 451666 w 1171965"/>
                <a:gd name="connsiteY50" fmla="*/ 481127 h 1210122"/>
                <a:gd name="connsiteX51" fmla="*/ 448656 w 1171965"/>
                <a:gd name="connsiteY51" fmla="*/ 472421 h 1210122"/>
                <a:gd name="connsiteX52" fmla="*/ 448913 w 1171965"/>
                <a:gd name="connsiteY52" fmla="*/ 460029 h 1210122"/>
                <a:gd name="connsiteX53" fmla="*/ 453342 w 1171965"/>
                <a:gd name="connsiteY53" fmla="*/ 449837 h 1210122"/>
                <a:gd name="connsiteX54" fmla="*/ 449485 w 1171965"/>
                <a:gd name="connsiteY54" fmla="*/ 437597 h 1210122"/>
                <a:gd name="connsiteX55" fmla="*/ 453914 w 1171965"/>
                <a:gd name="connsiteY55" fmla="*/ 425205 h 1210122"/>
                <a:gd name="connsiteX56" fmla="*/ 454571 w 1171965"/>
                <a:gd name="connsiteY56" fmla="*/ 416243 h 1210122"/>
                <a:gd name="connsiteX57" fmla="*/ 463944 w 1171965"/>
                <a:gd name="connsiteY57" fmla="*/ 405241 h 1210122"/>
                <a:gd name="connsiteX58" fmla="*/ 480022 w 1171965"/>
                <a:gd name="connsiteY58" fmla="*/ 384800 h 1210122"/>
                <a:gd name="connsiteX59" fmla="*/ 494062 w 1171965"/>
                <a:gd name="connsiteY59" fmla="*/ 361026 h 1210122"/>
                <a:gd name="connsiteX60" fmla="*/ 500539 w 1171965"/>
                <a:gd name="connsiteY60" fmla="*/ 354416 h 1210122"/>
                <a:gd name="connsiteX61" fmla="*/ 512740 w 1171965"/>
                <a:gd name="connsiteY61" fmla="*/ 341938 h 1210122"/>
                <a:gd name="connsiteX62" fmla="*/ 527552 w 1171965"/>
                <a:gd name="connsiteY62" fmla="*/ 320507 h 1210122"/>
                <a:gd name="connsiteX63" fmla="*/ 548983 w 1171965"/>
                <a:gd name="connsiteY63" fmla="*/ 306476 h 1210122"/>
                <a:gd name="connsiteX64" fmla="*/ 562613 w 1171965"/>
                <a:gd name="connsiteY64" fmla="*/ 304800 h 1210122"/>
                <a:gd name="connsiteX65" fmla="*/ 574300 w 1171965"/>
                <a:gd name="connsiteY65" fmla="*/ 303390 h 1210122"/>
                <a:gd name="connsiteX66" fmla="*/ 585616 w 1171965"/>
                <a:gd name="connsiteY66" fmla="*/ 298704 h 1210122"/>
                <a:gd name="connsiteX67" fmla="*/ 595713 w 1171965"/>
                <a:gd name="connsiteY67" fmla="*/ 290894 h 1210122"/>
                <a:gd name="connsiteX68" fmla="*/ 608219 w 1171965"/>
                <a:gd name="connsiteY68" fmla="*/ 285274 h 1210122"/>
                <a:gd name="connsiteX69" fmla="*/ 621478 w 1171965"/>
                <a:gd name="connsiteY69" fmla="*/ 281369 h 1210122"/>
                <a:gd name="connsiteX70" fmla="*/ 631412 w 1171965"/>
                <a:gd name="connsiteY70" fmla="*/ 288598 h 1210122"/>
                <a:gd name="connsiteX71" fmla="*/ 641347 w 1171965"/>
                <a:gd name="connsiteY71" fmla="*/ 291503 h 1210122"/>
                <a:gd name="connsiteX72" fmla="*/ 650300 w 1171965"/>
                <a:gd name="connsiteY72" fmla="*/ 283912 h 1210122"/>
                <a:gd name="connsiteX73" fmla="*/ 665902 w 1171965"/>
                <a:gd name="connsiteY73" fmla="*/ 261499 h 1210122"/>
                <a:gd name="connsiteX74" fmla="*/ 676904 w 1171965"/>
                <a:gd name="connsiteY74" fmla="*/ 245364 h 1210122"/>
                <a:gd name="connsiteX75" fmla="*/ 682238 w 1171965"/>
                <a:gd name="connsiteY75" fmla="*/ 223561 h 1210122"/>
                <a:gd name="connsiteX76" fmla="*/ 680304 w 1171965"/>
                <a:gd name="connsiteY76" fmla="*/ 209722 h 1210122"/>
                <a:gd name="connsiteX77" fmla="*/ 670560 w 1171965"/>
                <a:gd name="connsiteY77" fmla="*/ 205816 h 1210122"/>
                <a:gd name="connsiteX78" fmla="*/ 663378 w 1171965"/>
                <a:gd name="connsiteY78" fmla="*/ 193538 h 1210122"/>
                <a:gd name="connsiteX79" fmla="*/ 653977 w 1171965"/>
                <a:gd name="connsiteY79" fmla="*/ 184871 h 1210122"/>
                <a:gd name="connsiteX80" fmla="*/ 653815 w 1171965"/>
                <a:gd name="connsiteY80" fmla="*/ 175641 h 1210122"/>
                <a:gd name="connsiteX81" fmla="*/ 657720 w 1171965"/>
                <a:gd name="connsiteY81" fmla="*/ 167459 h 1210122"/>
                <a:gd name="connsiteX82" fmla="*/ 667846 w 1171965"/>
                <a:gd name="connsiteY82" fmla="*/ 169802 h 1210122"/>
                <a:gd name="connsiteX83" fmla="*/ 678361 w 1171965"/>
                <a:gd name="connsiteY83" fmla="*/ 164754 h 1210122"/>
                <a:gd name="connsiteX84" fmla="*/ 686505 w 1171965"/>
                <a:gd name="connsiteY84" fmla="*/ 152276 h 1210122"/>
                <a:gd name="connsiteX85" fmla="*/ 697021 w 1171965"/>
                <a:gd name="connsiteY85" fmla="*/ 143323 h 1210122"/>
                <a:gd name="connsiteX86" fmla="*/ 700145 w 1171965"/>
                <a:gd name="connsiteY86" fmla="*/ 126768 h 1210122"/>
                <a:gd name="connsiteX87" fmla="*/ 721948 w 1171965"/>
                <a:gd name="connsiteY87" fmla="*/ 125616 h 1210122"/>
                <a:gd name="connsiteX88" fmla="*/ 721576 w 1171965"/>
                <a:gd name="connsiteY88" fmla="*/ 111585 h 1210122"/>
                <a:gd name="connsiteX89" fmla="*/ 724481 w 1171965"/>
                <a:gd name="connsiteY89" fmla="*/ 92497 h 1210122"/>
                <a:gd name="connsiteX90" fmla="*/ 751170 w 1171965"/>
                <a:gd name="connsiteY90" fmla="*/ 85268 h 1210122"/>
                <a:gd name="connsiteX91" fmla="*/ 769106 w 1171965"/>
                <a:gd name="connsiteY91" fmla="*/ 75943 h 1210122"/>
                <a:gd name="connsiteX92" fmla="*/ 784288 w 1171965"/>
                <a:gd name="connsiteY92" fmla="*/ 62684 h 1210122"/>
                <a:gd name="connsiteX93" fmla="*/ 800253 w 1171965"/>
                <a:gd name="connsiteY93" fmla="*/ 65399 h 1210122"/>
                <a:gd name="connsiteX94" fmla="*/ 805720 w 1171965"/>
                <a:gd name="connsiteY94" fmla="*/ 59198 h 1210122"/>
                <a:gd name="connsiteX95" fmla="*/ 819750 w 1171965"/>
                <a:gd name="connsiteY95" fmla="*/ 58417 h 1210122"/>
                <a:gd name="connsiteX96" fmla="*/ 828789 w 1171965"/>
                <a:gd name="connsiteY96" fmla="*/ 64818 h 1210122"/>
                <a:gd name="connsiteX97" fmla="*/ 841591 w 1171965"/>
                <a:gd name="connsiteY97" fmla="*/ 61693 h 1210122"/>
                <a:gd name="connsiteX98" fmla="*/ 831504 w 1171965"/>
                <a:gd name="connsiteY98" fmla="*/ 40338 h 1210122"/>
                <a:gd name="connsiteX99" fmla="*/ 838124 w 1171965"/>
                <a:gd name="connsiteY99" fmla="*/ 5363 h 1210122"/>
                <a:gd name="connsiteX100" fmla="*/ 847763 w 1171965"/>
                <a:gd name="connsiteY100" fmla="*/ 0 h 1210122"/>
                <a:gd name="connsiteX101" fmla="*/ 852078 w 1171965"/>
                <a:gd name="connsiteY101" fmla="*/ 14783 h 1210122"/>
                <a:gd name="connsiteX102" fmla="*/ 857498 w 1171965"/>
                <a:gd name="connsiteY102" fmla="*/ 41672 h 1210122"/>
                <a:gd name="connsiteX103" fmla="*/ 860993 w 1171965"/>
                <a:gd name="connsiteY103" fmla="*/ 63846 h 1210122"/>
                <a:gd name="connsiteX104" fmla="*/ 873100 w 1171965"/>
                <a:gd name="connsiteY104" fmla="*/ 84906 h 1210122"/>
                <a:gd name="connsiteX105" fmla="*/ 880491 w 1171965"/>
                <a:gd name="connsiteY105" fmla="*/ 90335 h 1210122"/>
                <a:gd name="connsiteX106" fmla="*/ 880863 w 1171965"/>
                <a:gd name="connsiteY106" fmla="*/ 105928 h 1210122"/>
                <a:gd name="connsiteX107" fmla="*/ 895683 w 1171965"/>
                <a:gd name="connsiteY107" fmla="*/ 118777 h 1210122"/>
                <a:gd name="connsiteX108" fmla="*/ 895683 w 1171965"/>
                <a:gd name="connsiteY108" fmla="*/ 139427 h 1210122"/>
                <a:gd name="connsiteX109" fmla="*/ 890997 w 1171965"/>
                <a:gd name="connsiteY109" fmla="*/ 160077 h 1210122"/>
                <a:gd name="connsiteX110" fmla="*/ 881272 w 1171965"/>
                <a:gd name="connsiteY110" fmla="*/ 176041 h 1210122"/>
                <a:gd name="connsiteX111" fmla="*/ 877738 w 1171965"/>
                <a:gd name="connsiteY111" fmla="*/ 181880 h 1210122"/>
                <a:gd name="connsiteX112" fmla="*/ 881644 w 1171965"/>
                <a:gd name="connsiteY112" fmla="*/ 199815 h 1210122"/>
                <a:gd name="connsiteX113" fmla="*/ 882834 w 1171965"/>
                <a:gd name="connsiteY113" fmla="*/ 224742 h 1210122"/>
                <a:gd name="connsiteX114" fmla="*/ 892959 w 1171965"/>
                <a:gd name="connsiteY114" fmla="*/ 246545 h 1210122"/>
                <a:gd name="connsiteX115" fmla="*/ 886711 w 1171965"/>
                <a:gd name="connsiteY115" fmla="*/ 257861 h 1210122"/>
                <a:gd name="connsiteX116" fmla="*/ 892959 w 1171965"/>
                <a:gd name="connsiteY116" fmla="*/ 265262 h 1210122"/>
                <a:gd name="connsiteX117" fmla="*/ 910076 w 1171965"/>
                <a:gd name="connsiteY117" fmla="*/ 259794 h 1210122"/>
                <a:gd name="connsiteX118" fmla="*/ 939317 w 1171965"/>
                <a:gd name="connsiteY118" fmla="*/ 264852 h 1210122"/>
                <a:gd name="connsiteX119" fmla="*/ 953310 w 1171965"/>
                <a:gd name="connsiteY119" fmla="*/ 266414 h 1210122"/>
                <a:gd name="connsiteX120" fmla="*/ 967340 w 1171965"/>
                <a:gd name="connsiteY120" fmla="*/ 267567 h 1210122"/>
                <a:gd name="connsiteX121" fmla="*/ 976674 w 1171965"/>
                <a:gd name="connsiteY121" fmla="*/ 283940 h 1210122"/>
                <a:gd name="connsiteX122" fmla="*/ 979427 w 1171965"/>
                <a:gd name="connsiteY122" fmla="*/ 304962 h 1210122"/>
                <a:gd name="connsiteX123" fmla="*/ 985628 w 1171965"/>
                <a:gd name="connsiteY123" fmla="*/ 318211 h 1210122"/>
                <a:gd name="connsiteX124" fmla="*/ 987600 w 1171965"/>
                <a:gd name="connsiteY124" fmla="*/ 334585 h 1210122"/>
                <a:gd name="connsiteX125" fmla="*/ 991095 w 1171965"/>
                <a:gd name="connsiteY125" fmla="*/ 347844 h 1210122"/>
                <a:gd name="connsiteX126" fmla="*/ 978999 w 1171965"/>
                <a:gd name="connsiteY126" fmla="*/ 360683 h 1210122"/>
                <a:gd name="connsiteX127" fmla="*/ 963435 w 1171965"/>
                <a:gd name="connsiteY127" fmla="*/ 373161 h 1210122"/>
                <a:gd name="connsiteX128" fmla="*/ 963025 w 1171965"/>
                <a:gd name="connsiteY128" fmla="*/ 386410 h 1210122"/>
                <a:gd name="connsiteX129" fmla="*/ 968493 w 1171965"/>
                <a:gd name="connsiteY129" fmla="*/ 397726 h 1210122"/>
                <a:gd name="connsiteX130" fmla="*/ 970426 w 1171965"/>
                <a:gd name="connsiteY130" fmla="*/ 417186 h 1210122"/>
                <a:gd name="connsiteX131" fmla="*/ 966521 w 1171965"/>
                <a:gd name="connsiteY131" fmla="*/ 437845 h 1210122"/>
                <a:gd name="connsiteX132" fmla="*/ 964587 w 1171965"/>
                <a:gd name="connsiteY132" fmla="*/ 463172 h 1210122"/>
                <a:gd name="connsiteX133" fmla="*/ 961473 w 1171965"/>
                <a:gd name="connsiteY133" fmla="*/ 479145 h 1210122"/>
                <a:gd name="connsiteX134" fmla="*/ 966235 w 1171965"/>
                <a:gd name="connsiteY134" fmla="*/ 493348 h 1210122"/>
                <a:gd name="connsiteX135" fmla="*/ 966235 w 1171965"/>
                <a:gd name="connsiteY135" fmla="*/ 512807 h 1210122"/>
                <a:gd name="connsiteX136" fmla="*/ 969350 w 1171965"/>
                <a:gd name="connsiteY136" fmla="*/ 539296 h 1210122"/>
                <a:gd name="connsiteX137" fmla="*/ 970331 w 1171965"/>
                <a:gd name="connsiteY137" fmla="*/ 551421 h 1210122"/>
                <a:gd name="connsiteX138" fmla="*/ 970931 w 1171965"/>
                <a:gd name="connsiteY138" fmla="*/ 558755 h 1210122"/>
                <a:gd name="connsiteX139" fmla="*/ 968216 w 1171965"/>
                <a:gd name="connsiteY139" fmla="*/ 591103 h 1210122"/>
                <a:gd name="connsiteX140" fmla="*/ 963168 w 1171965"/>
                <a:gd name="connsiteY140" fmla="*/ 610600 h 1210122"/>
                <a:gd name="connsiteX141" fmla="*/ 968588 w 1171965"/>
                <a:gd name="connsiteY141" fmla="*/ 626564 h 1210122"/>
                <a:gd name="connsiteX142" fmla="*/ 970521 w 1171965"/>
                <a:gd name="connsiteY142" fmla="*/ 646433 h 1210122"/>
                <a:gd name="connsiteX143" fmla="*/ 960806 w 1171965"/>
                <a:gd name="connsiteY143" fmla="*/ 658130 h 1210122"/>
                <a:gd name="connsiteX144" fmla="*/ 955748 w 1171965"/>
                <a:gd name="connsiteY144" fmla="*/ 669046 h 1210122"/>
                <a:gd name="connsiteX145" fmla="*/ 933536 w 1171965"/>
                <a:gd name="connsiteY145" fmla="*/ 678009 h 1210122"/>
                <a:gd name="connsiteX146" fmla="*/ 918724 w 1171965"/>
                <a:gd name="connsiteY146" fmla="*/ 688134 h 1210122"/>
                <a:gd name="connsiteX147" fmla="*/ 898855 w 1171965"/>
                <a:gd name="connsiteY147" fmla="*/ 690067 h 1210122"/>
                <a:gd name="connsiteX148" fmla="*/ 895474 w 1171965"/>
                <a:gd name="connsiteY148" fmla="*/ 692934 h 1210122"/>
                <a:gd name="connsiteX149" fmla="*/ 923487 w 1171965"/>
                <a:gd name="connsiteY149" fmla="*/ 730548 h 1210122"/>
                <a:gd name="connsiteX150" fmla="*/ 942004 w 1171965"/>
                <a:gd name="connsiteY150" fmla="*/ 759333 h 1210122"/>
                <a:gd name="connsiteX151" fmla="*/ 970017 w 1171965"/>
                <a:gd name="connsiteY151" fmla="*/ 789308 h 1210122"/>
                <a:gd name="connsiteX152" fmla="*/ 993420 w 1171965"/>
                <a:gd name="connsiteY152" fmla="*/ 816950 h 1210122"/>
                <a:gd name="connsiteX153" fmla="*/ 997325 w 1171965"/>
                <a:gd name="connsiteY153" fmla="*/ 821512 h 1210122"/>
                <a:gd name="connsiteX154" fmla="*/ 1015784 w 1171965"/>
                <a:gd name="connsiteY154" fmla="*/ 843067 h 1210122"/>
                <a:gd name="connsiteX155" fmla="*/ 1048341 w 1171965"/>
                <a:gd name="connsiteY155" fmla="*/ 882567 h 1210122"/>
                <a:gd name="connsiteX156" fmla="*/ 1056427 w 1171965"/>
                <a:gd name="connsiteY156" fmla="*/ 892588 h 1210122"/>
                <a:gd name="connsiteX157" fmla="*/ 1058961 w 1171965"/>
                <a:gd name="connsiteY157" fmla="*/ 895664 h 1210122"/>
                <a:gd name="connsiteX158" fmla="*/ 1081431 w 1171965"/>
                <a:gd name="connsiteY158" fmla="*/ 924649 h 1210122"/>
                <a:gd name="connsiteX159" fmla="*/ 1095680 w 1171965"/>
                <a:gd name="connsiteY159" fmla="*/ 944194 h 1210122"/>
                <a:gd name="connsiteX160" fmla="*/ 1097156 w 1171965"/>
                <a:gd name="connsiteY160" fmla="*/ 946080 h 1210122"/>
                <a:gd name="connsiteX161" fmla="*/ 1104519 w 1171965"/>
                <a:gd name="connsiteY161" fmla="*/ 955529 h 1210122"/>
                <a:gd name="connsiteX162" fmla="*/ 1120969 w 1171965"/>
                <a:gd name="connsiteY162" fmla="*/ 976665 h 1210122"/>
                <a:gd name="connsiteX163" fmla="*/ 1132837 w 1171965"/>
                <a:gd name="connsiteY163" fmla="*/ 989686 h 1210122"/>
                <a:gd name="connsiteX164" fmla="*/ 1154268 w 1171965"/>
                <a:gd name="connsiteY164" fmla="*/ 1027490 h 1210122"/>
                <a:gd name="connsiteX165" fmla="*/ 1171966 w 1171965"/>
                <a:gd name="connsiteY165" fmla="*/ 1060218 h 1210122"/>
                <a:gd name="connsiteX166" fmla="*/ 1150334 w 1171965"/>
                <a:gd name="connsiteY166" fmla="*/ 1064895 h 1210122"/>
                <a:gd name="connsiteX167" fmla="*/ 1130465 w 1171965"/>
                <a:gd name="connsiteY167" fmla="*/ 1072658 h 1210122"/>
                <a:gd name="connsiteX168" fmla="*/ 1113349 w 1171965"/>
                <a:gd name="connsiteY168" fmla="*/ 1083745 h 1210122"/>
                <a:gd name="connsiteX169" fmla="*/ 1098947 w 1171965"/>
                <a:gd name="connsiteY169" fmla="*/ 1096804 h 1210122"/>
                <a:gd name="connsiteX170" fmla="*/ 1080831 w 1171965"/>
                <a:gd name="connsiteY170" fmla="*/ 1110644 h 1210122"/>
                <a:gd name="connsiteX171" fmla="*/ 1066019 w 1171965"/>
                <a:gd name="connsiteY171" fmla="*/ 1119597 h 1210122"/>
                <a:gd name="connsiteX172" fmla="*/ 1044997 w 1171965"/>
                <a:gd name="connsiteY172" fmla="*/ 1122140 h 1210122"/>
                <a:gd name="connsiteX173" fmla="*/ 1031157 w 1171965"/>
                <a:gd name="connsiteY173" fmla="*/ 1128751 h 1210122"/>
                <a:gd name="connsiteX174" fmla="*/ 1021594 w 1171965"/>
                <a:gd name="connsiteY174" fmla="*/ 1138361 h 1210122"/>
                <a:gd name="connsiteX175" fmla="*/ 1008088 w 1171965"/>
                <a:gd name="connsiteY175" fmla="*/ 1151496 h 1210122"/>
                <a:gd name="connsiteX176" fmla="*/ 998153 w 1171965"/>
                <a:gd name="connsiteY176" fmla="*/ 1159297 h 1210122"/>
                <a:gd name="connsiteX177" fmla="*/ 994363 w 1171965"/>
                <a:gd name="connsiteY177" fmla="*/ 1160288 h 1210122"/>
                <a:gd name="connsiteX178" fmla="*/ 992314 w 1171965"/>
                <a:gd name="connsiteY178" fmla="*/ 1160821 h 1210122"/>
                <a:gd name="connsiteX179" fmla="*/ 974417 w 1171965"/>
                <a:gd name="connsiteY179" fmla="*/ 1160621 h 1210122"/>
                <a:gd name="connsiteX180" fmla="*/ 923554 w 1171965"/>
                <a:gd name="connsiteY180" fmla="*/ 1160421 h 1210122"/>
                <a:gd name="connsiteX181" fmla="*/ 837305 w 1171965"/>
                <a:gd name="connsiteY181" fmla="*/ 1166860 h 1210122"/>
                <a:gd name="connsiteX182" fmla="*/ 821750 w 1171965"/>
                <a:gd name="connsiteY182" fmla="*/ 1168089 h 1210122"/>
                <a:gd name="connsiteX183" fmla="*/ 814607 w 1171965"/>
                <a:gd name="connsiteY183" fmla="*/ 1168689 h 1210122"/>
                <a:gd name="connsiteX184" fmla="*/ 772716 w 1171965"/>
                <a:gd name="connsiteY184" fmla="*/ 1172070 h 1210122"/>
                <a:gd name="connsiteX185" fmla="*/ 738559 w 1171965"/>
                <a:gd name="connsiteY185" fmla="*/ 1174814 h 1210122"/>
                <a:gd name="connsiteX186" fmla="*/ 731158 w 1171965"/>
                <a:gd name="connsiteY186" fmla="*/ 1175223 h 1210122"/>
                <a:gd name="connsiteX187" fmla="*/ 695154 w 1171965"/>
                <a:gd name="connsiteY187" fmla="*/ 1177157 h 1210122"/>
                <a:gd name="connsiteX188" fmla="*/ 678847 w 1171965"/>
                <a:gd name="connsiteY188" fmla="*/ 1179462 h 1210122"/>
                <a:gd name="connsiteX189" fmla="*/ 640385 w 1171965"/>
                <a:gd name="connsiteY189" fmla="*/ 1196864 h 1210122"/>
                <a:gd name="connsiteX190" fmla="*/ 607866 w 1171965"/>
                <a:gd name="connsiteY190" fmla="*/ 1210123 h 1210122"/>
                <a:gd name="connsiteX191" fmla="*/ 602437 w 1171965"/>
                <a:gd name="connsiteY191" fmla="*/ 1208932 h 1210122"/>
                <a:gd name="connsiteX192" fmla="*/ 599351 w 1171965"/>
                <a:gd name="connsiteY192" fmla="*/ 1207170 h 1210122"/>
                <a:gd name="connsiteX193" fmla="*/ 590531 w 1171965"/>
                <a:gd name="connsiteY193" fmla="*/ 1203112 h 1210122"/>
                <a:gd name="connsiteX194" fmla="*/ 562699 w 1171965"/>
                <a:gd name="connsiteY194" fmla="*/ 1190587 h 1210122"/>
                <a:gd name="connsiteX195" fmla="*/ 505797 w 1171965"/>
                <a:gd name="connsiteY195" fmla="*/ 1164231 h 1210122"/>
                <a:gd name="connsiteX196" fmla="*/ 490281 w 1171965"/>
                <a:gd name="connsiteY196" fmla="*/ 1157049 h 1210122"/>
                <a:gd name="connsiteX197" fmla="*/ 489013 w 1171965"/>
                <a:gd name="connsiteY197" fmla="*/ 1156449 h 1210122"/>
                <a:gd name="connsiteX198" fmla="*/ 468249 w 1171965"/>
                <a:gd name="connsiteY198" fmla="*/ 1146800 h 1210122"/>
                <a:gd name="connsiteX199" fmla="*/ 454628 w 1171965"/>
                <a:gd name="connsiteY199" fmla="*/ 1140523 h 1210122"/>
                <a:gd name="connsiteX200" fmla="*/ 449123 w 1171965"/>
                <a:gd name="connsiteY200" fmla="*/ 1137980 h 1210122"/>
                <a:gd name="connsiteX201" fmla="*/ 437998 w 1171965"/>
                <a:gd name="connsiteY201" fmla="*/ 1132808 h 1210122"/>
                <a:gd name="connsiteX202" fmla="*/ 427282 w 1171965"/>
                <a:gd name="connsiteY202" fmla="*/ 1133704 h 1210122"/>
                <a:gd name="connsiteX203" fmla="*/ 424567 w 1171965"/>
                <a:gd name="connsiteY203" fmla="*/ 1128341 h 1210122"/>
                <a:gd name="connsiteX204" fmla="*/ 430225 w 1171965"/>
                <a:gd name="connsiteY204" fmla="*/ 1115778 h 1210122"/>
                <a:gd name="connsiteX205" fmla="*/ 432416 w 1171965"/>
                <a:gd name="connsiteY205" fmla="*/ 1078706 h 1210122"/>
                <a:gd name="connsiteX206" fmla="*/ 438074 w 1171965"/>
                <a:gd name="connsiteY206" fmla="*/ 1067210 h 1210122"/>
                <a:gd name="connsiteX207" fmla="*/ 443170 w 1171965"/>
                <a:gd name="connsiteY207" fmla="*/ 1056989 h 1210122"/>
                <a:gd name="connsiteX208" fmla="*/ 458610 w 1171965"/>
                <a:gd name="connsiteY208" fmla="*/ 1030386 h 1210122"/>
                <a:gd name="connsiteX209" fmla="*/ 434302 w 1171965"/>
                <a:gd name="connsiteY209" fmla="*/ 1005745 h 1210122"/>
                <a:gd name="connsiteX210" fmla="*/ 416605 w 1171965"/>
                <a:gd name="connsiteY210" fmla="*/ 990638 h 1210122"/>
                <a:gd name="connsiteX211" fmla="*/ 402193 w 1171965"/>
                <a:gd name="connsiteY211" fmla="*/ 982266 h 1210122"/>
                <a:gd name="connsiteX212" fmla="*/ 385820 w 1171965"/>
                <a:gd name="connsiteY212" fmla="*/ 975713 h 1210122"/>
                <a:gd name="connsiteX213" fmla="*/ 337299 w 1171965"/>
                <a:gd name="connsiteY213" fmla="*/ 963606 h 1210122"/>
                <a:gd name="connsiteX214" fmla="*/ 295065 w 1171965"/>
                <a:gd name="connsiteY214" fmla="*/ 951128 h 1210122"/>
                <a:gd name="connsiteX215" fmla="*/ 257080 w 1171965"/>
                <a:gd name="connsiteY215" fmla="*/ 931478 h 1210122"/>
                <a:gd name="connsiteX216" fmla="*/ 217008 w 1171965"/>
                <a:gd name="connsiteY216" fmla="*/ 906847 h 1210122"/>
                <a:gd name="connsiteX217" fmla="*/ 173479 w 1171965"/>
                <a:gd name="connsiteY217" fmla="*/ 881396 h 1210122"/>
                <a:gd name="connsiteX218" fmla="*/ 136827 w 1171965"/>
                <a:gd name="connsiteY218" fmla="*/ 860622 h 1210122"/>
                <a:gd name="connsiteX219" fmla="*/ 87268 w 1171965"/>
                <a:gd name="connsiteY219" fmla="*/ 832618 h 1210122"/>
                <a:gd name="connsiteX220" fmla="*/ 41538 w 1171965"/>
                <a:gd name="connsiteY220" fmla="*/ 802643 h 1210122"/>
                <a:gd name="connsiteX221" fmla="*/ 0 w 1171965"/>
                <a:gd name="connsiteY221" fmla="*/ 767534 h 12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171965" h="1210122">
                  <a:moveTo>
                    <a:pt x="0" y="767534"/>
                  </a:moveTo>
                  <a:lnTo>
                    <a:pt x="19164" y="743188"/>
                  </a:lnTo>
                  <a:lnTo>
                    <a:pt x="21746" y="739702"/>
                  </a:lnTo>
                  <a:lnTo>
                    <a:pt x="46044" y="706574"/>
                  </a:lnTo>
                  <a:lnTo>
                    <a:pt x="80534" y="665102"/>
                  </a:lnTo>
                  <a:lnTo>
                    <a:pt x="95898" y="646624"/>
                  </a:lnTo>
                  <a:lnTo>
                    <a:pt x="160563" y="568900"/>
                  </a:lnTo>
                  <a:lnTo>
                    <a:pt x="183918" y="541668"/>
                  </a:lnTo>
                  <a:lnTo>
                    <a:pt x="192300" y="529980"/>
                  </a:lnTo>
                  <a:lnTo>
                    <a:pt x="197177" y="514988"/>
                  </a:lnTo>
                  <a:lnTo>
                    <a:pt x="204359" y="516398"/>
                  </a:lnTo>
                  <a:lnTo>
                    <a:pt x="240783" y="536381"/>
                  </a:lnTo>
                  <a:lnTo>
                    <a:pt x="235896" y="549812"/>
                  </a:lnTo>
                  <a:lnTo>
                    <a:pt x="248955" y="543973"/>
                  </a:lnTo>
                  <a:lnTo>
                    <a:pt x="245269" y="556079"/>
                  </a:lnTo>
                  <a:lnTo>
                    <a:pt x="242145" y="566995"/>
                  </a:lnTo>
                  <a:lnTo>
                    <a:pt x="241363" y="575539"/>
                  </a:lnTo>
                  <a:lnTo>
                    <a:pt x="243126" y="585730"/>
                  </a:lnTo>
                  <a:lnTo>
                    <a:pt x="244021" y="599808"/>
                  </a:lnTo>
                  <a:lnTo>
                    <a:pt x="259280" y="596598"/>
                  </a:lnTo>
                  <a:lnTo>
                    <a:pt x="277997" y="596598"/>
                  </a:lnTo>
                  <a:lnTo>
                    <a:pt x="287331" y="595046"/>
                  </a:lnTo>
                  <a:lnTo>
                    <a:pt x="295885" y="598161"/>
                  </a:lnTo>
                  <a:lnTo>
                    <a:pt x="302943" y="594303"/>
                  </a:lnTo>
                  <a:lnTo>
                    <a:pt x="310687" y="598161"/>
                  </a:lnTo>
                  <a:lnTo>
                    <a:pt x="312772" y="601856"/>
                  </a:lnTo>
                  <a:lnTo>
                    <a:pt x="318164" y="603333"/>
                  </a:lnTo>
                  <a:lnTo>
                    <a:pt x="322926" y="602266"/>
                  </a:lnTo>
                  <a:lnTo>
                    <a:pt x="329813" y="604571"/>
                  </a:lnTo>
                  <a:lnTo>
                    <a:pt x="334013" y="599104"/>
                  </a:lnTo>
                  <a:lnTo>
                    <a:pt x="337176" y="595046"/>
                  </a:lnTo>
                  <a:lnTo>
                    <a:pt x="346501" y="592703"/>
                  </a:lnTo>
                  <a:lnTo>
                    <a:pt x="344196" y="582063"/>
                  </a:lnTo>
                  <a:lnTo>
                    <a:pt x="355111" y="582597"/>
                  </a:lnTo>
                  <a:lnTo>
                    <a:pt x="359798" y="576072"/>
                  </a:lnTo>
                  <a:lnTo>
                    <a:pt x="362874" y="564652"/>
                  </a:lnTo>
                  <a:lnTo>
                    <a:pt x="365103" y="560708"/>
                  </a:lnTo>
                  <a:lnTo>
                    <a:pt x="368151" y="558746"/>
                  </a:lnTo>
                  <a:lnTo>
                    <a:pt x="366179" y="543925"/>
                  </a:lnTo>
                  <a:lnTo>
                    <a:pt x="377828" y="533876"/>
                  </a:lnTo>
                  <a:lnTo>
                    <a:pt x="379171" y="527628"/>
                  </a:lnTo>
                  <a:lnTo>
                    <a:pt x="382419" y="510626"/>
                  </a:lnTo>
                  <a:lnTo>
                    <a:pt x="391611" y="511407"/>
                  </a:lnTo>
                  <a:lnTo>
                    <a:pt x="407651" y="509807"/>
                  </a:lnTo>
                  <a:lnTo>
                    <a:pt x="410556" y="514312"/>
                  </a:lnTo>
                  <a:lnTo>
                    <a:pt x="415947" y="512874"/>
                  </a:lnTo>
                  <a:lnTo>
                    <a:pt x="421939" y="508397"/>
                  </a:lnTo>
                  <a:lnTo>
                    <a:pt x="434588" y="501253"/>
                  </a:lnTo>
                  <a:lnTo>
                    <a:pt x="440950" y="496300"/>
                  </a:lnTo>
                  <a:lnTo>
                    <a:pt x="451666" y="490233"/>
                  </a:lnTo>
                  <a:lnTo>
                    <a:pt x="451666" y="481127"/>
                  </a:lnTo>
                  <a:lnTo>
                    <a:pt x="448656" y="472421"/>
                  </a:lnTo>
                  <a:lnTo>
                    <a:pt x="448913" y="460029"/>
                  </a:lnTo>
                  <a:lnTo>
                    <a:pt x="453342" y="449837"/>
                  </a:lnTo>
                  <a:lnTo>
                    <a:pt x="449485" y="437597"/>
                  </a:lnTo>
                  <a:lnTo>
                    <a:pt x="453914" y="425205"/>
                  </a:lnTo>
                  <a:lnTo>
                    <a:pt x="454571" y="416243"/>
                  </a:lnTo>
                  <a:lnTo>
                    <a:pt x="463944" y="405241"/>
                  </a:lnTo>
                  <a:lnTo>
                    <a:pt x="480022" y="384800"/>
                  </a:lnTo>
                  <a:lnTo>
                    <a:pt x="494062" y="361026"/>
                  </a:lnTo>
                  <a:lnTo>
                    <a:pt x="500539" y="354416"/>
                  </a:lnTo>
                  <a:lnTo>
                    <a:pt x="512740" y="341938"/>
                  </a:lnTo>
                  <a:lnTo>
                    <a:pt x="527552" y="320507"/>
                  </a:lnTo>
                  <a:lnTo>
                    <a:pt x="548983" y="306476"/>
                  </a:lnTo>
                  <a:lnTo>
                    <a:pt x="562613" y="304800"/>
                  </a:lnTo>
                  <a:lnTo>
                    <a:pt x="574300" y="303390"/>
                  </a:lnTo>
                  <a:lnTo>
                    <a:pt x="585616" y="298704"/>
                  </a:lnTo>
                  <a:lnTo>
                    <a:pt x="595713" y="290894"/>
                  </a:lnTo>
                  <a:lnTo>
                    <a:pt x="608219" y="285274"/>
                  </a:lnTo>
                  <a:lnTo>
                    <a:pt x="621478" y="281369"/>
                  </a:lnTo>
                  <a:lnTo>
                    <a:pt x="631412" y="288598"/>
                  </a:lnTo>
                  <a:lnTo>
                    <a:pt x="641347" y="291503"/>
                  </a:lnTo>
                  <a:lnTo>
                    <a:pt x="650300" y="283912"/>
                  </a:lnTo>
                  <a:lnTo>
                    <a:pt x="665902" y="261499"/>
                  </a:lnTo>
                  <a:lnTo>
                    <a:pt x="676904" y="245364"/>
                  </a:lnTo>
                  <a:lnTo>
                    <a:pt x="682238" y="223561"/>
                  </a:lnTo>
                  <a:lnTo>
                    <a:pt x="680304" y="209722"/>
                  </a:lnTo>
                  <a:lnTo>
                    <a:pt x="670560" y="205816"/>
                  </a:lnTo>
                  <a:lnTo>
                    <a:pt x="663378" y="193538"/>
                  </a:lnTo>
                  <a:lnTo>
                    <a:pt x="653977" y="184871"/>
                  </a:lnTo>
                  <a:lnTo>
                    <a:pt x="653815" y="175641"/>
                  </a:lnTo>
                  <a:lnTo>
                    <a:pt x="657720" y="167459"/>
                  </a:lnTo>
                  <a:lnTo>
                    <a:pt x="667846" y="169802"/>
                  </a:lnTo>
                  <a:lnTo>
                    <a:pt x="678361" y="164754"/>
                  </a:lnTo>
                  <a:lnTo>
                    <a:pt x="686505" y="152276"/>
                  </a:lnTo>
                  <a:lnTo>
                    <a:pt x="697021" y="143323"/>
                  </a:lnTo>
                  <a:lnTo>
                    <a:pt x="700145" y="126768"/>
                  </a:lnTo>
                  <a:lnTo>
                    <a:pt x="721948" y="125616"/>
                  </a:lnTo>
                  <a:lnTo>
                    <a:pt x="721576" y="111585"/>
                  </a:lnTo>
                  <a:lnTo>
                    <a:pt x="724481" y="92497"/>
                  </a:lnTo>
                  <a:lnTo>
                    <a:pt x="751170" y="85268"/>
                  </a:lnTo>
                  <a:lnTo>
                    <a:pt x="769106" y="75943"/>
                  </a:lnTo>
                  <a:lnTo>
                    <a:pt x="784288" y="62684"/>
                  </a:lnTo>
                  <a:lnTo>
                    <a:pt x="800253" y="65399"/>
                  </a:lnTo>
                  <a:lnTo>
                    <a:pt x="805720" y="59198"/>
                  </a:lnTo>
                  <a:lnTo>
                    <a:pt x="819750" y="58417"/>
                  </a:lnTo>
                  <a:lnTo>
                    <a:pt x="828789" y="64818"/>
                  </a:lnTo>
                  <a:lnTo>
                    <a:pt x="841591" y="61693"/>
                  </a:lnTo>
                  <a:lnTo>
                    <a:pt x="831504" y="40338"/>
                  </a:lnTo>
                  <a:lnTo>
                    <a:pt x="838124" y="5363"/>
                  </a:lnTo>
                  <a:lnTo>
                    <a:pt x="847763" y="0"/>
                  </a:lnTo>
                  <a:lnTo>
                    <a:pt x="852078" y="14783"/>
                  </a:lnTo>
                  <a:lnTo>
                    <a:pt x="857498" y="41672"/>
                  </a:lnTo>
                  <a:lnTo>
                    <a:pt x="860993" y="63846"/>
                  </a:lnTo>
                  <a:lnTo>
                    <a:pt x="873100" y="84906"/>
                  </a:lnTo>
                  <a:lnTo>
                    <a:pt x="880491" y="90335"/>
                  </a:lnTo>
                  <a:lnTo>
                    <a:pt x="880863" y="105928"/>
                  </a:lnTo>
                  <a:lnTo>
                    <a:pt x="895683" y="118777"/>
                  </a:lnTo>
                  <a:lnTo>
                    <a:pt x="895683" y="139427"/>
                  </a:lnTo>
                  <a:lnTo>
                    <a:pt x="890997" y="160077"/>
                  </a:lnTo>
                  <a:lnTo>
                    <a:pt x="881272" y="176041"/>
                  </a:lnTo>
                  <a:lnTo>
                    <a:pt x="877738" y="181880"/>
                  </a:lnTo>
                  <a:lnTo>
                    <a:pt x="881644" y="199815"/>
                  </a:lnTo>
                  <a:lnTo>
                    <a:pt x="882834" y="224742"/>
                  </a:lnTo>
                  <a:lnTo>
                    <a:pt x="892959" y="246545"/>
                  </a:lnTo>
                  <a:lnTo>
                    <a:pt x="886711" y="257861"/>
                  </a:lnTo>
                  <a:lnTo>
                    <a:pt x="892959" y="265262"/>
                  </a:lnTo>
                  <a:lnTo>
                    <a:pt x="910076" y="259794"/>
                  </a:lnTo>
                  <a:lnTo>
                    <a:pt x="939317" y="264852"/>
                  </a:lnTo>
                  <a:lnTo>
                    <a:pt x="953310" y="266414"/>
                  </a:lnTo>
                  <a:lnTo>
                    <a:pt x="967340" y="267567"/>
                  </a:lnTo>
                  <a:lnTo>
                    <a:pt x="976674" y="283940"/>
                  </a:lnTo>
                  <a:lnTo>
                    <a:pt x="979427" y="304962"/>
                  </a:lnTo>
                  <a:lnTo>
                    <a:pt x="985628" y="318211"/>
                  </a:lnTo>
                  <a:lnTo>
                    <a:pt x="987600" y="334585"/>
                  </a:lnTo>
                  <a:lnTo>
                    <a:pt x="991095" y="347844"/>
                  </a:lnTo>
                  <a:lnTo>
                    <a:pt x="978999" y="360683"/>
                  </a:lnTo>
                  <a:lnTo>
                    <a:pt x="963435" y="373161"/>
                  </a:lnTo>
                  <a:lnTo>
                    <a:pt x="963025" y="386410"/>
                  </a:lnTo>
                  <a:lnTo>
                    <a:pt x="968493" y="397726"/>
                  </a:lnTo>
                  <a:lnTo>
                    <a:pt x="970426" y="417186"/>
                  </a:lnTo>
                  <a:lnTo>
                    <a:pt x="966521" y="437845"/>
                  </a:lnTo>
                  <a:lnTo>
                    <a:pt x="964587" y="463172"/>
                  </a:lnTo>
                  <a:lnTo>
                    <a:pt x="961473" y="479145"/>
                  </a:lnTo>
                  <a:lnTo>
                    <a:pt x="966235" y="493348"/>
                  </a:lnTo>
                  <a:lnTo>
                    <a:pt x="966235" y="512807"/>
                  </a:lnTo>
                  <a:lnTo>
                    <a:pt x="969350" y="539296"/>
                  </a:lnTo>
                  <a:lnTo>
                    <a:pt x="970331" y="551421"/>
                  </a:lnTo>
                  <a:lnTo>
                    <a:pt x="970931" y="558755"/>
                  </a:lnTo>
                  <a:lnTo>
                    <a:pt x="968216" y="591103"/>
                  </a:lnTo>
                  <a:lnTo>
                    <a:pt x="963168" y="610600"/>
                  </a:lnTo>
                  <a:lnTo>
                    <a:pt x="968588" y="626564"/>
                  </a:lnTo>
                  <a:lnTo>
                    <a:pt x="970521" y="646433"/>
                  </a:lnTo>
                  <a:lnTo>
                    <a:pt x="960806" y="658130"/>
                  </a:lnTo>
                  <a:lnTo>
                    <a:pt x="955748" y="669046"/>
                  </a:lnTo>
                  <a:lnTo>
                    <a:pt x="933536" y="678009"/>
                  </a:lnTo>
                  <a:lnTo>
                    <a:pt x="918724" y="688134"/>
                  </a:lnTo>
                  <a:lnTo>
                    <a:pt x="898855" y="690067"/>
                  </a:lnTo>
                  <a:lnTo>
                    <a:pt x="895474" y="692934"/>
                  </a:lnTo>
                  <a:lnTo>
                    <a:pt x="923487" y="730548"/>
                  </a:lnTo>
                  <a:lnTo>
                    <a:pt x="942004" y="759333"/>
                  </a:lnTo>
                  <a:lnTo>
                    <a:pt x="970017" y="789308"/>
                  </a:lnTo>
                  <a:lnTo>
                    <a:pt x="993420" y="816950"/>
                  </a:lnTo>
                  <a:lnTo>
                    <a:pt x="997325" y="821512"/>
                  </a:lnTo>
                  <a:lnTo>
                    <a:pt x="1015784" y="843067"/>
                  </a:lnTo>
                  <a:lnTo>
                    <a:pt x="1048341" y="882567"/>
                  </a:lnTo>
                  <a:lnTo>
                    <a:pt x="1056427" y="892588"/>
                  </a:lnTo>
                  <a:lnTo>
                    <a:pt x="1058961" y="895664"/>
                  </a:lnTo>
                  <a:lnTo>
                    <a:pt x="1081431" y="924649"/>
                  </a:lnTo>
                  <a:lnTo>
                    <a:pt x="1095680" y="944194"/>
                  </a:lnTo>
                  <a:lnTo>
                    <a:pt x="1097156" y="946080"/>
                  </a:lnTo>
                  <a:lnTo>
                    <a:pt x="1104519" y="955529"/>
                  </a:lnTo>
                  <a:lnTo>
                    <a:pt x="1120969" y="976665"/>
                  </a:lnTo>
                  <a:lnTo>
                    <a:pt x="1132837" y="989686"/>
                  </a:lnTo>
                  <a:lnTo>
                    <a:pt x="1154268" y="1027490"/>
                  </a:lnTo>
                  <a:lnTo>
                    <a:pt x="1171966" y="1060218"/>
                  </a:lnTo>
                  <a:lnTo>
                    <a:pt x="1150334" y="1064895"/>
                  </a:lnTo>
                  <a:lnTo>
                    <a:pt x="1130465" y="1072658"/>
                  </a:lnTo>
                  <a:lnTo>
                    <a:pt x="1113349" y="1083745"/>
                  </a:lnTo>
                  <a:lnTo>
                    <a:pt x="1098947" y="1096804"/>
                  </a:lnTo>
                  <a:lnTo>
                    <a:pt x="1080831" y="1110644"/>
                  </a:lnTo>
                  <a:lnTo>
                    <a:pt x="1066019" y="1119597"/>
                  </a:lnTo>
                  <a:lnTo>
                    <a:pt x="1044997" y="1122140"/>
                  </a:lnTo>
                  <a:lnTo>
                    <a:pt x="1031157" y="1128751"/>
                  </a:lnTo>
                  <a:lnTo>
                    <a:pt x="1021594" y="1138361"/>
                  </a:lnTo>
                  <a:lnTo>
                    <a:pt x="1008088" y="1151496"/>
                  </a:lnTo>
                  <a:lnTo>
                    <a:pt x="998153" y="1159297"/>
                  </a:lnTo>
                  <a:lnTo>
                    <a:pt x="994363" y="1160288"/>
                  </a:lnTo>
                  <a:lnTo>
                    <a:pt x="992314" y="1160821"/>
                  </a:lnTo>
                  <a:lnTo>
                    <a:pt x="974417" y="1160621"/>
                  </a:lnTo>
                  <a:lnTo>
                    <a:pt x="923554" y="1160421"/>
                  </a:lnTo>
                  <a:lnTo>
                    <a:pt x="837305" y="1166860"/>
                  </a:lnTo>
                  <a:lnTo>
                    <a:pt x="821750" y="1168089"/>
                  </a:lnTo>
                  <a:lnTo>
                    <a:pt x="814607" y="1168689"/>
                  </a:lnTo>
                  <a:lnTo>
                    <a:pt x="772716" y="1172070"/>
                  </a:lnTo>
                  <a:lnTo>
                    <a:pt x="738559" y="1174814"/>
                  </a:lnTo>
                  <a:lnTo>
                    <a:pt x="731158" y="1175223"/>
                  </a:lnTo>
                  <a:lnTo>
                    <a:pt x="695154" y="1177157"/>
                  </a:lnTo>
                  <a:lnTo>
                    <a:pt x="678847" y="1179462"/>
                  </a:lnTo>
                  <a:lnTo>
                    <a:pt x="640385" y="1196864"/>
                  </a:lnTo>
                  <a:lnTo>
                    <a:pt x="607866" y="1210123"/>
                  </a:lnTo>
                  <a:lnTo>
                    <a:pt x="602437" y="1208932"/>
                  </a:lnTo>
                  <a:lnTo>
                    <a:pt x="599351" y="1207170"/>
                  </a:lnTo>
                  <a:lnTo>
                    <a:pt x="590531" y="1203112"/>
                  </a:lnTo>
                  <a:lnTo>
                    <a:pt x="562699" y="1190587"/>
                  </a:lnTo>
                  <a:lnTo>
                    <a:pt x="505797" y="1164231"/>
                  </a:lnTo>
                  <a:lnTo>
                    <a:pt x="490281" y="1157049"/>
                  </a:lnTo>
                  <a:lnTo>
                    <a:pt x="489013" y="1156449"/>
                  </a:lnTo>
                  <a:lnTo>
                    <a:pt x="468249" y="1146800"/>
                  </a:lnTo>
                  <a:lnTo>
                    <a:pt x="454628" y="1140523"/>
                  </a:lnTo>
                  <a:lnTo>
                    <a:pt x="449123" y="1137980"/>
                  </a:lnTo>
                  <a:lnTo>
                    <a:pt x="437998" y="1132808"/>
                  </a:lnTo>
                  <a:lnTo>
                    <a:pt x="427282" y="1133704"/>
                  </a:lnTo>
                  <a:lnTo>
                    <a:pt x="424567" y="1128341"/>
                  </a:lnTo>
                  <a:lnTo>
                    <a:pt x="430225" y="1115778"/>
                  </a:lnTo>
                  <a:lnTo>
                    <a:pt x="432416" y="1078706"/>
                  </a:lnTo>
                  <a:lnTo>
                    <a:pt x="438074" y="1067210"/>
                  </a:lnTo>
                  <a:lnTo>
                    <a:pt x="443170" y="1056989"/>
                  </a:lnTo>
                  <a:lnTo>
                    <a:pt x="458610" y="1030386"/>
                  </a:lnTo>
                  <a:lnTo>
                    <a:pt x="434302" y="1005745"/>
                  </a:lnTo>
                  <a:lnTo>
                    <a:pt x="416605" y="990638"/>
                  </a:lnTo>
                  <a:lnTo>
                    <a:pt x="402193" y="982266"/>
                  </a:lnTo>
                  <a:lnTo>
                    <a:pt x="385820" y="975713"/>
                  </a:lnTo>
                  <a:lnTo>
                    <a:pt x="337299" y="963606"/>
                  </a:lnTo>
                  <a:lnTo>
                    <a:pt x="295065" y="951128"/>
                  </a:lnTo>
                  <a:lnTo>
                    <a:pt x="257080" y="931478"/>
                  </a:lnTo>
                  <a:lnTo>
                    <a:pt x="217008" y="906847"/>
                  </a:lnTo>
                  <a:lnTo>
                    <a:pt x="173479" y="881396"/>
                  </a:lnTo>
                  <a:lnTo>
                    <a:pt x="136827" y="860622"/>
                  </a:lnTo>
                  <a:lnTo>
                    <a:pt x="87268" y="832618"/>
                  </a:lnTo>
                  <a:lnTo>
                    <a:pt x="41538" y="802643"/>
                  </a:lnTo>
                  <a:lnTo>
                    <a:pt x="0" y="7675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2" name="그래픽 2">
              <a:extLst>
                <a:ext uri="{FF2B5EF4-FFF2-40B4-BE49-F238E27FC236}">
                  <a16:creationId xmlns:a16="http://schemas.microsoft.com/office/drawing/2014/main" id="{95FD460A-FCA5-B021-A4A8-2E7BCE9B685B}"/>
                </a:ext>
              </a:extLst>
            </p:cNvPr>
            <p:cNvSpPr/>
            <p:nvPr/>
          </p:nvSpPr>
          <p:spPr>
            <a:xfrm>
              <a:off x="3073641" y="4924844"/>
              <a:ext cx="1272349" cy="2046560"/>
            </a:xfrm>
            <a:custGeom>
              <a:avLst/>
              <a:gdLst>
                <a:gd name="connsiteX0" fmla="*/ 0 w 1272349"/>
                <a:gd name="connsiteY0" fmla="*/ 785908 h 2046560"/>
                <a:gd name="connsiteX1" fmla="*/ 13545 w 1272349"/>
                <a:gd name="connsiteY1" fmla="*/ 743378 h 2046560"/>
                <a:gd name="connsiteX2" fmla="*/ 30842 w 1272349"/>
                <a:gd name="connsiteY2" fmla="*/ 702736 h 2046560"/>
                <a:gd name="connsiteX3" fmla="*/ 58674 w 1272349"/>
                <a:gd name="connsiteY3" fmla="*/ 682419 h 2046560"/>
                <a:gd name="connsiteX4" fmla="*/ 70742 w 1272349"/>
                <a:gd name="connsiteY4" fmla="*/ 674122 h 2046560"/>
                <a:gd name="connsiteX5" fmla="*/ 88030 w 1272349"/>
                <a:gd name="connsiteY5" fmla="*/ 670350 h 2046560"/>
                <a:gd name="connsiteX6" fmla="*/ 88030 w 1272349"/>
                <a:gd name="connsiteY6" fmla="*/ 647805 h 2046560"/>
                <a:gd name="connsiteX7" fmla="*/ 88602 w 1272349"/>
                <a:gd name="connsiteY7" fmla="*/ 647891 h 2046560"/>
                <a:gd name="connsiteX8" fmla="*/ 122634 w 1272349"/>
                <a:gd name="connsiteY8" fmla="*/ 653062 h 2046560"/>
                <a:gd name="connsiteX9" fmla="*/ 123377 w 1272349"/>
                <a:gd name="connsiteY9" fmla="*/ 632736 h 2046560"/>
                <a:gd name="connsiteX10" fmla="*/ 126130 w 1272349"/>
                <a:gd name="connsiteY10" fmla="*/ 626907 h 2046560"/>
                <a:gd name="connsiteX11" fmla="*/ 129407 w 1272349"/>
                <a:gd name="connsiteY11" fmla="*/ 619973 h 2046560"/>
                <a:gd name="connsiteX12" fmla="*/ 126406 w 1272349"/>
                <a:gd name="connsiteY12" fmla="*/ 587616 h 2046560"/>
                <a:gd name="connsiteX13" fmla="*/ 121120 w 1272349"/>
                <a:gd name="connsiteY13" fmla="*/ 578625 h 2046560"/>
                <a:gd name="connsiteX14" fmla="*/ 109833 w 1272349"/>
                <a:gd name="connsiteY14" fmla="*/ 510159 h 2046560"/>
                <a:gd name="connsiteX15" fmla="*/ 99317 w 1272349"/>
                <a:gd name="connsiteY15" fmla="*/ 492871 h 2046560"/>
                <a:gd name="connsiteX16" fmla="*/ 109833 w 1272349"/>
                <a:gd name="connsiteY16" fmla="*/ 471021 h 2046560"/>
                <a:gd name="connsiteX17" fmla="*/ 109090 w 1272349"/>
                <a:gd name="connsiteY17" fmla="*/ 420652 h 2046560"/>
                <a:gd name="connsiteX18" fmla="*/ 129254 w 1272349"/>
                <a:gd name="connsiteY18" fmla="*/ 408746 h 2046560"/>
                <a:gd name="connsiteX19" fmla="*/ 136617 w 1272349"/>
                <a:gd name="connsiteY19" fmla="*/ 415890 h 2046560"/>
                <a:gd name="connsiteX20" fmla="*/ 145142 w 1272349"/>
                <a:gd name="connsiteY20" fmla="*/ 423281 h 2046560"/>
                <a:gd name="connsiteX21" fmla="*/ 146256 w 1272349"/>
                <a:gd name="connsiteY21" fmla="*/ 433254 h 2046560"/>
                <a:gd name="connsiteX22" fmla="*/ 153286 w 1272349"/>
                <a:gd name="connsiteY22" fmla="*/ 439903 h 2046560"/>
                <a:gd name="connsiteX23" fmla="*/ 154353 w 1272349"/>
                <a:gd name="connsiteY23" fmla="*/ 449923 h 2046560"/>
                <a:gd name="connsiteX24" fmla="*/ 161049 w 1272349"/>
                <a:gd name="connsiteY24" fmla="*/ 459896 h 2046560"/>
                <a:gd name="connsiteX25" fmla="*/ 169907 w 1272349"/>
                <a:gd name="connsiteY25" fmla="*/ 460267 h 2046560"/>
                <a:gd name="connsiteX26" fmla="*/ 177679 w 1272349"/>
                <a:gd name="connsiteY26" fmla="*/ 450990 h 2046560"/>
                <a:gd name="connsiteX27" fmla="*/ 182109 w 1272349"/>
                <a:gd name="connsiteY27" fmla="*/ 452104 h 2046560"/>
                <a:gd name="connsiteX28" fmla="*/ 187500 w 1272349"/>
                <a:gd name="connsiteY28" fmla="*/ 445989 h 2046560"/>
                <a:gd name="connsiteX29" fmla="*/ 190957 w 1272349"/>
                <a:gd name="connsiteY29" fmla="*/ 444227 h 2046560"/>
                <a:gd name="connsiteX30" fmla="*/ 198587 w 1272349"/>
                <a:gd name="connsiteY30" fmla="*/ 440445 h 2046560"/>
                <a:gd name="connsiteX31" fmla="*/ 205978 w 1272349"/>
                <a:gd name="connsiteY31" fmla="*/ 436588 h 2046560"/>
                <a:gd name="connsiteX32" fmla="*/ 216370 w 1272349"/>
                <a:gd name="connsiteY32" fmla="*/ 434902 h 2046560"/>
                <a:gd name="connsiteX33" fmla="*/ 223590 w 1272349"/>
                <a:gd name="connsiteY33" fmla="*/ 431539 h 2046560"/>
                <a:gd name="connsiteX34" fmla="*/ 230067 w 1272349"/>
                <a:gd name="connsiteY34" fmla="*/ 429530 h 2046560"/>
                <a:gd name="connsiteX35" fmla="*/ 233382 w 1272349"/>
                <a:gd name="connsiteY35" fmla="*/ 434702 h 2046560"/>
                <a:gd name="connsiteX36" fmla="*/ 238554 w 1272349"/>
                <a:gd name="connsiteY36" fmla="*/ 452647 h 2046560"/>
                <a:gd name="connsiteX37" fmla="*/ 250622 w 1272349"/>
                <a:gd name="connsiteY37" fmla="*/ 454323 h 2046560"/>
                <a:gd name="connsiteX38" fmla="*/ 258013 w 1272349"/>
                <a:gd name="connsiteY38" fmla="*/ 456009 h 2046560"/>
                <a:gd name="connsiteX39" fmla="*/ 273339 w 1272349"/>
                <a:gd name="connsiteY39" fmla="*/ 450990 h 2046560"/>
                <a:gd name="connsiteX40" fmla="*/ 283902 w 1272349"/>
                <a:gd name="connsiteY40" fmla="*/ 450666 h 2046560"/>
                <a:gd name="connsiteX41" fmla="*/ 296094 w 1272349"/>
                <a:gd name="connsiteY41" fmla="*/ 453247 h 2046560"/>
                <a:gd name="connsiteX42" fmla="*/ 301266 w 1272349"/>
                <a:gd name="connsiteY42" fmla="*/ 459162 h 2046560"/>
                <a:gd name="connsiteX43" fmla="*/ 316630 w 1272349"/>
                <a:gd name="connsiteY43" fmla="*/ 464001 h 2046560"/>
                <a:gd name="connsiteX44" fmla="*/ 328089 w 1272349"/>
                <a:gd name="connsiteY44" fmla="*/ 465268 h 2046560"/>
                <a:gd name="connsiteX45" fmla="*/ 325336 w 1272349"/>
                <a:gd name="connsiteY45" fmla="*/ 484165 h 2046560"/>
                <a:gd name="connsiteX46" fmla="*/ 331327 w 1272349"/>
                <a:gd name="connsiteY46" fmla="*/ 485023 h 2046560"/>
                <a:gd name="connsiteX47" fmla="*/ 336794 w 1272349"/>
                <a:gd name="connsiteY47" fmla="*/ 440112 h 2046560"/>
                <a:gd name="connsiteX48" fmla="*/ 341443 w 1272349"/>
                <a:gd name="connsiteY48" fmla="*/ 386277 h 2046560"/>
                <a:gd name="connsiteX49" fmla="*/ 342509 w 1272349"/>
                <a:gd name="connsiteY49" fmla="*/ 360750 h 2046560"/>
                <a:gd name="connsiteX50" fmla="*/ 344367 w 1272349"/>
                <a:gd name="connsiteY50" fmla="*/ 332994 h 2046560"/>
                <a:gd name="connsiteX51" fmla="*/ 347729 w 1272349"/>
                <a:gd name="connsiteY51" fmla="*/ 315753 h 2046560"/>
                <a:gd name="connsiteX52" fmla="*/ 359007 w 1272349"/>
                <a:gd name="connsiteY52" fmla="*/ 302247 h 2046560"/>
                <a:gd name="connsiteX53" fmla="*/ 371399 w 1272349"/>
                <a:gd name="connsiteY53" fmla="*/ 296333 h 2046560"/>
                <a:gd name="connsiteX54" fmla="*/ 387506 w 1272349"/>
                <a:gd name="connsiteY54" fmla="*/ 295227 h 2046560"/>
                <a:gd name="connsiteX55" fmla="*/ 404212 w 1272349"/>
                <a:gd name="connsiteY55" fmla="*/ 301504 h 2046560"/>
                <a:gd name="connsiteX56" fmla="*/ 423596 w 1272349"/>
                <a:gd name="connsiteY56" fmla="*/ 307248 h 2046560"/>
                <a:gd name="connsiteX57" fmla="*/ 441160 w 1272349"/>
                <a:gd name="connsiteY57" fmla="*/ 306543 h 2046560"/>
                <a:gd name="connsiteX58" fmla="*/ 445665 w 1272349"/>
                <a:gd name="connsiteY58" fmla="*/ 305067 h 2046560"/>
                <a:gd name="connsiteX59" fmla="*/ 451171 w 1272349"/>
                <a:gd name="connsiteY59" fmla="*/ 303257 h 2046560"/>
                <a:gd name="connsiteX60" fmla="*/ 455819 w 1272349"/>
                <a:gd name="connsiteY60" fmla="*/ 301733 h 2046560"/>
                <a:gd name="connsiteX61" fmla="*/ 476688 w 1272349"/>
                <a:gd name="connsiteY61" fmla="*/ 283997 h 2046560"/>
                <a:gd name="connsiteX62" fmla="*/ 480746 w 1272349"/>
                <a:gd name="connsiteY62" fmla="*/ 276977 h 2046560"/>
                <a:gd name="connsiteX63" fmla="*/ 491871 w 1272349"/>
                <a:gd name="connsiteY63" fmla="*/ 251270 h 2046560"/>
                <a:gd name="connsiteX64" fmla="*/ 500615 w 1272349"/>
                <a:gd name="connsiteY64" fmla="*/ 229962 h 2046560"/>
                <a:gd name="connsiteX65" fmla="*/ 511521 w 1272349"/>
                <a:gd name="connsiteY65" fmla="*/ 220923 h 2046560"/>
                <a:gd name="connsiteX66" fmla="*/ 533524 w 1272349"/>
                <a:gd name="connsiteY66" fmla="*/ 216865 h 2046560"/>
                <a:gd name="connsiteX67" fmla="*/ 546087 w 1272349"/>
                <a:gd name="connsiteY67" fmla="*/ 213331 h 2046560"/>
                <a:gd name="connsiteX68" fmla="*/ 556431 w 1272349"/>
                <a:gd name="connsiteY68" fmla="*/ 200558 h 2046560"/>
                <a:gd name="connsiteX69" fmla="*/ 572167 w 1272349"/>
                <a:gd name="connsiteY69" fmla="*/ 179089 h 2046560"/>
                <a:gd name="connsiteX70" fmla="*/ 587159 w 1272349"/>
                <a:gd name="connsiteY70" fmla="*/ 156505 h 2046560"/>
                <a:gd name="connsiteX71" fmla="*/ 600627 w 1272349"/>
                <a:gd name="connsiteY71" fmla="*/ 136836 h 2046560"/>
                <a:gd name="connsiteX72" fmla="*/ 601599 w 1272349"/>
                <a:gd name="connsiteY72" fmla="*/ 135445 h 2046560"/>
                <a:gd name="connsiteX73" fmla="*/ 617296 w 1272349"/>
                <a:gd name="connsiteY73" fmla="*/ 117672 h 2046560"/>
                <a:gd name="connsiteX74" fmla="*/ 630431 w 1272349"/>
                <a:gd name="connsiteY74" fmla="*/ 108261 h 2046560"/>
                <a:gd name="connsiteX75" fmla="*/ 653263 w 1272349"/>
                <a:gd name="connsiteY75" fmla="*/ 102308 h 2046560"/>
                <a:gd name="connsiteX76" fmla="*/ 665093 w 1272349"/>
                <a:gd name="connsiteY76" fmla="*/ 97136 h 2046560"/>
                <a:gd name="connsiteX77" fmla="*/ 675027 w 1272349"/>
                <a:gd name="connsiteY77" fmla="*/ 89173 h 2046560"/>
                <a:gd name="connsiteX78" fmla="*/ 687791 w 1272349"/>
                <a:gd name="connsiteY78" fmla="*/ 76410 h 2046560"/>
                <a:gd name="connsiteX79" fmla="*/ 696792 w 1272349"/>
                <a:gd name="connsiteY79" fmla="*/ 64913 h 2046560"/>
                <a:gd name="connsiteX80" fmla="*/ 703155 w 1272349"/>
                <a:gd name="connsiteY80" fmla="*/ 58293 h 2046560"/>
                <a:gd name="connsiteX81" fmla="*/ 705012 w 1272349"/>
                <a:gd name="connsiteY81" fmla="*/ 56617 h 2046560"/>
                <a:gd name="connsiteX82" fmla="*/ 711899 w 1272349"/>
                <a:gd name="connsiteY82" fmla="*/ 50416 h 2046560"/>
                <a:gd name="connsiteX83" fmla="*/ 713718 w 1272349"/>
                <a:gd name="connsiteY83" fmla="*/ 46758 h 2046560"/>
                <a:gd name="connsiteX84" fmla="*/ 714375 w 1272349"/>
                <a:gd name="connsiteY84" fmla="*/ 32185 h 2046560"/>
                <a:gd name="connsiteX85" fmla="*/ 717252 w 1272349"/>
                <a:gd name="connsiteY85" fmla="*/ 22088 h 2046560"/>
                <a:gd name="connsiteX86" fmla="*/ 729853 w 1272349"/>
                <a:gd name="connsiteY86" fmla="*/ 11001 h 2046560"/>
                <a:gd name="connsiteX87" fmla="*/ 755761 w 1272349"/>
                <a:gd name="connsiteY87" fmla="*/ 0 h 2046560"/>
                <a:gd name="connsiteX88" fmla="*/ 757399 w 1272349"/>
                <a:gd name="connsiteY88" fmla="*/ 7591 h 2046560"/>
                <a:gd name="connsiteX89" fmla="*/ 764543 w 1272349"/>
                <a:gd name="connsiteY89" fmla="*/ 56693 h 2046560"/>
                <a:gd name="connsiteX90" fmla="*/ 765324 w 1272349"/>
                <a:gd name="connsiteY90" fmla="*/ 81410 h 2046560"/>
                <a:gd name="connsiteX91" fmla="*/ 772392 w 1272349"/>
                <a:gd name="connsiteY91" fmla="*/ 130635 h 2046560"/>
                <a:gd name="connsiteX92" fmla="*/ 784584 w 1272349"/>
                <a:gd name="connsiteY92" fmla="*/ 128787 h 2046560"/>
                <a:gd name="connsiteX93" fmla="*/ 781955 w 1272349"/>
                <a:gd name="connsiteY93" fmla="*/ 101441 h 2046560"/>
                <a:gd name="connsiteX94" fmla="*/ 788432 w 1272349"/>
                <a:gd name="connsiteY94" fmla="*/ 100869 h 2046560"/>
                <a:gd name="connsiteX95" fmla="*/ 799776 w 1272349"/>
                <a:gd name="connsiteY95" fmla="*/ 101936 h 2046560"/>
                <a:gd name="connsiteX96" fmla="*/ 832666 w 1272349"/>
                <a:gd name="connsiteY96" fmla="*/ 106109 h 2046560"/>
                <a:gd name="connsiteX97" fmla="*/ 839276 w 1272349"/>
                <a:gd name="connsiteY97" fmla="*/ 113909 h 2046560"/>
                <a:gd name="connsiteX98" fmla="*/ 804710 w 1272349"/>
                <a:gd name="connsiteY98" fmla="*/ 132759 h 2046560"/>
                <a:gd name="connsiteX99" fmla="*/ 805863 w 1272349"/>
                <a:gd name="connsiteY99" fmla="*/ 148895 h 2046560"/>
                <a:gd name="connsiteX100" fmla="*/ 809063 w 1272349"/>
                <a:gd name="connsiteY100" fmla="*/ 161297 h 2046560"/>
                <a:gd name="connsiteX101" fmla="*/ 823503 w 1272349"/>
                <a:gd name="connsiteY101" fmla="*/ 150209 h 2046560"/>
                <a:gd name="connsiteX102" fmla="*/ 828761 w 1272349"/>
                <a:gd name="connsiteY102" fmla="*/ 149800 h 2046560"/>
                <a:gd name="connsiteX103" fmla="*/ 838619 w 1272349"/>
                <a:gd name="connsiteY103" fmla="*/ 155753 h 2046560"/>
                <a:gd name="connsiteX104" fmla="*/ 858231 w 1272349"/>
                <a:gd name="connsiteY104" fmla="*/ 149133 h 2046560"/>
                <a:gd name="connsiteX105" fmla="*/ 867832 w 1272349"/>
                <a:gd name="connsiteY105" fmla="*/ 151476 h 2046560"/>
                <a:gd name="connsiteX106" fmla="*/ 864927 w 1272349"/>
                <a:gd name="connsiteY106" fmla="*/ 186081 h 2046560"/>
                <a:gd name="connsiteX107" fmla="*/ 844934 w 1272349"/>
                <a:gd name="connsiteY107" fmla="*/ 199063 h 2046560"/>
                <a:gd name="connsiteX108" fmla="*/ 837505 w 1272349"/>
                <a:gd name="connsiteY108" fmla="*/ 217256 h 2046560"/>
                <a:gd name="connsiteX109" fmla="*/ 836686 w 1272349"/>
                <a:gd name="connsiteY109" fmla="*/ 222618 h 2046560"/>
                <a:gd name="connsiteX110" fmla="*/ 838810 w 1272349"/>
                <a:gd name="connsiteY110" fmla="*/ 227305 h 2046560"/>
                <a:gd name="connsiteX111" fmla="*/ 819760 w 1272349"/>
                <a:gd name="connsiteY111" fmla="*/ 228457 h 2046560"/>
                <a:gd name="connsiteX112" fmla="*/ 801081 w 1272349"/>
                <a:gd name="connsiteY112" fmla="*/ 229610 h 2046560"/>
                <a:gd name="connsiteX113" fmla="*/ 804843 w 1272349"/>
                <a:gd name="connsiteY113" fmla="*/ 255308 h 2046560"/>
                <a:gd name="connsiteX114" fmla="*/ 809158 w 1272349"/>
                <a:gd name="connsiteY114" fmla="*/ 272796 h 2046560"/>
                <a:gd name="connsiteX115" fmla="*/ 853783 w 1272349"/>
                <a:gd name="connsiteY115" fmla="*/ 409232 h 2046560"/>
                <a:gd name="connsiteX116" fmla="*/ 872671 w 1272349"/>
                <a:gd name="connsiteY116" fmla="*/ 426311 h 2046560"/>
                <a:gd name="connsiteX117" fmla="*/ 894512 w 1272349"/>
                <a:gd name="connsiteY117" fmla="*/ 467363 h 2046560"/>
                <a:gd name="connsiteX118" fmla="*/ 953014 w 1272349"/>
                <a:gd name="connsiteY118" fmla="*/ 559861 h 2046560"/>
                <a:gd name="connsiteX119" fmla="*/ 961539 w 1272349"/>
                <a:gd name="connsiteY119" fmla="*/ 589416 h 2046560"/>
                <a:gd name="connsiteX120" fmla="*/ 981904 w 1272349"/>
                <a:gd name="connsiteY120" fmla="*/ 597627 h 2046560"/>
                <a:gd name="connsiteX121" fmla="*/ 1012974 w 1272349"/>
                <a:gd name="connsiteY121" fmla="*/ 647386 h 2046560"/>
                <a:gd name="connsiteX122" fmla="*/ 995525 w 1272349"/>
                <a:gd name="connsiteY122" fmla="*/ 657034 h 2046560"/>
                <a:gd name="connsiteX123" fmla="*/ 988009 w 1272349"/>
                <a:gd name="connsiteY123" fmla="*/ 659978 h 2046560"/>
                <a:gd name="connsiteX124" fmla="*/ 981647 w 1272349"/>
                <a:gd name="connsiteY124" fmla="*/ 664083 h 2046560"/>
                <a:gd name="connsiteX125" fmla="*/ 979046 w 1272349"/>
                <a:gd name="connsiteY125" fmla="*/ 671474 h 2046560"/>
                <a:gd name="connsiteX126" fmla="*/ 979618 w 1272349"/>
                <a:gd name="connsiteY126" fmla="*/ 678704 h 2046560"/>
                <a:gd name="connsiteX127" fmla="*/ 986914 w 1272349"/>
                <a:gd name="connsiteY127" fmla="*/ 690153 h 2046560"/>
                <a:gd name="connsiteX128" fmla="*/ 1007564 w 1272349"/>
                <a:gd name="connsiteY128" fmla="*/ 718480 h 2046560"/>
                <a:gd name="connsiteX129" fmla="*/ 1018318 w 1272349"/>
                <a:gd name="connsiteY129" fmla="*/ 721643 h 2046560"/>
                <a:gd name="connsiteX130" fmla="*/ 1028548 w 1272349"/>
                <a:gd name="connsiteY130" fmla="*/ 720166 h 2046560"/>
                <a:gd name="connsiteX131" fmla="*/ 1052884 w 1272349"/>
                <a:gd name="connsiteY131" fmla="*/ 704355 h 2046560"/>
                <a:gd name="connsiteX132" fmla="*/ 1073125 w 1272349"/>
                <a:gd name="connsiteY132" fmla="*/ 735311 h 2046560"/>
                <a:gd name="connsiteX133" fmla="*/ 1019061 w 1272349"/>
                <a:gd name="connsiteY133" fmla="*/ 769220 h 2046560"/>
                <a:gd name="connsiteX134" fmla="*/ 1024452 w 1272349"/>
                <a:gd name="connsiteY134" fmla="*/ 787527 h 2046560"/>
                <a:gd name="connsiteX135" fmla="*/ 1039806 w 1272349"/>
                <a:gd name="connsiteY135" fmla="*/ 790851 h 2046560"/>
                <a:gd name="connsiteX136" fmla="*/ 1041406 w 1272349"/>
                <a:gd name="connsiteY136" fmla="*/ 806625 h 2046560"/>
                <a:gd name="connsiteX137" fmla="*/ 1030034 w 1272349"/>
                <a:gd name="connsiteY137" fmla="*/ 821027 h 2046560"/>
                <a:gd name="connsiteX138" fmla="*/ 1040158 w 1272349"/>
                <a:gd name="connsiteY138" fmla="*/ 836752 h 2046560"/>
                <a:gd name="connsiteX139" fmla="*/ 1042911 w 1272349"/>
                <a:gd name="connsiteY139" fmla="*/ 855602 h 2046560"/>
                <a:gd name="connsiteX140" fmla="*/ 1050312 w 1272349"/>
                <a:gd name="connsiteY140" fmla="*/ 868404 h 2046560"/>
                <a:gd name="connsiteX141" fmla="*/ 1058685 w 1272349"/>
                <a:gd name="connsiteY141" fmla="*/ 873366 h 2046560"/>
                <a:gd name="connsiteX142" fmla="*/ 1069181 w 1272349"/>
                <a:gd name="connsiteY142" fmla="*/ 871547 h 2046560"/>
                <a:gd name="connsiteX143" fmla="*/ 1082773 w 1272349"/>
                <a:gd name="connsiteY143" fmla="*/ 889121 h 2046560"/>
                <a:gd name="connsiteX144" fmla="*/ 1091022 w 1272349"/>
                <a:gd name="connsiteY144" fmla="*/ 907475 h 2046560"/>
                <a:gd name="connsiteX145" fmla="*/ 1096280 w 1272349"/>
                <a:gd name="connsiteY145" fmla="*/ 910228 h 2046560"/>
                <a:gd name="connsiteX146" fmla="*/ 1098442 w 1272349"/>
                <a:gd name="connsiteY146" fmla="*/ 915067 h 2046560"/>
                <a:gd name="connsiteX147" fmla="*/ 1094385 w 1272349"/>
                <a:gd name="connsiteY147" fmla="*/ 932802 h 2046560"/>
                <a:gd name="connsiteX148" fmla="*/ 1096766 w 1272349"/>
                <a:gd name="connsiteY148" fmla="*/ 940403 h 2046560"/>
                <a:gd name="connsiteX149" fmla="*/ 1101604 w 1272349"/>
                <a:gd name="connsiteY149" fmla="*/ 941337 h 2046560"/>
                <a:gd name="connsiteX150" fmla="*/ 1108634 w 1272349"/>
                <a:gd name="connsiteY150" fmla="*/ 936364 h 2046560"/>
                <a:gd name="connsiteX151" fmla="*/ 1114625 w 1272349"/>
                <a:gd name="connsiteY151" fmla="*/ 939032 h 2046560"/>
                <a:gd name="connsiteX152" fmla="*/ 1119988 w 1272349"/>
                <a:gd name="connsiteY152" fmla="*/ 942604 h 2046560"/>
                <a:gd name="connsiteX153" fmla="*/ 1128894 w 1272349"/>
                <a:gd name="connsiteY153" fmla="*/ 943718 h 2046560"/>
                <a:gd name="connsiteX154" fmla="*/ 1136228 w 1272349"/>
                <a:gd name="connsiteY154" fmla="*/ 943013 h 2046560"/>
                <a:gd name="connsiteX155" fmla="*/ 1140000 w 1272349"/>
                <a:gd name="connsiteY155" fmla="*/ 943718 h 2046560"/>
                <a:gd name="connsiteX156" fmla="*/ 1145620 w 1272349"/>
                <a:gd name="connsiteY156" fmla="*/ 950119 h 2046560"/>
                <a:gd name="connsiteX157" fmla="*/ 1149563 w 1272349"/>
                <a:gd name="connsiteY157" fmla="*/ 950376 h 2046560"/>
                <a:gd name="connsiteX158" fmla="*/ 1174195 w 1272349"/>
                <a:gd name="connsiteY158" fmla="*/ 936127 h 2046560"/>
                <a:gd name="connsiteX159" fmla="*/ 1222153 w 1272349"/>
                <a:gd name="connsiteY159" fmla="*/ 1065647 h 2046560"/>
                <a:gd name="connsiteX160" fmla="*/ 1231754 w 1272349"/>
                <a:gd name="connsiteY160" fmla="*/ 1091841 h 2046560"/>
                <a:gd name="connsiteX161" fmla="*/ 1254709 w 1272349"/>
                <a:gd name="connsiteY161" fmla="*/ 1154296 h 2046560"/>
                <a:gd name="connsiteX162" fmla="*/ 1269149 w 1272349"/>
                <a:gd name="connsiteY162" fmla="*/ 1201550 h 2046560"/>
                <a:gd name="connsiteX163" fmla="*/ 1252404 w 1272349"/>
                <a:gd name="connsiteY163" fmla="*/ 1200969 h 2046560"/>
                <a:gd name="connsiteX164" fmla="*/ 1250318 w 1272349"/>
                <a:gd name="connsiteY164" fmla="*/ 1210903 h 2046560"/>
                <a:gd name="connsiteX165" fmla="*/ 1250604 w 1272349"/>
                <a:gd name="connsiteY165" fmla="*/ 1218962 h 2046560"/>
                <a:gd name="connsiteX166" fmla="*/ 1252328 w 1272349"/>
                <a:gd name="connsiteY166" fmla="*/ 1226705 h 2046560"/>
                <a:gd name="connsiteX167" fmla="*/ 1255195 w 1272349"/>
                <a:gd name="connsiteY167" fmla="*/ 1230316 h 2046560"/>
                <a:gd name="connsiteX168" fmla="*/ 1258691 w 1272349"/>
                <a:gd name="connsiteY168" fmla="*/ 1238059 h 2046560"/>
                <a:gd name="connsiteX169" fmla="*/ 1266492 w 1272349"/>
                <a:gd name="connsiteY169" fmla="*/ 1295809 h 2046560"/>
                <a:gd name="connsiteX170" fmla="*/ 1269035 w 1272349"/>
                <a:gd name="connsiteY170" fmla="*/ 1299963 h 2046560"/>
                <a:gd name="connsiteX171" fmla="*/ 1264644 w 1272349"/>
                <a:gd name="connsiteY171" fmla="*/ 1317603 h 2046560"/>
                <a:gd name="connsiteX172" fmla="*/ 1272350 w 1272349"/>
                <a:gd name="connsiteY172" fmla="*/ 1321337 h 2046560"/>
                <a:gd name="connsiteX173" fmla="*/ 1269711 w 1272349"/>
                <a:gd name="connsiteY173" fmla="*/ 1327204 h 2046560"/>
                <a:gd name="connsiteX174" fmla="*/ 1260110 w 1272349"/>
                <a:gd name="connsiteY174" fmla="*/ 1328766 h 2046560"/>
                <a:gd name="connsiteX175" fmla="*/ 1260929 w 1272349"/>
                <a:gd name="connsiteY175" fmla="*/ 1343959 h 2046560"/>
                <a:gd name="connsiteX176" fmla="*/ 1242546 w 1272349"/>
                <a:gd name="connsiteY176" fmla="*/ 1393965 h 2046560"/>
                <a:gd name="connsiteX177" fmla="*/ 1232726 w 1272349"/>
                <a:gd name="connsiteY177" fmla="*/ 1406195 h 2046560"/>
                <a:gd name="connsiteX178" fmla="*/ 1215981 w 1272349"/>
                <a:gd name="connsiteY178" fmla="*/ 1400051 h 2046560"/>
                <a:gd name="connsiteX179" fmla="*/ 1179776 w 1272349"/>
                <a:gd name="connsiteY179" fmla="*/ 1440494 h 2046560"/>
                <a:gd name="connsiteX180" fmla="*/ 1179776 w 1272349"/>
                <a:gd name="connsiteY180" fmla="*/ 1459659 h 2046560"/>
                <a:gd name="connsiteX181" fmla="*/ 1200017 w 1272349"/>
                <a:gd name="connsiteY181" fmla="*/ 1459659 h 2046560"/>
                <a:gd name="connsiteX182" fmla="*/ 1214676 w 1272349"/>
                <a:gd name="connsiteY182" fmla="*/ 1465774 h 2046560"/>
                <a:gd name="connsiteX183" fmla="*/ 1221820 w 1272349"/>
                <a:gd name="connsiteY183" fmla="*/ 1490243 h 2046560"/>
                <a:gd name="connsiteX184" fmla="*/ 1206008 w 1272349"/>
                <a:gd name="connsiteY184" fmla="*/ 1514313 h 2046560"/>
                <a:gd name="connsiteX185" fmla="*/ 1188710 w 1272349"/>
                <a:gd name="connsiteY185" fmla="*/ 1531591 h 2046560"/>
                <a:gd name="connsiteX186" fmla="*/ 1181567 w 1272349"/>
                <a:gd name="connsiteY186" fmla="*/ 1569205 h 2046560"/>
                <a:gd name="connsiteX187" fmla="*/ 1173318 w 1272349"/>
                <a:gd name="connsiteY187" fmla="*/ 1619212 h 2046560"/>
                <a:gd name="connsiteX188" fmla="*/ 1164650 w 1272349"/>
                <a:gd name="connsiteY188" fmla="*/ 1630861 h 2046560"/>
                <a:gd name="connsiteX189" fmla="*/ 1128303 w 1272349"/>
                <a:gd name="connsiteY189" fmla="*/ 1637109 h 2046560"/>
                <a:gd name="connsiteX190" fmla="*/ 1102738 w 1272349"/>
                <a:gd name="connsiteY190" fmla="*/ 1646111 h 2046560"/>
                <a:gd name="connsiteX191" fmla="*/ 1088079 w 1272349"/>
                <a:gd name="connsiteY191" fmla="*/ 1667580 h 2046560"/>
                <a:gd name="connsiteX192" fmla="*/ 1087784 w 1272349"/>
                <a:gd name="connsiteY192" fmla="*/ 1677810 h 2046560"/>
                <a:gd name="connsiteX193" fmla="*/ 1105862 w 1272349"/>
                <a:gd name="connsiteY193" fmla="*/ 1715005 h 2046560"/>
                <a:gd name="connsiteX194" fmla="*/ 1071820 w 1272349"/>
                <a:gd name="connsiteY194" fmla="*/ 1788414 h 2046560"/>
                <a:gd name="connsiteX195" fmla="*/ 1099499 w 1272349"/>
                <a:gd name="connsiteY195" fmla="*/ 1823542 h 2046560"/>
                <a:gd name="connsiteX196" fmla="*/ 1059056 w 1272349"/>
                <a:gd name="connsiteY196" fmla="*/ 1843744 h 2046560"/>
                <a:gd name="connsiteX197" fmla="*/ 1021813 w 1272349"/>
                <a:gd name="connsiteY197" fmla="*/ 1824618 h 2046560"/>
                <a:gd name="connsiteX198" fmla="*/ 1010117 w 1272349"/>
                <a:gd name="connsiteY198" fmla="*/ 1828838 h 2046560"/>
                <a:gd name="connsiteX199" fmla="*/ 1001573 w 1272349"/>
                <a:gd name="connsiteY199" fmla="*/ 1834058 h 2046560"/>
                <a:gd name="connsiteX200" fmla="*/ 985647 w 1272349"/>
                <a:gd name="connsiteY200" fmla="*/ 1843744 h 2046560"/>
                <a:gd name="connsiteX201" fmla="*/ 953376 w 1272349"/>
                <a:gd name="connsiteY201" fmla="*/ 1845383 h 2046560"/>
                <a:gd name="connsiteX202" fmla="*/ 943118 w 1272349"/>
                <a:gd name="connsiteY202" fmla="*/ 1845869 h 2046560"/>
                <a:gd name="connsiteX203" fmla="*/ 914381 w 1272349"/>
                <a:gd name="connsiteY203" fmla="*/ 1883111 h 2046560"/>
                <a:gd name="connsiteX204" fmla="*/ 872871 w 1272349"/>
                <a:gd name="connsiteY204" fmla="*/ 1859709 h 2046560"/>
                <a:gd name="connsiteX205" fmla="*/ 854792 w 1272349"/>
                <a:gd name="connsiteY205" fmla="*/ 1829943 h 2046560"/>
                <a:gd name="connsiteX206" fmla="*/ 804786 w 1272349"/>
                <a:gd name="connsiteY206" fmla="*/ 1827771 h 2046560"/>
                <a:gd name="connsiteX207" fmla="*/ 783507 w 1272349"/>
                <a:gd name="connsiteY207" fmla="*/ 1806502 h 2046560"/>
                <a:gd name="connsiteX208" fmla="*/ 769715 w 1272349"/>
                <a:gd name="connsiteY208" fmla="*/ 1837382 h 2046560"/>
                <a:gd name="connsiteX209" fmla="*/ 772878 w 1272349"/>
                <a:gd name="connsiteY209" fmla="*/ 1869272 h 2046560"/>
                <a:gd name="connsiteX210" fmla="*/ 761181 w 1272349"/>
                <a:gd name="connsiteY210" fmla="*/ 1920354 h 2046560"/>
                <a:gd name="connsiteX211" fmla="*/ 766515 w 1272349"/>
                <a:gd name="connsiteY211" fmla="*/ 1933118 h 2046560"/>
                <a:gd name="connsiteX212" fmla="*/ 851611 w 1272349"/>
                <a:gd name="connsiteY212" fmla="*/ 1928879 h 2046560"/>
                <a:gd name="connsiteX213" fmla="*/ 865451 w 1272349"/>
                <a:gd name="connsiteY213" fmla="*/ 1956521 h 2046560"/>
                <a:gd name="connsiteX214" fmla="*/ 888854 w 1272349"/>
                <a:gd name="connsiteY214" fmla="*/ 1973561 h 2046560"/>
                <a:gd name="connsiteX215" fmla="*/ 887092 w 1272349"/>
                <a:gd name="connsiteY215" fmla="*/ 2038188 h 2046560"/>
                <a:gd name="connsiteX216" fmla="*/ 812416 w 1272349"/>
                <a:gd name="connsiteY216" fmla="*/ 2039045 h 2046560"/>
                <a:gd name="connsiteX217" fmla="*/ 737940 w 1272349"/>
                <a:gd name="connsiteY217" fmla="*/ 2033016 h 2046560"/>
                <a:gd name="connsiteX218" fmla="*/ 723652 w 1272349"/>
                <a:gd name="connsiteY218" fmla="*/ 2044294 h 2046560"/>
                <a:gd name="connsiteX219" fmla="*/ 684552 w 1272349"/>
                <a:gd name="connsiteY219" fmla="*/ 2044294 h 2046560"/>
                <a:gd name="connsiteX220" fmla="*/ 642433 w 1272349"/>
                <a:gd name="connsiteY220" fmla="*/ 2039788 h 2046560"/>
                <a:gd name="connsiteX221" fmla="*/ 622783 w 1272349"/>
                <a:gd name="connsiteY221" fmla="*/ 2042207 h 2046560"/>
                <a:gd name="connsiteX222" fmla="*/ 587521 w 1272349"/>
                <a:gd name="connsiteY222" fmla="*/ 2046561 h 2046560"/>
                <a:gd name="connsiteX223" fmla="*/ 540868 w 1272349"/>
                <a:gd name="connsiteY223" fmla="*/ 2043551 h 2046560"/>
                <a:gd name="connsiteX224" fmla="*/ 465639 w 1272349"/>
                <a:gd name="connsiteY224" fmla="*/ 2022491 h 2046560"/>
                <a:gd name="connsiteX225" fmla="*/ 488966 w 1272349"/>
                <a:gd name="connsiteY225" fmla="*/ 2007461 h 2046560"/>
                <a:gd name="connsiteX226" fmla="*/ 434788 w 1272349"/>
                <a:gd name="connsiteY226" fmla="*/ 1911925 h 2046560"/>
                <a:gd name="connsiteX227" fmla="*/ 399440 w 1272349"/>
                <a:gd name="connsiteY227" fmla="*/ 1848736 h 2046560"/>
                <a:gd name="connsiteX228" fmla="*/ 363312 w 1272349"/>
                <a:gd name="connsiteY228" fmla="*/ 1829905 h 2046560"/>
                <a:gd name="connsiteX229" fmla="*/ 347539 w 1272349"/>
                <a:gd name="connsiteY229" fmla="*/ 1799063 h 2046560"/>
                <a:gd name="connsiteX230" fmla="*/ 340023 w 1272349"/>
                <a:gd name="connsiteY230" fmla="*/ 1746437 h 2046560"/>
                <a:gd name="connsiteX231" fmla="*/ 339690 w 1272349"/>
                <a:gd name="connsiteY231" fmla="*/ 1743475 h 2046560"/>
                <a:gd name="connsiteX232" fmla="*/ 337604 w 1272349"/>
                <a:gd name="connsiteY232" fmla="*/ 1723234 h 2046560"/>
                <a:gd name="connsiteX233" fmla="*/ 336214 w 1272349"/>
                <a:gd name="connsiteY233" fmla="*/ 1710309 h 2046560"/>
                <a:gd name="connsiteX234" fmla="*/ 344510 w 1272349"/>
                <a:gd name="connsiteY234" fmla="*/ 1683201 h 2046560"/>
                <a:gd name="connsiteX235" fmla="*/ 324936 w 1272349"/>
                <a:gd name="connsiteY235" fmla="*/ 1662922 h 2046560"/>
                <a:gd name="connsiteX236" fmla="*/ 323117 w 1272349"/>
                <a:gd name="connsiteY236" fmla="*/ 1622031 h 2046560"/>
                <a:gd name="connsiteX237" fmla="*/ 322707 w 1272349"/>
                <a:gd name="connsiteY237" fmla="*/ 1612506 h 2046560"/>
                <a:gd name="connsiteX238" fmla="*/ 336214 w 1272349"/>
                <a:gd name="connsiteY238" fmla="*/ 1582408 h 2046560"/>
                <a:gd name="connsiteX239" fmla="*/ 315935 w 1272349"/>
                <a:gd name="connsiteY239" fmla="*/ 1547060 h 2046560"/>
                <a:gd name="connsiteX240" fmla="*/ 297475 w 1272349"/>
                <a:gd name="connsiteY240" fmla="*/ 1528963 h 2046560"/>
                <a:gd name="connsiteX241" fmla="*/ 275511 w 1272349"/>
                <a:gd name="connsiteY241" fmla="*/ 1507360 h 2046560"/>
                <a:gd name="connsiteX242" fmla="*/ 272272 w 1272349"/>
                <a:gd name="connsiteY242" fmla="*/ 1504159 h 2046560"/>
                <a:gd name="connsiteX243" fmla="*/ 272063 w 1272349"/>
                <a:gd name="connsiteY243" fmla="*/ 1484329 h 2046560"/>
                <a:gd name="connsiteX244" fmla="*/ 272063 w 1272349"/>
                <a:gd name="connsiteY244" fmla="*/ 1482204 h 2046560"/>
                <a:gd name="connsiteX245" fmla="*/ 271529 w 1272349"/>
                <a:gd name="connsiteY245" fmla="*/ 1434951 h 2046560"/>
                <a:gd name="connsiteX246" fmla="*/ 245183 w 1272349"/>
                <a:gd name="connsiteY246" fmla="*/ 1395851 h 2046560"/>
                <a:gd name="connsiteX247" fmla="*/ 254965 w 1272349"/>
                <a:gd name="connsiteY247" fmla="*/ 1356731 h 2046560"/>
                <a:gd name="connsiteX248" fmla="*/ 273758 w 1272349"/>
                <a:gd name="connsiteY248" fmla="*/ 1345435 h 2046560"/>
                <a:gd name="connsiteX249" fmla="*/ 256461 w 1272349"/>
                <a:gd name="connsiteY249" fmla="*/ 1301792 h 2046560"/>
                <a:gd name="connsiteX250" fmla="*/ 224885 w 1272349"/>
                <a:gd name="connsiteY250" fmla="*/ 1279989 h 2046560"/>
                <a:gd name="connsiteX251" fmla="*/ 208331 w 1272349"/>
                <a:gd name="connsiteY251" fmla="*/ 1277741 h 2046560"/>
                <a:gd name="connsiteX252" fmla="*/ 203826 w 1272349"/>
                <a:gd name="connsiteY252" fmla="*/ 1240127 h 2046560"/>
                <a:gd name="connsiteX253" fmla="*/ 214341 w 1272349"/>
                <a:gd name="connsiteY253" fmla="*/ 1213075 h 2046560"/>
                <a:gd name="connsiteX254" fmla="*/ 203826 w 1272349"/>
                <a:gd name="connsiteY254" fmla="*/ 1195778 h 2046560"/>
                <a:gd name="connsiteX255" fmla="*/ 205673 w 1272349"/>
                <a:gd name="connsiteY255" fmla="*/ 1174309 h 2046560"/>
                <a:gd name="connsiteX256" fmla="*/ 206826 w 1272349"/>
                <a:gd name="connsiteY256" fmla="*/ 1161174 h 2046560"/>
                <a:gd name="connsiteX257" fmla="*/ 217094 w 1272349"/>
                <a:gd name="connsiteY257" fmla="*/ 1149972 h 2046560"/>
                <a:gd name="connsiteX258" fmla="*/ 207531 w 1272349"/>
                <a:gd name="connsiteY258" fmla="*/ 1136132 h 2046560"/>
                <a:gd name="connsiteX259" fmla="*/ 212865 w 1272349"/>
                <a:gd name="connsiteY259" fmla="*/ 1077592 h 2046560"/>
                <a:gd name="connsiteX260" fmla="*/ 213893 w 1272349"/>
                <a:gd name="connsiteY260" fmla="*/ 1047826 h 2046560"/>
                <a:gd name="connsiteX261" fmla="*/ 239420 w 1272349"/>
                <a:gd name="connsiteY261" fmla="*/ 1065905 h 2046560"/>
                <a:gd name="connsiteX262" fmla="*/ 234096 w 1272349"/>
                <a:gd name="connsiteY262" fmla="*/ 1031862 h 2046560"/>
                <a:gd name="connsiteX263" fmla="*/ 208569 w 1272349"/>
                <a:gd name="connsiteY263" fmla="*/ 1015898 h 2046560"/>
                <a:gd name="connsiteX264" fmla="*/ 208569 w 1272349"/>
                <a:gd name="connsiteY264" fmla="*/ 1002059 h 2046560"/>
                <a:gd name="connsiteX265" fmla="*/ 234096 w 1272349"/>
                <a:gd name="connsiteY265" fmla="*/ 996734 h 2046560"/>
                <a:gd name="connsiteX266" fmla="*/ 225609 w 1272349"/>
                <a:gd name="connsiteY266" fmla="*/ 972293 h 2046560"/>
                <a:gd name="connsiteX267" fmla="*/ 203235 w 1272349"/>
                <a:gd name="connsiteY267" fmla="*/ 975455 h 2046560"/>
                <a:gd name="connsiteX268" fmla="*/ 203235 w 1272349"/>
                <a:gd name="connsiteY268" fmla="*/ 961654 h 2046560"/>
                <a:gd name="connsiteX269" fmla="*/ 225609 w 1272349"/>
                <a:gd name="connsiteY269" fmla="*/ 947814 h 2046560"/>
                <a:gd name="connsiteX270" fmla="*/ 219208 w 1272349"/>
                <a:gd name="connsiteY270" fmla="*/ 937184 h 2046560"/>
                <a:gd name="connsiteX271" fmla="*/ 200034 w 1272349"/>
                <a:gd name="connsiteY271" fmla="*/ 944613 h 2046560"/>
                <a:gd name="connsiteX272" fmla="*/ 202206 w 1272349"/>
                <a:gd name="connsiteY272" fmla="*/ 916991 h 2046560"/>
                <a:gd name="connsiteX273" fmla="*/ 217094 w 1272349"/>
                <a:gd name="connsiteY273" fmla="*/ 881862 h 2046560"/>
                <a:gd name="connsiteX274" fmla="*/ 214970 w 1272349"/>
                <a:gd name="connsiteY274" fmla="*/ 851030 h 2046560"/>
                <a:gd name="connsiteX275" fmla="*/ 200054 w 1272349"/>
                <a:gd name="connsiteY275" fmla="*/ 840400 h 2046560"/>
                <a:gd name="connsiteX276" fmla="*/ 197929 w 1272349"/>
                <a:gd name="connsiteY276" fmla="*/ 822322 h 2046560"/>
                <a:gd name="connsiteX277" fmla="*/ 172403 w 1272349"/>
                <a:gd name="connsiteY277" fmla="*/ 808482 h 2046560"/>
                <a:gd name="connsiteX278" fmla="*/ 151124 w 1272349"/>
                <a:gd name="connsiteY278" fmla="*/ 798919 h 2046560"/>
                <a:gd name="connsiteX279" fmla="*/ 151124 w 1272349"/>
                <a:gd name="connsiteY279" fmla="*/ 777659 h 2046560"/>
                <a:gd name="connsiteX280" fmla="*/ 120282 w 1272349"/>
                <a:gd name="connsiteY280" fmla="*/ 771239 h 2046560"/>
                <a:gd name="connsiteX281" fmla="*/ 101117 w 1272349"/>
                <a:gd name="connsiteY281" fmla="*/ 796823 h 2046560"/>
                <a:gd name="connsiteX282" fmla="*/ 55388 w 1272349"/>
                <a:gd name="connsiteY282" fmla="*/ 824456 h 2046560"/>
                <a:gd name="connsiteX283" fmla="*/ 46853 w 1272349"/>
                <a:gd name="connsiteY283" fmla="*/ 787222 h 2046560"/>
                <a:gd name="connsiteX284" fmla="*/ 0 w 1272349"/>
                <a:gd name="connsiteY284" fmla="*/ 785908 h 204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272349" h="2046560">
                  <a:moveTo>
                    <a:pt x="0" y="785908"/>
                  </a:moveTo>
                  <a:lnTo>
                    <a:pt x="13545" y="743378"/>
                  </a:lnTo>
                  <a:lnTo>
                    <a:pt x="30842" y="702736"/>
                  </a:lnTo>
                  <a:lnTo>
                    <a:pt x="58674" y="682419"/>
                  </a:lnTo>
                  <a:lnTo>
                    <a:pt x="70742" y="674122"/>
                  </a:lnTo>
                  <a:lnTo>
                    <a:pt x="88030" y="670350"/>
                  </a:lnTo>
                  <a:lnTo>
                    <a:pt x="88030" y="647805"/>
                  </a:lnTo>
                  <a:lnTo>
                    <a:pt x="88602" y="647891"/>
                  </a:lnTo>
                  <a:lnTo>
                    <a:pt x="122634" y="653062"/>
                  </a:lnTo>
                  <a:lnTo>
                    <a:pt x="123377" y="632736"/>
                  </a:lnTo>
                  <a:lnTo>
                    <a:pt x="126130" y="626907"/>
                  </a:lnTo>
                  <a:lnTo>
                    <a:pt x="129407" y="619973"/>
                  </a:lnTo>
                  <a:lnTo>
                    <a:pt x="126406" y="587616"/>
                  </a:lnTo>
                  <a:lnTo>
                    <a:pt x="121120" y="578625"/>
                  </a:lnTo>
                  <a:lnTo>
                    <a:pt x="109833" y="510159"/>
                  </a:lnTo>
                  <a:lnTo>
                    <a:pt x="99317" y="492871"/>
                  </a:lnTo>
                  <a:lnTo>
                    <a:pt x="109833" y="471021"/>
                  </a:lnTo>
                  <a:lnTo>
                    <a:pt x="109090" y="420652"/>
                  </a:lnTo>
                  <a:lnTo>
                    <a:pt x="129254" y="408746"/>
                  </a:lnTo>
                  <a:lnTo>
                    <a:pt x="136617" y="415890"/>
                  </a:lnTo>
                  <a:lnTo>
                    <a:pt x="145142" y="423281"/>
                  </a:lnTo>
                  <a:lnTo>
                    <a:pt x="146256" y="433254"/>
                  </a:lnTo>
                  <a:lnTo>
                    <a:pt x="153286" y="439903"/>
                  </a:lnTo>
                  <a:lnTo>
                    <a:pt x="154353" y="449923"/>
                  </a:lnTo>
                  <a:lnTo>
                    <a:pt x="161049" y="459896"/>
                  </a:lnTo>
                  <a:lnTo>
                    <a:pt x="169907" y="460267"/>
                  </a:lnTo>
                  <a:lnTo>
                    <a:pt x="177679" y="450990"/>
                  </a:lnTo>
                  <a:lnTo>
                    <a:pt x="182109" y="452104"/>
                  </a:lnTo>
                  <a:lnTo>
                    <a:pt x="187500" y="445989"/>
                  </a:lnTo>
                  <a:lnTo>
                    <a:pt x="190957" y="444227"/>
                  </a:lnTo>
                  <a:lnTo>
                    <a:pt x="198587" y="440445"/>
                  </a:lnTo>
                  <a:lnTo>
                    <a:pt x="205978" y="436588"/>
                  </a:lnTo>
                  <a:lnTo>
                    <a:pt x="216370" y="434902"/>
                  </a:lnTo>
                  <a:lnTo>
                    <a:pt x="223590" y="431539"/>
                  </a:lnTo>
                  <a:lnTo>
                    <a:pt x="230067" y="429530"/>
                  </a:lnTo>
                  <a:lnTo>
                    <a:pt x="233382" y="434702"/>
                  </a:lnTo>
                  <a:lnTo>
                    <a:pt x="238554" y="452647"/>
                  </a:lnTo>
                  <a:lnTo>
                    <a:pt x="250622" y="454323"/>
                  </a:lnTo>
                  <a:lnTo>
                    <a:pt x="258013" y="456009"/>
                  </a:lnTo>
                  <a:lnTo>
                    <a:pt x="273339" y="450990"/>
                  </a:lnTo>
                  <a:lnTo>
                    <a:pt x="283902" y="450666"/>
                  </a:lnTo>
                  <a:lnTo>
                    <a:pt x="296094" y="453247"/>
                  </a:lnTo>
                  <a:lnTo>
                    <a:pt x="301266" y="459162"/>
                  </a:lnTo>
                  <a:lnTo>
                    <a:pt x="316630" y="464001"/>
                  </a:lnTo>
                  <a:lnTo>
                    <a:pt x="328089" y="465268"/>
                  </a:lnTo>
                  <a:lnTo>
                    <a:pt x="325336" y="484165"/>
                  </a:lnTo>
                  <a:lnTo>
                    <a:pt x="331327" y="485023"/>
                  </a:lnTo>
                  <a:lnTo>
                    <a:pt x="336794" y="440112"/>
                  </a:lnTo>
                  <a:lnTo>
                    <a:pt x="341443" y="386277"/>
                  </a:lnTo>
                  <a:lnTo>
                    <a:pt x="342509" y="360750"/>
                  </a:lnTo>
                  <a:lnTo>
                    <a:pt x="344367" y="332994"/>
                  </a:lnTo>
                  <a:lnTo>
                    <a:pt x="347729" y="315753"/>
                  </a:lnTo>
                  <a:lnTo>
                    <a:pt x="359007" y="302247"/>
                  </a:lnTo>
                  <a:lnTo>
                    <a:pt x="371399" y="296333"/>
                  </a:lnTo>
                  <a:lnTo>
                    <a:pt x="387506" y="295227"/>
                  </a:lnTo>
                  <a:lnTo>
                    <a:pt x="404212" y="301504"/>
                  </a:lnTo>
                  <a:lnTo>
                    <a:pt x="423596" y="307248"/>
                  </a:lnTo>
                  <a:lnTo>
                    <a:pt x="441160" y="306543"/>
                  </a:lnTo>
                  <a:lnTo>
                    <a:pt x="445665" y="305067"/>
                  </a:lnTo>
                  <a:lnTo>
                    <a:pt x="451171" y="303257"/>
                  </a:lnTo>
                  <a:lnTo>
                    <a:pt x="455819" y="301733"/>
                  </a:lnTo>
                  <a:lnTo>
                    <a:pt x="476688" y="283997"/>
                  </a:lnTo>
                  <a:lnTo>
                    <a:pt x="480746" y="276977"/>
                  </a:lnTo>
                  <a:lnTo>
                    <a:pt x="491871" y="251270"/>
                  </a:lnTo>
                  <a:lnTo>
                    <a:pt x="500615" y="229962"/>
                  </a:lnTo>
                  <a:lnTo>
                    <a:pt x="511521" y="220923"/>
                  </a:lnTo>
                  <a:lnTo>
                    <a:pt x="533524" y="216865"/>
                  </a:lnTo>
                  <a:lnTo>
                    <a:pt x="546087" y="213331"/>
                  </a:lnTo>
                  <a:lnTo>
                    <a:pt x="556431" y="200558"/>
                  </a:lnTo>
                  <a:lnTo>
                    <a:pt x="572167" y="179089"/>
                  </a:lnTo>
                  <a:lnTo>
                    <a:pt x="587159" y="156505"/>
                  </a:lnTo>
                  <a:lnTo>
                    <a:pt x="600627" y="136836"/>
                  </a:lnTo>
                  <a:lnTo>
                    <a:pt x="601599" y="135445"/>
                  </a:lnTo>
                  <a:lnTo>
                    <a:pt x="617296" y="117672"/>
                  </a:lnTo>
                  <a:lnTo>
                    <a:pt x="630431" y="108261"/>
                  </a:lnTo>
                  <a:lnTo>
                    <a:pt x="653263" y="102308"/>
                  </a:lnTo>
                  <a:lnTo>
                    <a:pt x="665093" y="97136"/>
                  </a:lnTo>
                  <a:lnTo>
                    <a:pt x="675027" y="89173"/>
                  </a:lnTo>
                  <a:lnTo>
                    <a:pt x="687791" y="76410"/>
                  </a:lnTo>
                  <a:lnTo>
                    <a:pt x="696792" y="64913"/>
                  </a:lnTo>
                  <a:lnTo>
                    <a:pt x="703155" y="58293"/>
                  </a:lnTo>
                  <a:lnTo>
                    <a:pt x="705012" y="56617"/>
                  </a:lnTo>
                  <a:lnTo>
                    <a:pt x="711899" y="50416"/>
                  </a:lnTo>
                  <a:lnTo>
                    <a:pt x="713718" y="46758"/>
                  </a:lnTo>
                  <a:lnTo>
                    <a:pt x="714375" y="32185"/>
                  </a:lnTo>
                  <a:lnTo>
                    <a:pt x="717252" y="22088"/>
                  </a:lnTo>
                  <a:lnTo>
                    <a:pt x="729853" y="11001"/>
                  </a:lnTo>
                  <a:lnTo>
                    <a:pt x="755761" y="0"/>
                  </a:lnTo>
                  <a:lnTo>
                    <a:pt x="757399" y="7591"/>
                  </a:lnTo>
                  <a:lnTo>
                    <a:pt x="764543" y="56693"/>
                  </a:lnTo>
                  <a:lnTo>
                    <a:pt x="765324" y="81410"/>
                  </a:lnTo>
                  <a:lnTo>
                    <a:pt x="772392" y="130635"/>
                  </a:lnTo>
                  <a:lnTo>
                    <a:pt x="784584" y="128787"/>
                  </a:lnTo>
                  <a:lnTo>
                    <a:pt x="781955" y="101441"/>
                  </a:lnTo>
                  <a:lnTo>
                    <a:pt x="788432" y="100869"/>
                  </a:lnTo>
                  <a:lnTo>
                    <a:pt x="799776" y="101936"/>
                  </a:lnTo>
                  <a:lnTo>
                    <a:pt x="832666" y="106109"/>
                  </a:lnTo>
                  <a:lnTo>
                    <a:pt x="839276" y="113909"/>
                  </a:lnTo>
                  <a:lnTo>
                    <a:pt x="804710" y="132759"/>
                  </a:lnTo>
                  <a:lnTo>
                    <a:pt x="805863" y="148895"/>
                  </a:lnTo>
                  <a:lnTo>
                    <a:pt x="809063" y="161297"/>
                  </a:lnTo>
                  <a:lnTo>
                    <a:pt x="823503" y="150209"/>
                  </a:lnTo>
                  <a:lnTo>
                    <a:pt x="828761" y="149800"/>
                  </a:lnTo>
                  <a:lnTo>
                    <a:pt x="838619" y="155753"/>
                  </a:lnTo>
                  <a:lnTo>
                    <a:pt x="858231" y="149133"/>
                  </a:lnTo>
                  <a:lnTo>
                    <a:pt x="867832" y="151476"/>
                  </a:lnTo>
                  <a:lnTo>
                    <a:pt x="864927" y="186081"/>
                  </a:lnTo>
                  <a:lnTo>
                    <a:pt x="844934" y="199063"/>
                  </a:lnTo>
                  <a:lnTo>
                    <a:pt x="837505" y="217256"/>
                  </a:lnTo>
                  <a:lnTo>
                    <a:pt x="836686" y="222618"/>
                  </a:lnTo>
                  <a:lnTo>
                    <a:pt x="838810" y="227305"/>
                  </a:lnTo>
                  <a:lnTo>
                    <a:pt x="819760" y="228457"/>
                  </a:lnTo>
                  <a:lnTo>
                    <a:pt x="801081" y="229610"/>
                  </a:lnTo>
                  <a:lnTo>
                    <a:pt x="804843" y="255308"/>
                  </a:lnTo>
                  <a:lnTo>
                    <a:pt x="809158" y="272796"/>
                  </a:lnTo>
                  <a:lnTo>
                    <a:pt x="853783" y="409232"/>
                  </a:lnTo>
                  <a:lnTo>
                    <a:pt x="872671" y="426311"/>
                  </a:lnTo>
                  <a:lnTo>
                    <a:pt x="894512" y="467363"/>
                  </a:lnTo>
                  <a:lnTo>
                    <a:pt x="953014" y="559861"/>
                  </a:lnTo>
                  <a:lnTo>
                    <a:pt x="961539" y="589416"/>
                  </a:lnTo>
                  <a:lnTo>
                    <a:pt x="981904" y="597627"/>
                  </a:lnTo>
                  <a:lnTo>
                    <a:pt x="1012974" y="647386"/>
                  </a:lnTo>
                  <a:lnTo>
                    <a:pt x="995525" y="657034"/>
                  </a:lnTo>
                  <a:lnTo>
                    <a:pt x="988009" y="659978"/>
                  </a:lnTo>
                  <a:lnTo>
                    <a:pt x="981647" y="664083"/>
                  </a:lnTo>
                  <a:lnTo>
                    <a:pt x="979046" y="671474"/>
                  </a:lnTo>
                  <a:lnTo>
                    <a:pt x="979618" y="678704"/>
                  </a:lnTo>
                  <a:lnTo>
                    <a:pt x="986914" y="690153"/>
                  </a:lnTo>
                  <a:lnTo>
                    <a:pt x="1007564" y="718480"/>
                  </a:lnTo>
                  <a:lnTo>
                    <a:pt x="1018318" y="721643"/>
                  </a:lnTo>
                  <a:lnTo>
                    <a:pt x="1028548" y="720166"/>
                  </a:lnTo>
                  <a:lnTo>
                    <a:pt x="1052884" y="704355"/>
                  </a:lnTo>
                  <a:lnTo>
                    <a:pt x="1073125" y="735311"/>
                  </a:lnTo>
                  <a:lnTo>
                    <a:pt x="1019061" y="769220"/>
                  </a:lnTo>
                  <a:lnTo>
                    <a:pt x="1024452" y="787527"/>
                  </a:lnTo>
                  <a:lnTo>
                    <a:pt x="1039806" y="790851"/>
                  </a:lnTo>
                  <a:lnTo>
                    <a:pt x="1041406" y="806625"/>
                  </a:lnTo>
                  <a:lnTo>
                    <a:pt x="1030034" y="821027"/>
                  </a:lnTo>
                  <a:lnTo>
                    <a:pt x="1040158" y="836752"/>
                  </a:lnTo>
                  <a:lnTo>
                    <a:pt x="1042911" y="855602"/>
                  </a:lnTo>
                  <a:lnTo>
                    <a:pt x="1050312" y="868404"/>
                  </a:lnTo>
                  <a:lnTo>
                    <a:pt x="1058685" y="873366"/>
                  </a:lnTo>
                  <a:lnTo>
                    <a:pt x="1069181" y="871547"/>
                  </a:lnTo>
                  <a:lnTo>
                    <a:pt x="1082773" y="889121"/>
                  </a:lnTo>
                  <a:lnTo>
                    <a:pt x="1091022" y="907475"/>
                  </a:lnTo>
                  <a:lnTo>
                    <a:pt x="1096280" y="910228"/>
                  </a:lnTo>
                  <a:lnTo>
                    <a:pt x="1098442" y="915067"/>
                  </a:lnTo>
                  <a:lnTo>
                    <a:pt x="1094385" y="932802"/>
                  </a:lnTo>
                  <a:lnTo>
                    <a:pt x="1096766" y="940403"/>
                  </a:lnTo>
                  <a:lnTo>
                    <a:pt x="1101604" y="941337"/>
                  </a:lnTo>
                  <a:lnTo>
                    <a:pt x="1108634" y="936364"/>
                  </a:lnTo>
                  <a:lnTo>
                    <a:pt x="1114625" y="939032"/>
                  </a:lnTo>
                  <a:lnTo>
                    <a:pt x="1119988" y="942604"/>
                  </a:lnTo>
                  <a:lnTo>
                    <a:pt x="1128894" y="943718"/>
                  </a:lnTo>
                  <a:lnTo>
                    <a:pt x="1136228" y="943013"/>
                  </a:lnTo>
                  <a:lnTo>
                    <a:pt x="1140000" y="943718"/>
                  </a:lnTo>
                  <a:lnTo>
                    <a:pt x="1145620" y="950119"/>
                  </a:lnTo>
                  <a:lnTo>
                    <a:pt x="1149563" y="950376"/>
                  </a:lnTo>
                  <a:lnTo>
                    <a:pt x="1174195" y="936127"/>
                  </a:lnTo>
                  <a:lnTo>
                    <a:pt x="1222153" y="1065647"/>
                  </a:lnTo>
                  <a:lnTo>
                    <a:pt x="1231754" y="1091841"/>
                  </a:lnTo>
                  <a:lnTo>
                    <a:pt x="1254709" y="1154296"/>
                  </a:lnTo>
                  <a:lnTo>
                    <a:pt x="1269149" y="1201550"/>
                  </a:lnTo>
                  <a:lnTo>
                    <a:pt x="1252404" y="1200969"/>
                  </a:lnTo>
                  <a:lnTo>
                    <a:pt x="1250318" y="1210903"/>
                  </a:lnTo>
                  <a:lnTo>
                    <a:pt x="1250604" y="1218962"/>
                  </a:lnTo>
                  <a:lnTo>
                    <a:pt x="1252328" y="1226705"/>
                  </a:lnTo>
                  <a:lnTo>
                    <a:pt x="1255195" y="1230316"/>
                  </a:lnTo>
                  <a:lnTo>
                    <a:pt x="1258691" y="1238059"/>
                  </a:lnTo>
                  <a:lnTo>
                    <a:pt x="1266492" y="1295809"/>
                  </a:lnTo>
                  <a:lnTo>
                    <a:pt x="1269035" y="1299963"/>
                  </a:lnTo>
                  <a:lnTo>
                    <a:pt x="1264644" y="1317603"/>
                  </a:lnTo>
                  <a:lnTo>
                    <a:pt x="1272350" y="1321337"/>
                  </a:lnTo>
                  <a:lnTo>
                    <a:pt x="1269711" y="1327204"/>
                  </a:lnTo>
                  <a:lnTo>
                    <a:pt x="1260110" y="1328766"/>
                  </a:lnTo>
                  <a:lnTo>
                    <a:pt x="1260929" y="1343959"/>
                  </a:lnTo>
                  <a:lnTo>
                    <a:pt x="1242546" y="1393965"/>
                  </a:lnTo>
                  <a:lnTo>
                    <a:pt x="1232726" y="1406195"/>
                  </a:lnTo>
                  <a:lnTo>
                    <a:pt x="1215981" y="1400051"/>
                  </a:lnTo>
                  <a:lnTo>
                    <a:pt x="1179776" y="1440494"/>
                  </a:lnTo>
                  <a:lnTo>
                    <a:pt x="1179776" y="1459659"/>
                  </a:lnTo>
                  <a:lnTo>
                    <a:pt x="1200017" y="1459659"/>
                  </a:lnTo>
                  <a:lnTo>
                    <a:pt x="1214676" y="1465774"/>
                  </a:lnTo>
                  <a:lnTo>
                    <a:pt x="1221820" y="1490243"/>
                  </a:lnTo>
                  <a:lnTo>
                    <a:pt x="1206008" y="1514313"/>
                  </a:lnTo>
                  <a:lnTo>
                    <a:pt x="1188710" y="1531591"/>
                  </a:lnTo>
                  <a:lnTo>
                    <a:pt x="1181567" y="1569205"/>
                  </a:lnTo>
                  <a:lnTo>
                    <a:pt x="1173318" y="1619212"/>
                  </a:lnTo>
                  <a:lnTo>
                    <a:pt x="1164650" y="1630861"/>
                  </a:lnTo>
                  <a:lnTo>
                    <a:pt x="1128303" y="1637109"/>
                  </a:lnTo>
                  <a:lnTo>
                    <a:pt x="1102738" y="1646111"/>
                  </a:lnTo>
                  <a:lnTo>
                    <a:pt x="1088079" y="1667580"/>
                  </a:lnTo>
                  <a:lnTo>
                    <a:pt x="1087784" y="1677810"/>
                  </a:lnTo>
                  <a:lnTo>
                    <a:pt x="1105862" y="1715005"/>
                  </a:lnTo>
                  <a:lnTo>
                    <a:pt x="1071820" y="1788414"/>
                  </a:lnTo>
                  <a:lnTo>
                    <a:pt x="1099499" y="1823542"/>
                  </a:lnTo>
                  <a:lnTo>
                    <a:pt x="1059056" y="1843744"/>
                  </a:lnTo>
                  <a:lnTo>
                    <a:pt x="1021813" y="1824618"/>
                  </a:lnTo>
                  <a:lnTo>
                    <a:pt x="1010117" y="1828838"/>
                  </a:lnTo>
                  <a:lnTo>
                    <a:pt x="1001573" y="1834058"/>
                  </a:lnTo>
                  <a:lnTo>
                    <a:pt x="985647" y="1843744"/>
                  </a:lnTo>
                  <a:lnTo>
                    <a:pt x="953376" y="1845383"/>
                  </a:lnTo>
                  <a:lnTo>
                    <a:pt x="943118" y="1845869"/>
                  </a:lnTo>
                  <a:lnTo>
                    <a:pt x="914381" y="1883111"/>
                  </a:lnTo>
                  <a:lnTo>
                    <a:pt x="872871" y="1859709"/>
                  </a:lnTo>
                  <a:lnTo>
                    <a:pt x="854792" y="1829943"/>
                  </a:lnTo>
                  <a:lnTo>
                    <a:pt x="804786" y="1827771"/>
                  </a:lnTo>
                  <a:lnTo>
                    <a:pt x="783507" y="1806502"/>
                  </a:lnTo>
                  <a:lnTo>
                    <a:pt x="769715" y="1837382"/>
                  </a:lnTo>
                  <a:lnTo>
                    <a:pt x="772878" y="1869272"/>
                  </a:lnTo>
                  <a:lnTo>
                    <a:pt x="761181" y="1920354"/>
                  </a:lnTo>
                  <a:lnTo>
                    <a:pt x="766515" y="1933118"/>
                  </a:lnTo>
                  <a:lnTo>
                    <a:pt x="851611" y="1928879"/>
                  </a:lnTo>
                  <a:lnTo>
                    <a:pt x="865451" y="1956521"/>
                  </a:lnTo>
                  <a:lnTo>
                    <a:pt x="888854" y="1973561"/>
                  </a:lnTo>
                  <a:lnTo>
                    <a:pt x="887092" y="2038188"/>
                  </a:lnTo>
                  <a:lnTo>
                    <a:pt x="812416" y="2039045"/>
                  </a:lnTo>
                  <a:lnTo>
                    <a:pt x="737940" y="2033016"/>
                  </a:lnTo>
                  <a:lnTo>
                    <a:pt x="723652" y="2044294"/>
                  </a:lnTo>
                  <a:lnTo>
                    <a:pt x="684552" y="2044294"/>
                  </a:lnTo>
                  <a:lnTo>
                    <a:pt x="642433" y="2039788"/>
                  </a:lnTo>
                  <a:lnTo>
                    <a:pt x="622783" y="2042207"/>
                  </a:lnTo>
                  <a:lnTo>
                    <a:pt x="587521" y="2046561"/>
                  </a:lnTo>
                  <a:lnTo>
                    <a:pt x="540868" y="2043551"/>
                  </a:lnTo>
                  <a:lnTo>
                    <a:pt x="465639" y="2022491"/>
                  </a:lnTo>
                  <a:lnTo>
                    <a:pt x="488966" y="2007461"/>
                  </a:lnTo>
                  <a:lnTo>
                    <a:pt x="434788" y="1911925"/>
                  </a:lnTo>
                  <a:lnTo>
                    <a:pt x="399440" y="1848736"/>
                  </a:lnTo>
                  <a:lnTo>
                    <a:pt x="363312" y="1829905"/>
                  </a:lnTo>
                  <a:lnTo>
                    <a:pt x="347539" y="1799063"/>
                  </a:lnTo>
                  <a:lnTo>
                    <a:pt x="340023" y="1746437"/>
                  </a:lnTo>
                  <a:lnTo>
                    <a:pt x="339690" y="1743475"/>
                  </a:lnTo>
                  <a:lnTo>
                    <a:pt x="337604" y="1723234"/>
                  </a:lnTo>
                  <a:lnTo>
                    <a:pt x="336214" y="1710309"/>
                  </a:lnTo>
                  <a:lnTo>
                    <a:pt x="344510" y="1683201"/>
                  </a:lnTo>
                  <a:lnTo>
                    <a:pt x="324936" y="1662922"/>
                  </a:lnTo>
                  <a:lnTo>
                    <a:pt x="323117" y="1622031"/>
                  </a:lnTo>
                  <a:lnTo>
                    <a:pt x="322707" y="1612506"/>
                  </a:lnTo>
                  <a:lnTo>
                    <a:pt x="336214" y="1582408"/>
                  </a:lnTo>
                  <a:lnTo>
                    <a:pt x="315935" y="1547060"/>
                  </a:lnTo>
                  <a:lnTo>
                    <a:pt x="297475" y="1528963"/>
                  </a:lnTo>
                  <a:lnTo>
                    <a:pt x="275511" y="1507360"/>
                  </a:lnTo>
                  <a:lnTo>
                    <a:pt x="272272" y="1504159"/>
                  </a:lnTo>
                  <a:lnTo>
                    <a:pt x="272063" y="1484329"/>
                  </a:lnTo>
                  <a:lnTo>
                    <a:pt x="272063" y="1482204"/>
                  </a:lnTo>
                  <a:lnTo>
                    <a:pt x="271529" y="1434951"/>
                  </a:lnTo>
                  <a:lnTo>
                    <a:pt x="245183" y="1395851"/>
                  </a:lnTo>
                  <a:lnTo>
                    <a:pt x="254965" y="1356731"/>
                  </a:lnTo>
                  <a:lnTo>
                    <a:pt x="273758" y="1345435"/>
                  </a:lnTo>
                  <a:lnTo>
                    <a:pt x="256461" y="1301792"/>
                  </a:lnTo>
                  <a:lnTo>
                    <a:pt x="224885" y="1279989"/>
                  </a:lnTo>
                  <a:lnTo>
                    <a:pt x="208331" y="1277741"/>
                  </a:lnTo>
                  <a:lnTo>
                    <a:pt x="203826" y="1240127"/>
                  </a:lnTo>
                  <a:lnTo>
                    <a:pt x="214341" y="1213075"/>
                  </a:lnTo>
                  <a:lnTo>
                    <a:pt x="203826" y="1195778"/>
                  </a:lnTo>
                  <a:lnTo>
                    <a:pt x="205673" y="1174309"/>
                  </a:lnTo>
                  <a:lnTo>
                    <a:pt x="206826" y="1161174"/>
                  </a:lnTo>
                  <a:lnTo>
                    <a:pt x="217094" y="1149972"/>
                  </a:lnTo>
                  <a:lnTo>
                    <a:pt x="207531" y="1136132"/>
                  </a:lnTo>
                  <a:lnTo>
                    <a:pt x="212865" y="1077592"/>
                  </a:lnTo>
                  <a:lnTo>
                    <a:pt x="213893" y="1047826"/>
                  </a:lnTo>
                  <a:lnTo>
                    <a:pt x="239420" y="1065905"/>
                  </a:lnTo>
                  <a:lnTo>
                    <a:pt x="234096" y="1031862"/>
                  </a:lnTo>
                  <a:lnTo>
                    <a:pt x="208569" y="1015898"/>
                  </a:lnTo>
                  <a:lnTo>
                    <a:pt x="208569" y="1002059"/>
                  </a:lnTo>
                  <a:lnTo>
                    <a:pt x="234096" y="996734"/>
                  </a:lnTo>
                  <a:lnTo>
                    <a:pt x="225609" y="972293"/>
                  </a:lnTo>
                  <a:lnTo>
                    <a:pt x="203235" y="975455"/>
                  </a:lnTo>
                  <a:lnTo>
                    <a:pt x="203235" y="961654"/>
                  </a:lnTo>
                  <a:lnTo>
                    <a:pt x="225609" y="947814"/>
                  </a:lnTo>
                  <a:lnTo>
                    <a:pt x="219208" y="937184"/>
                  </a:lnTo>
                  <a:lnTo>
                    <a:pt x="200034" y="944613"/>
                  </a:lnTo>
                  <a:lnTo>
                    <a:pt x="202206" y="916991"/>
                  </a:lnTo>
                  <a:lnTo>
                    <a:pt x="217094" y="881862"/>
                  </a:lnTo>
                  <a:lnTo>
                    <a:pt x="214970" y="851030"/>
                  </a:lnTo>
                  <a:lnTo>
                    <a:pt x="200054" y="840400"/>
                  </a:lnTo>
                  <a:lnTo>
                    <a:pt x="197929" y="822322"/>
                  </a:lnTo>
                  <a:lnTo>
                    <a:pt x="172403" y="808482"/>
                  </a:lnTo>
                  <a:lnTo>
                    <a:pt x="151124" y="798919"/>
                  </a:lnTo>
                  <a:lnTo>
                    <a:pt x="151124" y="777659"/>
                  </a:lnTo>
                  <a:lnTo>
                    <a:pt x="120282" y="771239"/>
                  </a:lnTo>
                  <a:lnTo>
                    <a:pt x="101117" y="796823"/>
                  </a:lnTo>
                  <a:lnTo>
                    <a:pt x="55388" y="824456"/>
                  </a:lnTo>
                  <a:lnTo>
                    <a:pt x="46853" y="787222"/>
                  </a:lnTo>
                  <a:lnTo>
                    <a:pt x="0" y="7859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3" name="그래픽 2">
              <a:extLst>
                <a:ext uri="{FF2B5EF4-FFF2-40B4-BE49-F238E27FC236}">
                  <a16:creationId xmlns:a16="http://schemas.microsoft.com/office/drawing/2014/main" id="{D2F279BF-D27E-D511-275E-68C32632542E}"/>
                </a:ext>
              </a:extLst>
            </p:cNvPr>
            <p:cNvSpPr/>
            <p:nvPr/>
          </p:nvSpPr>
          <p:spPr>
            <a:xfrm>
              <a:off x="3874779" y="5128584"/>
              <a:ext cx="976436" cy="1144428"/>
            </a:xfrm>
            <a:custGeom>
              <a:avLst/>
              <a:gdLst>
                <a:gd name="connsiteX0" fmla="*/ 37729 w 976436"/>
                <a:gd name="connsiteY0" fmla="*/ 23507 h 1144428"/>
                <a:gd name="connsiteX1" fmla="*/ 18679 w 976436"/>
                <a:gd name="connsiteY1" fmla="*/ 24660 h 1144428"/>
                <a:gd name="connsiteX2" fmla="*/ 0 w 976436"/>
                <a:gd name="connsiteY2" fmla="*/ 25803 h 1144428"/>
                <a:gd name="connsiteX3" fmla="*/ 3762 w 976436"/>
                <a:gd name="connsiteY3" fmla="*/ 51511 h 1144428"/>
                <a:gd name="connsiteX4" fmla="*/ 8077 w 976436"/>
                <a:gd name="connsiteY4" fmla="*/ 68999 h 1144428"/>
                <a:gd name="connsiteX5" fmla="*/ 52702 w 976436"/>
                <a:gd name="connsiteY5" fmla="*/ 205425 h 1144428"/>
                <a:gd name="connsiteX6" fmla="*/ 71590 w 976436"/>
                <a:gd name="connsiteY6" fmla="*/ 222513 h 1144428"/>
                <a:gd name="connsiteX7" fmla="*/ 93431 w 976436"/>
                <a:gd name="connsiteY7" fmla="*/ 263557 h 1144428"/>
                <a:gd name="connsiteX8" fmla="*/ 151933 w 976436"/>
                <a:gd name="connsiteY8" fmla="*/ 356063 h 1144428"/>
                <a:gd name="connsiteX9" fmla="*/ 160458 w 976436"/>
                <a:gd name="connsiteY9" fmla="*/ 385610 h 1144428"/>
                <a:gd name="connsiteX10" fmla="*/ 180823 w 976436"/>
                <a:gd name="connsiteY10" fmla="*/ 393830 h 1144428"/>
                <a:gd name="connsiteX11" fmla="*/ 211893 w 976436"/>
                <a:gd name="connsiteY11" fmla="*/ 443579 h 1144428"/>
                <a:gd name="connsiteX12" fmla="*/ 194443 w 976436"/>
                <a:gd name="connsiteY12" fmla="*/ 453228 h 1144428"/>
                <a:gd name="connsiteX13" fmla="*/ 186928 w 976436"/>
                <a:gd name="connsiteY13" fmla="*/ 456181 h 1144428"/>
                <a:gd name="connsiteX14" fmla="*/ 180565 w 976436"/>
                <a:gd name="connsiteY14" fmla="*/ 460286 h 1144428"/>
                <a:gd name="connsiteX15" fmla="*/ 177965 w 976436"/>
                <a:gd name="connsiteY15" fmla="*/ 467677 h 1144428"/>
                <a:gd name="connsiteX16" fmla="*/ 178537 w 976436"/>
                <a:gd name="connsiteY16" fmla="*/ 474897 h 1144428"/>
                <a:gd name="connsiteX17" fmla="*/ 185833 w 976436"/>
                <a:gd name="connsiteY17" fmla="*/ 486356 h 1144428"/>
                <a:gd name="connsiteX18" fmla="*/ 206483 w 976436"/>
                <a:gd name="connsiteY18" fmla="*/ 514683 h 1144428"/>
                <a:gd name="connsiteX19" fmla="*/ 217237 w 976436"/>
                <a:gd name="connsiteY19" fmla="*/ 517846 h 1144428"/>
                <a:gd name="connsiteX20" fmla="*/ 227467 w 976436"/>
                <a:gd name="connsiteY20" fmla="*/ 516360 h 1144428"/>
                <a:gd name="connsiteX21" fmla="*/ 251803 w 976436"/>
                <a:gd name="connsiteY21" fmla="*/ 500558 h 1144428"/>
                <a:gd name="connsiteX22" fmla="*/ 272044 w 976436"/>
                <a:gd name="connsiteY22" fmla="*/ 531514 h 1144428"/>
                <a:gd name="connsiteX23" fmla="*/ 217980 w 976436"/>
                <a:gd name="connsiteY23" fmla="*/ 565413 h 1144428"/>
                <a:gd name="connsiteX24" fmla="*/ 223371 w 976436"/>
                <a:gd name="connsiteY24" fmla="*/ 583730 h 1144428"/>
                <a:gd name="connsiteX25" fmla="*/ 238725 w 976436"/>
                <a:gd name="connsiteY25" fmla="*/ 587054 h 1144428"/>
                <a:gd name="connsiteX26" fmla="*/ 240325 w 976436"/>
                <a:gd name="connsiteY26" fmla="*/ 602818 h 1144428"/>
                <a:gd name="connsiteX27" fmla="*/ 228953 w 976436"/>
                <a:gd name="connsiteY27" fmla="*/ 617229 h 1144428"/>
                <a:gd name="connsiteX28" fmla="*/ 239078 w 976436"/>
                <a:gd name="connsiteY28" fmla="*/ 632955 h 1144428"/>
                <a:gd name="connsiteX29" fmla="*/ 241830 w 976436"/>
                <a:gd name="connsiteY29" fmla="*/ 651805 h 1144428"/>
                <a:gd name="connsiteX30" fmla="*/ 249231 w 976436"/>
                <a:gd name="connsiteY30" fmla="*/ 664607 h 1144428"/>
                <a:gd name="connsiteX31" fmla="*/ 257604 w 976436"/>
                <a:gd name="connsiteY31" fmla="*/ 669569 h 1144428"/>
                <a:gd name="connsiteX32" fmla="*/ 268100 w 976436"/>
                <a:gd name="connsiteY32" fmla="*/ 667759 h 1144428"/>
                <a:gd name="connsiteX33" fmla="*/ 281692 w 976436"/>
                <a:gd name="connsiteY33" fmla="*/ 685333 h 1144428"/>
                <a:gd name="connsiteX34" fmla="*/ 289941 w 976436"/>
                <a:gd name="connsiteY34" fmla="*/ 703678 h 1144428"/>
                <a:gd name="connsiteX35" fmla="*/ 295199 w 976436"/>
                <a:gd name="connsiteY35" fmla="*/ 706431 h 1144428"/>
                <a:gd name="connsiteX36" fmla="*/ 297361 w 976436"/>
                <a:gd name="connsiteY36" fmla="*/ 711279 h 1144428"/>
                <a:gd name="connsiteX37" fmla="*/ 293303 w 976436"/>
                <a:gd name="connsiteY37" fmla="*/ 729015 h 1144428"/>
                <a:gd name="connsiteX38" fmla="*/ 295685 w 976436"/>
                <a:gd name="connsiteY38" fmla="*/ 736606 h 1144428"/>
                <a:gd name="connsiteX39" fmla="*/ 300523 w 976436"/>
                <a:gd name="connsiteY39" fmla="*/ 737549 h 1144428"/>
                <a:gd name="connsiteX40" fmla="*/ 307553 w 976436"/>
                <a:gd name="connsiteY40" fmla="*/ 732577 h 1144428"/>
                <a:gd name="connsiteX41" fmla="*/ 313544 w 976436"/>
                <a:gd name="connsiteY41" fmla="*/ 735244 h 1144428"/>
                <a:gd name="connsiteX42" fmla="*/ 318907 w 976436"/>
                <a:gd name="connsiteY42" fmla="*/ 738816 h 1144428"/>
                <a:gd name="connsiteX43" fmla="*/ 327813 w 976436"/>
                <a:gd name="connsiteY43" fmla="*/ 739930 h 1144428"/>
                <a:gd name="connsiteX44" fmla="*/ 335147 w 976436"/>
                <a:gd name="connsiteY44" fmla="*/ 739226 h 1144428"/>
                <a:gd name="connsiteX45" fmla="*/ 338919 w 976436"/>
                <a:gd name="connsiteY45" fmla="*/ 739930 h 1144428"/>
                <a:gd name="connsiteX46" fmla="*/ 344538 w 976436"/>
                <a:gd name="connsiteY46" fmla="*/ 746331 h 1144428"/>
                <a:gd name="connsiteX47" fmla="*/ 348482 w 976436"/>
                <a:gd name="connsiteY47" fmla="*/ 746588 h 1144428"/>
                <a:gd name="connsiteX48" fmla="*/ 373113 w 976436"/>
                <a:gd name="connsiteY48" fmla="*/ 732339 h 1144428"/>
                <a:gd name="connsiteX49" fmla="*/ 421072 w 976436"/>
                <a:gd name="connsiteY49" fmla="*/ 861860 h 1144428"/>
                <a:gd name="connsiteX50" fmla="*/ 430673 w 976436"/>
                <a:gd name="connsiteY50" fmla="*/ 888054 h 1144428"/>
                <a:gd name="connsiteX51" fmla="*/ 453628 w 976436"/>
                <a:gd name="connsiteY51" fmla="*/ 950500 h 1144428"/>
                <a:gd name="connsiteX52" fmla="*/ 468068 w 976436"/>
                <a:gd name="connsiteY52" fmla="*/ 997753 h 1144428"/>
                <a:gd name="connsiteX53" fmla="*/ 451323 w 976436"/>
                <a:gd name="connsiteY53" fmla="*/ 997182 h 1144428"/>
                <a:gd name="connsiteX54" fmla="*/ 449237 w 976436"/>
                <a:gd name="connsiteY54" fmla="*/ 1007116 h 1144428"/>
                <a:gd name="connsiteX55" fmla="*/ 449523 w 976436"/>
                <a:gd name="connsiteY55" fmla="*/ 1015165 h 1144428"/>
                <a:gd name="connsiteX56" fmla="*/ 451247 w 976436"/>
                <a:gd name="connsiteY56" fmla="*/ 1022909 h 1144428"/>
                <a:gd name="connsiteX57" fmla="*/ 454114 w 976436"/>
                <a:gd name="connsiteY57" fmla="*/ 1026519 h 1144428"/>
                <a:gd name="connsiteX58" fmla="*/ 457610 w 976436"/>
                <a:gd name="connsiteY58" fmla="*/ 1034262 h 1144428"/>
                <a:gd name="connsiteX59" fmla="*/ 495338 w 976436"/>
                <a:gd name="connsiteY59" fmla="*/ 1075811 h 1144428"/>
                <a:gd name="connsiteX60" fmla="*/ 496938 w 976436"/>
                <a:gd name="connsiteY60" fmla="*/ 1077601 h 1144428"/>
                <a:gd name="connsiteX61" fmla="*/ 521084 w 976436"/>
                <a:gd name="connsiteY61" fmla="*/ 1094832 h 1144428"/>
                <a:gd name="connsiteX62" fmla="*/ 522389 w 976436"/>
                <a:gd name="connsiteY62" fmla="*/ 1121845 h 1144428"/>
                <a:gd name="connsiteX63" fmla="*/ 524208 w 976436"/>
                <a:gd name="connsiteY63" fmla="*/ 1134942 h 1144428"/>
                <a:gd name="connsiteX64" fmla="*/ 526590 w 976436"/>
                <a:gd name="connsiteY64" fmla="*/ 1134456 h 1144428"/>
                <a:gd name="connsiteX65" fmla="*/ 530571 w 976436"/>
                <a:gd name="connsiteY65" fmla="*/ 1133837 h 1144428"/>
                <a:gd name="connsiteX66" fmla="*/ 534143 w 976436"/>
                <a:gd name="connsiteY66" fmla="*/ 1134123 h 1144428"/>
                <a:gd name="connsiteX67" fmla="*/ 544192 w 976436"/>
                <a:gd name="connsiteY67" fmla="*/ 1134380 h 1144428"/>
                <a:gd name="connsiteX68" fmla="*/ 544859 w 976436"/>
                <a:gd name="connsiteY68" fmla="*/ 1134456 h 1144428"/>
                <a:gd name="connsiteX69" fmla="*/ 565213 w 976436"/>
                <a:gd name="connsiteY69" fmla="*/ 1136313 h 1144428"/>
                <a:gd name="connsiteX70" fmla="*/ 569452 w 976436"/>
                <a:gd name="connsiteY70" fmla="*/ 1136352 h 1144428"/>
                <a:gd name="connsiteX71" fmla="*/ 582501 w 976436"/>
                <a:gd name="connsiteY71" fmla="*/ 1137618 h 1144428"/>
                <a:gd name="connsiteX72" fmla="*/ 591131 w 976436"/>
                <a:gd name="connsiteY72" fmla="*/ 1139552 h 1144428"/>
                <a:gd name="connsiteX73" fmla="*/ 594217 w 976436"/>
                <a:gd name="connsiteY73" fmla="*/ 1139218 h 1144428"/>
                <a:gd name="connsiteX74" fmla="*/ 612000 w 976436"/>
                <a:gd name="connsiteY74" fmla="*/ 1144428 h 1144428"/>
                <a:gd name="connsiteX75" fmla="*/ 626069 w 976436"/>
                <a:gd name="connsiteY75" fmla="*/ 1143324 h 1144428"/>
                <a:gd name="connsiteX76" fmla="*/ 633098 w 976436"/>
                <a:gd name="connsiteY76" fmla="*/ 1136675 h 1144428"/>
                <a:gd name="connsiteX77" fmla="*/ 634918 w 976436"/>
                <a:gd name="connsiteY77" fmla="*/ 1124474 h 1144428"/>
                <a:gd name="connsiteX78" fmla="*/ 645300 w 976436"/>
                <a:gd name="connsiteY78" fmla="*/ 1105624 h 1144428"/>
                <a:gd name="connsiteX79" fmla="*/ 653063 w 976436"/>
                <a:gd name="connsiteY79" fmla="*/ 1096718 h 1144428"/>
                <a:gd name="connsiteX80" fmla="*/ 663035 w 976436"/>
                <a:gd name="connsiteY80" fmla="*/ 1090803 h 1144428"/>
                <a:gd name="connsiteX81" fmla="*/ 666017 w 976436"/>
                <a:gd name="connsiteY81" fmla="*/ 1068219 h 1144428"/>
                <a:gd name="connsiteX82" fmla="*/ 671560 w 976436"/>
                <a:gd name="connsiteY82" fmla="*/ 1055294 h 1144428"/>
                <a:gd name="connsiteX83" fmla="*/ 681704 w 976436"/>
                <a:gd name="connsiteY83" fmla="*/ 1041416 h 1144428"/>
                <a:gd name="connsiteX84" fmla="*/ 693773 w 976436"/>
                <a:gd name="connsiteY84" fmla="*/ 1028471 h 1144428"/>
                <a:gd name="connsiteX85" fmla="*/ 708393 w 976436"/>
                <a:gd name="connsiteY85" fmla="*/ 1015898 h 1144428"/>
                <a:gd name="connsiteX86" fmla="*/ 718166 w 976436"/>
                <a:gd name="connsiteY86" fmla="*/ 1005887 h 1144428"/>
                <a:gd name="connsiteX87" fmla="*/ 731111 w 976436"/>
                <a:gd name="connsiteY87" fmla="*/ 1001458 h 1144428"/>
                <a:gd name="connsiteX88" fmla="*/ 744807 w 976436"/>
                <a:gd name="connsiteY88" fmla="*/ 1003639 h 1144428"/>
                <a:gd name="connsiteX89" fmla="*/ 755371 w 976436"/>
                <a:gd name="connsiteY89" fmla="*/ 1000515 h 1144428"/>
                <a:gd name="connsiteX90" fmla="*/ 767020 w 976436"/>
                <a:gd name="connsiteY90" fmla="*/ 1002363 h 1144428"/>
                <a:gd name="connsiteX91" fmla="*/ 794776 w 976436"/>
                <a:gd name="connsiteY91" fmla="*/ 999782 h 1144428"/>
                <a:gd name="connsiteX92" fmla="*/ 809225 w 976436"/>
                <a:gd name="connsiteY92" fmla="*/ 987580 h 1144428"/>
                <a:gd name="connsiteX93" fmla="*/ 819198 w 976436"/>
                <a:gd name="connsiteY93" fmla="*/ 976122 h 1144428"/>
                <a:gd name="connsiteX94" fmla="*/ 821417 w 976436"/>
                <a:gd name="connsiteY94" fmla="*/ 963511 h 1144428"/>
                <a:gd name="connsiteX95" fmla="*/ 826599 w 976436"/>
                <a:gd name="connsiteY95" fmla="*/ 949071 h 1144428"/>
                <a:gd name="connsiteX96" fmla="*/ 835123 w 976436"/>
                <a:gd name="connsiteY96" fmla="*/ 930954 h 1144428"/>
                <a:gd name="connsiteX97" fmla="*/ 839400 w 976436"/>
                <a:gd name="connsiteY97" fmla="*/ 920734 h 1144428"/>
                <a:gd name="connsiteX98" fmla="*/ 842524 w 976436"/>
                <a:gd name="connsiteY98" fmla="*/ 913228 h 1144428"/>
                <a:gd name="connsiteX99" fmla="*/ 856221 w 976436"/>
                <a:gd name="connsiteY99" fmla="*/ 901732 h 1144428"/>
                <a:gd name="connsiteX100" fmla="*/ 868794 w 976436"/>
                <a:gd name="connsiteY100" fmla="*/ 886206 h 1144428"/>
                <a:gd name="connsiteX101" fmla="*/ 873223 w 976436"/>
                <a:gd name="connsiteY101" fmla="*/ 868060 h 1144428"/>
                <a:gd name="connsiteX102" fmla="*/ 881367 w 976436"/>
                <a:gd name="connsiteY102" fmla="*/ 862146 h 1144428"/>
                <a:gd name="connsiteX103" fmla="*/ 895807 w 976436"/>
                <a:gd name="connsiteY103" fmla="*/ 855859 h 1144428"/>
                <a:gd name="connsiteX104" fmla="*/ 903208 w 976436"/>
                <a:gd name="connsiteY104" fmla="*/ 845515 h 1144428"/>
                <a:gd name="connsiteX105" fmla="*/ 910228 w 976436"/>
                <a:gd name="connsiteY105" fmla="*/ 845887 h 1144428"/>
                <a:gd name="connsiteX106" fmla="*/ 917258 w 976436"/>
                <a:gd name="connsiteY106" fmla="*/ 834390 h 1144428"/>
                <a:gd name="connsiteX107" fmla="*/ 924658 w 976436"/>
                <a:gd name="connsiteY107" fmla="*/ 819207 h 1144428"/>
                <a:gd name="connsiteX108" fmla="*/ 932421 w 976436"/>
                <a:gd name="connsiteY108" fmla="*/ 819207 h 1144428"/>
                <a:gd name="connsiteX109" fmla="*/ 940565 w 976436"/>
                <a:gd name="connsiteY109" fmla="*/ 809967 h 1144428"/>
                <a:gd name="connsiteX110" fmla="*/ 948680 w 976436"/>
                <a:gd name="connsiteY110" fmla="*/ 806605 h 1144428"/>
                <a:gd name="connsiteX111" fmla="*/ 958320 w 976436"/>
                <a:gd name="connsiteY111" fmla="*/ 798843 h 1144428"/>
                <a:gd name="connsiteX112" fmla="*/ 964606 w 976436"/>
                <a:gd name="connsiteY112" fmla="*/ 791823 h 1144428"/>
                <a:gd name="connsiteX113" fmla="*/ 970893 w 976436"/>
                <a:gd name="connsiteY113" fmla="*/ 786650 h 1144428"/>
                <a:gd name="connsiteX114" fmla="*/ 976436 w 976436"/>
                <a:gd name="connsiteY114" fmla="*/ 784422 h 1144428"/>
                <a:gd name="connsiteX115" fmla="*/ 967578 w 976436"/>
                <a:gd name="connsiteY115" fmla="*/ 769439 h 1144428"/>
                <a:gd name="connsiteX116" fmla="*/ 959453 w 976436"/>
                <a:gd name="connsiteY116" fmla="*/ 765657 h 1144428"/>
                <a:gd name="connsiteX117" fmla="*/ 946442 w 976436"/>
                <a:gd name="connsiteY117" fmla="*/ 766724 h 1144428"/>
                <a:gd name="connsiteX118" fmla="*/ 939956 w 976436"/>
                <a:gd name="connsiteY118" fmla="*/ 758600 h 1144428"/>
                <a:gd name="connsiteX119" fmla="*/ 930221 w 976436"/>
                <a:gd name="connsiteY119" fmla="*/ 741816 h 1144428"/>
                <a:gd name="connsiteX120" fmla="*/ 920982 w 976436"/>
                <a:gd name="connsiteY120" fmla="*/ 729862 h 1144428"/>
                <a:gd name="connsiteX121" fmla="*/ 914467 w 976436"/>
                <a:gd name="connsiteY121" fmla="*/ 724976 h 1144428"/>
                <a:gd name="connsiteX122" fmla="*/ 901998 w 976436"/>
                <a:gd name="connsiteY122" fmla="*/ 727690 h 1144428"/>
                <a:gd name="connsiteX123" fmla="*/ 896045 w 976436"/>
                <a:gd name="connsiteY123" fmla="*/ 719575 h 1144428"/>
                <a:gd name="connsiteX124" fmla="*/ 890616 w 976436"/>
                <a:gd name="connsiteY124" fmla="*/ 706555 h 1144428"/>
                <a:gd name="connsiteX125" fmla="*/ 875471 w 976436"/>
                <a:gd name="connsiteY125" fmla="*/ 695715 h 1144428"/>
                <a:gd name="connsiteX126" fmla="*/ 867328 w 976436"/>
                <a:gd name="connsiteY126" fmla="*/ 671303 h 1144428"/>
                <a:gd name="connsiteX127" fmla="*/ 866804 w 976436"/>
                <a:gd name="connsiteY127" fmla="*/ 656682 h 1144428"/>
                <a:gd name="connsiteX128" fmla="*/ 858136 w 976436"/>
                <a:gd name="connsiteY128" fmla="*/ 645852 h 1144428"/>
                <a:gd name="connsiteX129" fmla="*/ 848906 w 976436"/>
                <a:gd name="connsiteY129" fmla="*/ 644214 h 1144428"/>
                <a:gd name="connsiteX130" fmla="*/ 834580 w 976436"/>
                <a:gd name="connsiteY130" fmla="*/ 642032 h 1144428"/>
                <a:gd name="connsiteX131" fmla="*/ 823084 w 976436"/>
                <a:gd name="connsiteY131" fmla="*/ 642032 h 1144428"/>
                <a:gd name="connsiteX132" fmla="*/ 808539 w 976436"/>
                <a:gd name="connsiteY132" fmla="*/ 640470 h 1144428"/>
                <a:gd name="connsiteX133" fmla="*/ 793957 w 976436"/>
                <a:gd name="connsiteY133" fmla="*/ 637061 h 1144428"/>
                <a:gd name="connsiteX134" fmla="*/ 776726 w 976436"/>
                <a:gd name="connsiteY134" fmla="*/ 634384 h 1144428"/>
                <a:gd name="connsiteX135" fmla="*/ 769058 w 976436"/>
                <a:gd name="connsiteY135" fmla="*/ 627450 h 1144428"/>
                <a:gd name="connsiteX136" fmla="*/ 756409 w 976436"/>
                <a:gd name="connsiteY136" fmla="*/ 629383 h 1144428"/>
                <a:gd name="connsiteX137" fmla="*/ 746436 w 976436"/>
                <a:gd name="connsiteY137" fmla="*/ 627821 h 1144428"/>
                <a:gd name="connsiteX138" fmla="*/ 731892 w 976436"/>
                <a:gd name="connsiteY138" fmla="*/ 630898 h 1144428"/>
                <a:gd name="connsiteX139" fmla="*/ 725005 w 976436"/>
                <a:gd name="connsiteY139" fmla="*/ 626297 h 1144428"/>
                <a:gd name="connsiteX140" fmla="*/ 717328 w 976436"/>
                <a:gd name="connsiteY140" fmla="*/ 616734 h 1144428"/>
                <a:gd name="connsiteX141" fmla="*/ 717328 w 976436"/>
                <a:gd name="connsiteY141" fmla="*/ 603723 h 1144428"/>
                <a:gd name="connsiteX142" fmla="*/ 721528 w 976436"/>
                <a:gd name="connsiteY142" fmla="*/ 594522 h 1144428"/>
                <a:gd name="connsiteX143" fmla="*/ 717328 w 976436"/>
                <a:gd name="connsiteY143" fmla="*/ 583396 h 1144428"/>
                <a:gd name="connsiteX144" fmla="*/ 720004 w 976436"/>
                <a:gd name="connsiteY144" fmla="*/ 574938 h 1144428"/>
                <a:gd name="connsiteX145" fmla="*/ 720376 w 976436"/>
                <a:gd name="connsiteY145" fmla="*/ 565375 h 1144428"/>
                <a:gd name="connsiteX146" fmla="*/ 719633 w 976436"/>
                <a:gd name="connsiteY146" fmla="*/ 553507 h 1144428"/>
                <a:gd name="connsiteX147" fmla="*/ 724205 w 976436"/>
                <a:gd name="connsiteY147" fmla="*/ 546582 h 1144428"/>
                <a:gd name="connsiteX148" fmla="*/ 723052 w 976436"/>
                <a:gd name="connsiteY148" fmla="*/ 536229 h 1144428"/>
                <a:gd name="connsiteX149" fmla="*/ 714642 w 976436"/>
                <a:gd name="connsiteY149" fmla="*/ 529333 h 1144428"/>
                <a:gd name="connsiteX150" fmla="*/ 714642 w 976436"/>
                <a:gd name="connsiteY150" fmla="*/ 521294 h 1144428"/>
                <a:gd name="connsiteX151" fmla="*/ 710813 w 976436"/>
                <a:gd name="connsiteY151" fmla="*/ 509425 h 1144428"/>
                <a:gd name="connsiteX152" fmla="*/ 705450 w 976436"/>
                <a:gd name="connsiteY152" fmla="*/ 504825 h 1144428"/>
                <a:gd name="connsiteX153" fmla="*/ 698935 w 976436"/>
                <a:gd name="connsiteY153" fmla="*/ 494109 h 1144428"/>
                <a:gd name="connsiteX154" fmla="*/ 697782 w 976436"/>
                <a:gd name="connsiteY154" fmla="*/ 481469 h 1144428"/>
                <a:gd name="connsiteX155" fmla="*/ 702355 w 976436"/>
                <a:gd name="connsiteY155" fmla="*/ 473783 h 1144428"/>
                <a:gd name="connsiteX156" fmla="*/ 706546 w 976436"/>
                <a:gd name="connsiteY156" fmla="*/ 464963 h 1144428"/>
                <a:gd name="connsiteX157" fmla="*/ 713480 w 976436"/>
                <a:gd name="connsiteY157" fmla="*/ 455400 h 1144428"/>
                <a:gd name="connsiteX158" fmla="*/ 698697 w 976436"/>
                <a:gd name="connsiteY158" fmla="*/ 448666 h 1144428"/>
                <a:gd name="connsiteX159" fmla="*/ 689134 w 976436"/>
                <a:gd name="connsiteY159" fmla="*/ 444846 h 1144428"/>
                <a:gd name="connsiteX160" fmla="*/ 688762 w 976436"/>
                <a:gd name="connsiteY160" fmla="*/ 436997 h 1144428"/>
                <a:gd name="connsiteX161" fmla="*/ 676294 w 976436"/>
                <a:gd name="connsiteY161" fmla="*/ 425139 h 1144428"/>
                <a:gd name="connsiteX162" fmla="*/ 673989 w 976436"/>
                <a:gd name="connsiteY162" fmla="*/ 416509 h 1144428"/>
                <a:gd name="connsiteX163" fmla="*/ 666731 w 976436"/>
                <a:gd name="connsiteY163" fmla="*/ 406384 h 1144428"/>
                <a:gd name="connsiteX164" fmla="*/ 666322 w 976436"/>
                <a:gd name="connsiteY164" fmla="*/ 397554 h 1144428"/>
                <a:gd name="connsiteX165" fmla="*/ 661749 w 976436"/>
                <a:gd name="connsiteY165" fmla="*/ 392963 h 1144428"/>
                <a:gd name="connsiteX166" fmla="*/ 649472 w 976436"/>
                <a:gd name="connsiteY166" fmla="*/ 383391 h 1144428"/>
                <a:gd name="connsiteX167" fmla="*/ 649062 w 976436"/>
                <a:gd name="connsiteY167" fmla="*/ 380800 h 1144428"/>
                <a:gd name="connsiteX168" fmla="*/ 648738 w 976436"/>
                <a:gd name="connsiteY168" fmla="*/ 378790 h 1144428"/>
                <a:gd name="connsiteX169" fmla="*/ 650624 w 976436"/>
                <a:gd name="connsiteY169" fmla="*/ 370379 h 1144428"/>
                <a:gd name="connsiteX170" fmla="*/ 645652 w 976436"/>
                <a:gd name="connsiteY170" fmla="*/ 355797 h 1144428"/>
                <a:gd name="connsiteX171" fmla="*/ 641452 w 976436"/>
                <a:gd name="connsiteY171" fmla="*/ 349272 h 1144428"/>
                <a:gd name="connsiteX172" fmla="*/ 641823 w 976436"/>
                <a:gd name="connsiteY172" fmla="*/ 340443 h 1144428"/>
                <a:gd name="connsiteX173" fmla="*/ 635308 w 976436"/>
                <a:gd name="connsiteY173" fmla="*/ 330879 h 1144428"/>
                <a:gd name="connsiteX174" fmla="*/ 633174 w 976436"/>
                <a:gd name="connsiteY174" fmla="*/ 325917 h 1144428"/>
                <a:gd name="connsiteX175" fmla="*/ 630717 w 976436"/>
                <a:gd name="connsiteY175" fmla="*/ 320164 h 1144428"/>
                <a:gd name="connsiteX176" fmla="*/ 628536 w 976436"/>
                <a:gd name="connsiteY176" fmla="*/ 316401 h 1144428"/>
                <a:gd name="connsiteX177" fmla="*/ 624469 w 976436"/>
                <a:gd name="connsiteY177" fmla="*/ 309448 h 1144428"/>
                <a:gd name="connsiteX178" fmla="*/ 622659 w 976436"/>
                <a:gd name="connsiteY178" fmla="*/ 306371 h 1144428"/>
                <a:gd name="connsiteX179" fmla="*/ 621764 w 976436"/>
                <a:gd name="connsiteY179" fmla="*/ 305543 h 1144428"/>
                <a:gd name="connsiteX180" fmla="*/ 618439 w 976436"/>
                <a:gd name="connsiteY180" fmla="*/ 302552 h 1144428"/>
                <a:gd name="connsiteX181" fmla="*/ 617287 w 976436"/>
                <a:gd name="connsiteY181" fmla="*/ 295247 h 1144428"/>
                <a:gd name="connsiteX182" fmla="*/ 624964 w 976436"/>
                <a:gd name="connsiteY182" fmla="*/ 290274 h 1144428"/>
                <a:gd name="connsiteX183" fmla="*/ 633413 w 976436"/>
                <a:gd name="connsiteY183" fmla="*/ 284531 h 1144428"/>
                <a:gd name="connsiteX184" fmla="*/ 642976 w 976436"/>
                <a:gd name="connsiteY184" fmla="*/ 283750 h 1144428"/>
                <a:gd name="connsiteX185" fmla="*/ 647957 w 976436"/>
                <a:gd name="connsiteY185" fmla="*/ 279930 h 1144428"/>
                <a:gd name="connsiteX186" fmla="*/ 656777 w 976436"/>
                <a:gd name="connsiteY186" fmla="*/ 277663 h 1144428"/>
                <a:gd name="connsiteX187" fmla="*/ 666750 w 976436"/>
                <a:gd name="connsiteY187" fmla="*/ 272282 h 1144428"/>
                <a:gd name="connsiteX188" fmla="*/ 670951 w 976436"/>
                <a:gd name="connsiteY188" fmla="*/ 259270 h 1144428"/>
                <a:gd name="connsiteX189" fmla="*/ 670951 w 976436"/>
                <a:gd name="connsiteY189" fmla="*/ 249336 h 1144428"/>
                <a:gd name="connsiteX190" fmla="*/ 675380 w 976436"/>
                <a:gd name="connsiteY190" fmla="*/ 236934 h 1144428"/>
                <a:gd name="connsiteX191" fmla="*/ 673075 w 976436"/>
                <a:gd name="connsiteY191" fmla="*/ 226257 h 1144428"/>
                <a:gd name="connsiteX192" fmla="*/ 678437 w 976436"/>
                <a:gd name="connsiteY192" fmla="*/ 205978 h 1144428"/>
                <a:gd name="connsiteX193" fmla="*/ 678437 w 976436"/>
                <a:gd name="connsiteY193" fmla="*/ 199158 h 1144428"/>
                <a:gd name="connsiteX194" fmla="*/ 677875 w 976436"/>
                <a:gd name="connsiteY194" fmla="*/ 195263 h 1144428"/>
                <a:gd name="connsiteX195" fmla="*/ 676494 w 976436"/>
                <a:gd name="connsiteY195" fmla="*/ 185947 h 1144428"/>
                <a:gd name="connsiteX196" fmla="*/ 655101 w 976436"/>
                <a:gd name="connsiteY196" fmla="*/ 179622 h 1144428"/>
                <a:gd name="connsiteX197" fmla="*/ 653415 w 976436"/>
                <a:gd name="connsiteY197" fmla="*/ 172478 h 1144428"/>
                <a:gd name="connsiteX198" fmla="*/ 651939 w 976436"/>
                <a:gd name="connsiteY198" fmla="*/ 173050 h 1144428"/>
                <a:gd name="connsiteX199" fmla="*/ 646309 w 976436"/>
                <a:gd name="connsiteY199" fmla="*/ 175803 h 1144428"/>
                <a:gd name="connsiteX200" fmla="*/ 639537 w 976436"/>
                <a:gd name="connsiteY200" fmla="*/ 177612 h 1144428"/>
                <a:gd name="connsiteX201" fmla="*/ 634117 w 976436"/>
                <a:gd name="connsiteY201" fmla="*/ 172774 h 1144428"/>
                <a:gd name="connsiteX202" fmla="*/ 625707 w 976436"/>
                <a:gd name="connsiteY202" fmla="*/ 159829 h 1144428"/>
                <a:gd name="connsiteX203" fmla="*/ 623611 w 976436"/>
                <a:gd name="connsiteY203" fmla="*/ 156343 h 1144428"/>
                <a:gd name="connsiteX204" fmla="*/ 625507 w 976436"/>
                <a:gd name="connsiteY204" fmla="*/ 153800 h 1144428"/>
                <a:gd name="connsiteX205" fmla="*/ 625021 w 976436"/>
                <a:gd name="connsiteY205" fmla="*/ 150562 h 1144428"/>
                <a:gd name="connsiteX206" fmla="*/ 627555 w 976436"/>
                <a:gd name="connsiteY206" fmla="*/ 146866 h 1144428"/>
                <a:gd name="connsiteX207" fmla="*/ 631660 w 976436"/>
                <a:gd name="connsiteY207" fmla="*/ 146866 h 1144428"/>
                <a:gd name="connsiteX208" fmla="*/ 629393 w 976436"/>
                <a:gd name="connsiteY208" fmla="*/ 135245 h 1144428"/>
                <a:gd name="connsiteX209" fmla="*/ 645433 w 976436"/>
                <a:gd name="connsiteY209" fmla="*/ 129864 h 1144428"/>
                <a:gd name="connsiteX210" fmla="*/ 643128 w 976436"/>
                <a:gd name="connsiteY210" fmla="*/ 116357 h 1144428"/>
                <a:gd name="connsiteX211" fmla="*/ 503168 w 976436"/>
                <a:gd name="connsiteY211" fmla="*/ 148800 h 1144428"/>
                <a:gd name="connsiteX212" fmla="*/ 456247 w 976436"/>
                <a:gd name="connsiteY212" fmla="*/ 160496 h 1144428"/>
                <a:gd name="connsiteX213" fmla="*/ 419929 w 976436"/>
                <a:gd name="connsiteY213" fmla="*/ 167850 h 1144428"/>
                <a:gd name="connsiteX214" fmla="*/ 402327 w 976436"/>
                <a:gd name="connsiteY214" fmla="*/ 169736 h 1144428"/>
                <a:gd name="connsiteX215" fmla="*/ 389677 w 976436"/>
                <a:gd name="connsiteY215" fmla="*/ 169736 h 1144428"/>
                <a:gd name="connsiteX216" fmla="*/ 301162 w 976436"/>
                <a:gd name="connsiteY216" fmla="*/ 151352 h 1144428"/>
                <a:gd name="connsiteX217" fmla="*/ 272425 w 976436"/>
                <a:gd name="connsiteY217" fmla="*/ 135274 h 1144428"/>
                <a:gd name="connsiteX218" fmla="*/ 257480 w 976436"/>
                <a:gd name="connsiteY218" fmla="*/ 117624 h 1144428"/>
                <a:gd name="connsiteX219" fmla="*/ 243307 w 976436"/>
                <a:gd name="connsiteY219" fmla="*/ 95412 h 1144428"/>
                <a:gd name="connsiteX220" fmla="*/ 226448 w 976436"/>
                <a:gd name="connsiteY220" fmla="*/ 76238 h 1144428"/>
                <a:gd name="connsiteX221" fmla="*/ 180461 w 976436"/>
                <a:gd name="connsiteY221" fmla="*/ 36376 h 1144428"/>
                <a:gd name="connsiteX222" fmla="*/ 153267 w 976436"/>
                <a:gd name="connsiteY222" fmla="*/ 15887 h 1144428"/>
                <a:gd name="connsiteX223" fmla="*/ 144037 w 976436"/>
                <a:gd name="connsiteY223" fmla="*/ 11944 h 1144428"/>
                <a:gd name="connsiteX224" fmla="*/ 132207 w 976436"/>
                <a:gd name="connsiteY224" fmla="*/ 6896 h 1144428"/>
                <a:gd name="connsiteX225" fmla="*/ 114386 w 976436"/>
                <a:gd name="connsiteY225" fmla="*/ 0 h 1144428"/>
                <a:gd name="connsiteX226" fmla="*/ 102518 w 976436"/>
                <a:gd name="connsiteY226" fmla="*/ 371 h 1144428"/>
                <a:gd name="connsiteX227" fmla="*/ 86049 w 976436"/>
                <a:gd name="connsiteY227" fmla="*/ 8039 h 1144428"/>
                <a:gd name="connsiteX228" fmla="*/ 69256 w 976436"/>
                <a:gd name="connsiteY228" fmla="*/ 13954 h 1144428"/>
                <a:gd name="connsiteX229" fmla="*/ 44663 w 976436"/>
                <a:gd name="connsiteY229" fmla="*/ 22584 h 1144428"/>
                <a:gd name="connsiteX230" fmla="*/ 37729 w 976436"/>
                <a:gd name="connsiteY230" fmla="*/ 23507 h 114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976436" h="1144428">
                  <a:moveTo>
                    <a:pt x="37729" y="23507"/>
                  </a:moveTo>
                  <a:lnTo>
                    <a:pt x="18679" y="24660"/>
                  </a:lnTo>
                  <a:lnTo>
                    <a:pt x="0" y="25803"/>
                  </a:lnTo>
                  <a:lnTo>
                    <a:pt x="3762" y="51511"/>
                  </a:lnTo>
                  <a:lnTo>
                    <a:pt x="8077" y="68999"/>
                  </a:lnTo>
                  <a:lnTo>
                    <a:pt x="52702" y="205425"/>
                  </a:lnTo>
                  <a:lnTo>
                    <a:pt x="71590" y="222513"/>
                  </a:lnTo>
                  <a:lnTo>
                    <a:pt x="93431" y="263557"/>
                  </a:lnTo>
                  <a:lnTo>
                    <a:pt x="151933" y="356063"/>
                  </a:lnTo>
                  <a:lnTo>
                    <a:pt x="160458" y="385610"/>
                  </a:lnTo>
                  <a:lnTo>
                    <a:pt x="180823" y="393830"/>
                  </a:lnTo>
                  <a:lnTo>
                    <a:pt x="211893" y="443579"/>
                  </a:lnTo>
                  <a:lnTo>
                    <a:pt x="194443" y="453228"/>
                  </a:lnTo>
                  <a:lnTo>
                    <a:pt x="186928" y="456181"/>
                  </a:lnTo>
                  <a:lnTo>
                    <a:pt x="180565" y="460286"/>
                  </a:lnTo>
                  <a:lnTo>
                    <a:pt x="177965" y="467677"/>
                  </a:lnTo>
                  <a:lnTo>
                    <a:pt x="178537" y="474897"/>
                  </a:lnTo>
                  <a:lnTo>
                    <a:pt x="185833" y="486356"/>
                  </a:lnTo>
                  <a:lnTo>
                    <a:pt x="206483" y="514683"/>
                  </a:lnTo>
                  <a:lnTo>
                    <a:pt x="217237" y="517846"/>
                  </a:lnTo>
                  <a:lnTo>
                    <a:pt x="227467" y="516360"/>
                  </a:lnTo>
                  <a:lnTo>
                    <a:pt x="251803" y="500558"/>
                  </a:lnTo>
                  <a:lnTo>
                    <a:pt x="272044" y="531514"/>
                  </a:lnTo>
                  <a:lnTo>
                    <a:pt x="217980" y="565413"/>
                  </a:lnTo>
                  <a:lnTo>
                    <a:pt x="223371" y="583730"/>
                  </a:lnTo>
                  <a:lnTo>
                    <a:pt x="238725" y="587054"/>
                  </a:lnTo>
                  <a:lnTo>
                    <a:pt x="240325" y="602818"/>
                  </a:lnTo>
                  <a:lnTo>
                    <a:pt x="228953" y="617229"/>
                  </a:lnTo>
                  <a:lnTo>
                    <a:pt x="239078" y="632955"/>
                  </a:lnTo>
                  <a:lnTo>
                    <a:pt x="241830" y="651805"/>
                  </a:lnTo>
                  <a:lnTo>
                    <a:pt x="249231" y="664607"/>
                  </a:lnTo>
                  <a:lnTo>
                    <a:pt x="257604" y="669569"/>
                  </a:lnTo>
                  <a:lnTo>
                    <a:pt x="268100" y="667759"/>
                  </a:lnTo>
                  <a:lnTo>
                    <a:pt x="281692" y="685333"/>
                  </a:lnTo>
                  <a:lnTo>
                    <a:pt x="289941" y="703678"/>
                  </a:lnTo>
                  <a:lnTo>
                    <a:pt x="295199" y="706431"/>
                  </a:lnTo>
                  <a:lnTo>
                    <a:pt x="297361" y="711279"/>
                  </a:lnTo>
                  <a:lnTo>
                    <a:pt x="293303" y="729015"/>
                  </a:lnTo>
                  <a:lnTo>
                    <a:pt x="295685" y="736606"/>
                  </a:lnTo>
                  <a:lnTo>
                    <a:pt x="300523" y="737549"/>
                  </a:lnTo>
                  <a:lnTo>
                    <a:pt x="307553" y="732577"/>
                  </a:lnTo>
                  <a:lnTo>
                    <a:pt x="313544" y="735244"/>
                  </a:lnTo>
                  <a:lnTo>
                    <a:pt x="318907" y="738816"/>
                  </a:lnTo>
                  <a:lnTo>
                    <a:pt x="327813" y="739930"/>
                  </a:lnTo>
                  <a:lnTo>
                    <a:pt x="335147" y="739226"/>
                  </a:lnTo>
                  <a:lnTo>
                    <a:pt x="338919" y="739930"/>
                  </a:lnTo>
                  <a:lnTo>
                    <a:pt x="344538" y="746331"/>
                  </a:lnTo>
                  <a:lnTo>
                    <a:pt x="348482" y="746588"/>
                  </a:lnTo>
                  <a:lnTo>
                    <a:pt x="373113" y="732339"/>
                  </a:lnTo>
                  <a:lnTo>
                    <a:pt x="421072" y="861860"/>
                  </a:lnTo>
                  <a:lnTo>
                    <a:pt x="430673" y="888054"/>
                  </a:lnTo>
                  <a:lnTo>
                    <a:pt x="453628" y="950500"/>
                  </a:lnTo>
                  <a:lnTo>
                    <a:pt x="468068" y="997753"/>
                  </a:lnTo>
                  <a:lnTo>
                    <a:pt x="451323" y="997182"/>
                  </a:lnTo>
                  <a:lnTo>
                    <a:pt x="449237" y="1007116"/>
                  </a:lnTo>
                  <a:lnTo>
                    <a:pt x="449523" y="1015165"/>
                  </a:lnTo>
                  <a:lnTo>
                    <a:pt x="451247" y="1022909"/>
                  </a:lnTo>
                  <a:lnTo>
                    <a:pt x="454114" y="1026519"/>
                  </a:lnTo>
                  <a:lnTo>
                    <a:pt x="457610" y="1034262"/>
                  </a:lnTo>
                  <a:lnTo>
                    <a:pt x="495338" y="1075811"/>
                  </a:lnTo>
                  <a:lnTo>
                    <a:pt x="496938" y="1077601"/>
                  </a:lnTo>
                  <a:lnTo>
                    <a:pt x="521084" y="1094832"/>
                  </a:lnTo>
                  <a:lnTo>
                    <a:pt x="522389" y="1121845"/>
                  </a:lnTo>
                  <a:lnTo>
                    <a:pt x="524208" y="1134942"/>
                  </a:lnTo>
                  <a:lnTo>
                    <a:pt x="526590" y="1134456"/>
                  </a:lnTo>
                  <a:lnTo>
                    <a:pt x="530571" y="1133837"/>
                  </a:lnTo>
                  <a:lnTo>
                    <a:pt x="534143" y="1134123"/>
                  </a:lnTo>
                  <a:lnTo>
                    <a:pt x="544192" y="1134380"/>
                  </a:lnTo>
                  <a:lnTo>
                    <a:pt x="544859" y="1134456"/>
                  </a:lnTo>
                  <a:lnTo>
                    <a:pt x="565213" y="1136313"/>
                  </a:lnTo>
                  <a:lnTo>
                    <a:pt x="569452" y="1136352"/>
                  </a:lnTo>
                  <a:lnTo>
                    <a:pt x="582501" y="1137618"/>
                  </a:lnTo>
                  <a:lnTo>
                    <a:pt x="591131" y="1139552"/>
                  </a:lnTo>
                  <a:lnTo>
                    <a:pt x="594217" y="1139218"/>
                  </a:lnTo>
                  <a:lnTo>
                    <a:pt x="612000" y="1144428"/>
                  </a:lnTo>
                  <a:lnTo>
                    <a:pt x="626069" y="1143324"/>
                  </a:lnTo>
                  <a:lnTo>
                    <a:pt x="633098" y="1136675"/>
                  </a:lnTo>
                  <a:lnTo>
                    <a:pt x="634918" y="1124474"/>
                  </a:lnTo>
                  <a:lnTo>
                    <a:pt x="645300" y="1105624"/>
                  </a:lnTo>
                  <a:lnTo>
                    <a:pt x="653063" y="1096718"/>
                  </a:lnTo>
                  <a:lnTo>
                    <a:pt x="663035" y="1090803"/>
                  </a:lnTo>
                  <a:lnTo>
                    <a:pt x="666017" y="1068219"/>
                  </a:lnTo>
                  <a:lnTo>
                    <a:pt x="671560" y="1055294"/>
                  </a:lnTo>
                  <a:lnTo>
                    <a:pt x="681704" y="1041416"/>
                  </a:lnTo>
                  <a:lnTo>
                    <a:pt x="693773" y="1028471"/>
                  </a:lnTo>
                  <a:lnTo>
                    <a:pt x="708393" y="1015898"/>
                  </a:lnTo>
                  <a:lnTo>
                    <a:pt x="718166" y="1005887"/>
                  </a:lnTo>
                  <a:lnTo>
                    <a:pt x="731111" y="1001458"/>
                  </a:lnTo>
                  <a:lnTo>
                    <a:pt x="744807" y="1003639"/>
                  </a:lnTo>
                  <a:lnTo>
                    <a:pt x="755371" y="1000515"/>
                  </a:lnTo>
                  <a:lnTo>
                    <a:pt x="767020" y="1002363"/>
                  </a:lnTo>
                  <a:lnTo>
                    <a:pt x="794776" y="999782"/>
                  </a:lnTo>
                  <a:lnTo>
                    <a:pt x="809225" y="987580"/>
                  </a:lnTo>
                  <a:lnTo>
                    <a:pt x="819198" y="976122"/>
                  </a:lnTo>
                  <a:lnTo>
                    <a:pt x="821417" y="963511"/>
                  </a:lnTo>
                  <a:lnTo>
                    <a:pt x="826599" y="949071"/>
                  </a:lnTo>
                  <a:lnTo>
                    <a:pt x="835123" y="930954"/>
                  </a:lnTo>
                  <a:lnTo>
                    <a:pt x="839400" y="920734"/>
                  </a:lnTo>
                  <a:lnTo>
                    <a:pt x="842524" y="913228"/>
                  </a:lnTo>
                  <a:lnTo>
                    <a:pt x="856221" y="901732"/>
                  </a:lnTo>
                  <a:lnTo>
                    <a:pt x="868794" y="886206"/>
                  </a:lnTo>
                  <a:lnTo>
                    <a:pt x="873223" y="868060"/>
                  </a:lnTo>
                  <a:lnTo>
                    <a:pt x="881367" y="862146"/>
                  </a:lnTo>
                  <a:lnTo>
                    <a:pt x="895807" y="855859"/>
                  </a:lnTo>
                  <a:lnTo>
                    <a:pt x="903208" y="845515"/>
                  </a:lnTo>
                  <a:lnTo>
                    <a:pt x="910228" y="845887"/>
                  </a:lnTo>
                  <a:lnTo>
                    <a:pt x="917258" y="834390"/>
                  </a:lnTo>
                  <a:lnTo>
                    <a:pt x="924658" y="819207"/>
                  </a:lnTo>
                  <a:lnTo>
                    <a:pt x="932421" y="819207"/>
                  </a:lnTo>
                  <a:lnTo>
                    <a:pt x="940565" y="809967"/>
                  </a:lnTo>
                  <a:lnTo>
                    <a:pt x="948680" y="806605"/>
                  </a:lnTo>
                  <a:lnTo>
                    <a:pt x="958320" y="798843"/>
                  </a:lnTo>
                  <a:lnTo>
                    <a:pt x="964606" y="791823"/>
                  </a:lnTo>
                  <a:lnTo>
                    <a:pt x="970893" y="786650"/>
                  </a:lnTo>
                  <a:lnTo>
                    <a:pt x="976436" y="784422"/>
                  </a:lnTo>
                  <a:lnTo>
                    <a:pt x="967578" y="769439"/>
                  </a:lnTo>
                  <a:lnTo>
                    <a:pt x="959453" y="765657"/>
                  </a:lnTo>
                  <a:lnTo>
                    <a:pt x="946442" y="766724"/>
                  </a:lnTo>
                  <a:lnTo>
                    <a:pt x="939956" y="758600"/>
                  </a:lnTo>
                  <a:lnTo>
                    <a:pt x="930221" y="741816"/>
                  </a:lnTo>
                  <a:lnTo>
                    <a:pt x="920982" y="729862"/>
                  </a:lnTo>
                  <a:lnTo>
                    <a:pt x="914467" y="724976"/>
                  </a:lnTo>
                  <a:lnTo>
                    <a:pt x="901998" y="727690"/>
                  </a:lnTo>
                  <a:lnTo>
                    <a:pt x="896045" y="719575"/>
                  </a:lnTo>
                  <a:lnTo>
                    <a:pt x="890616" y="706555"/>
                  </a:lnTo>
                  <a:lnTo>
                    <a:pt x="875471" y="695715"/>
                  </a:lnTo>
                  <a:lnTo>
                    <a:pt x="867328" y="671303"/>
                  </a:lnTo>
                  <a:lnTo>
                    <a:pt x="866804" y="656682"/>
                  </a:lnTo>
                  <a:lnTo>
                    <a:pt x="858136" y="645852"/>
                  </a:lnTo>
                  <a:lnTo>
                    <a:pt x="848906" y="644214"/>
                  </a:lnTo>
                  <a:lnTo>
                    <a:pt x="834580" y="642032"/>
                  </a:lnTo>
                  <a:lnTo>
                    <a:pt x="823084" y="642032"/>
                  </a:lnTo>
                  <a:lnTo>
                    <a:pt x="808539" y="640470"/>
                  </a:lnTo>
                  <a:lnTo>
                    <a:pt x="793957" y="637061"/>
                  </a:lnTo>
                  <a:lnTo>
                    <a:pt x="776726" y="634384"/>
                  </a:lnTo>
                  <a:lnTo>
                    <a:pt x="769058" y="627450"/>
                  </a:lnTo>
                  <a:lnTo>
                    <a:pt x="756409" y="629383"/>
                  </a:lnTo>
                  <a:lnTo>
                    <a:pt x="746436" y="627821"/>
                  </a:lnTo>
                  <a:lnTo>
                    <a:pt x="731892" y="630898"/>
                  </a:lnTo>
                  <a:lnTo>
                    <a:pt x="725005" y="626297"/>
                  </a:lnTo>
                  <a:lnTo>
                    <a:pt x="717328" y="616734"/>
                  </a:lnTo>
                  <a:lnTo>
                    <a:pt x="717328" y="603723"/>
                  </a:lnTo>
                  <a:lnTo>
                    <a:pt x="721528" y="594522"/>
                  </a:lnTo>
                  <a:lnTo>
                    <a:pt x="717328" y="583396"/>
                  </a:lnTo>
                  <a:lnTo>
                    <a:pt x="720004" y="574938"/>
                  </a:lnTo>
                  <a:lnTo>
                    <a:pt x="720376" y="565375"/>
                  </a:lnTo>
                  <a:lnTo>
                    <a:pt x="719633" y="553507"/>
                  </a:lnTo>
                  <a:lnTo>
                    <a:pt x="724205" y="546582"/>
                  </a:lnTo>
                  <a:lnTo>
                    <a:pt x="723052" y="536229"/>
                  </a:lnTo>
                  <a:lnTo>
                    <a:pt x="714642" y="529333"/>
                  </a:lnTo>
                  <a:lnTo>
                    <a:pt x="714642" y="521294"/>
                  </a:lnTo>
                  <a:lnTo>
                    <a:pt x="710813" y="509425"/>
                  </a:lnTo>
                  <a:lnTo>
                    <a:pt x="705450" y="504825"/>
                  </a:lnTo>
                  <a:lnTo>
                    <a:pt x="698935" y="494109"/>
                  </a:lnTo>
                  <a:lnTo>
                    <a:pt x="697782" y="481469"/>
                  </a:lnTo>
                  <a:lnTo>
                    <a:pt x="702355" y="473783"/>
                  </a:lnTo>
                  <a:lnTo>
                    <a:pt x="706546" y="464963"/>
                  </a:lnTo>
                  <a:lnTo>
                    <a:pt x="713480" y="455400"/>
                  </a:lnTo>
                  <a:lnTo>
                    <a:pt x="698697" y="448666"/>
                  </a:lnTo>
                  <a:lnTo>
                    <a:pt x="689134" y="444846"/>
                  </a:lnTo>
                  <a:lnTo>
                    <a:pt x="688762" y="436997"/>
                  </a:lnTo>
                  <a:lnTo>
                    <a:pt x="676294" y="425139"/>
                  </a:lnTo>
                  <a:lnTo>
                    <a:pt x="673989" y="416509"/>
                  </a:lnTo>
                  <a:lnTo>
                    <a:pt x="666731" y="406384"/>
                  </a:lnTo>
                  <a:lnTo>
                    <a:pt x="666322" y="397554"/>
                  </a:lnTo>
                  <a:lnTo>
                    <a:pt x="661749" y="392963"/>
                  </a:lnTo>
                  <a:lnTo>
                    <a:pt x="649472" y="383391"/>
                  </a:lnTo>
                  <a:lnTo>
                    <a:pt x="649062" y="380800"/>
                  </a:lnTo>
                  <a:lnTo>
                    <a:pt x="648738" y="378790"/>
                  </a:lnTo>
                  <a:lnTo>
                    <a:pt x="650624" y="370379"/>
                  </a:lnTo>
                  <a:lnTo>
                    <a:pt x="645652" y="355797"/>
                  </a:lnTo>
                  <a:lnTo>
                    <a:pt x="641452" y="349272"/>
                  </a:lnTo>
                  <a:lnTo>
                    <a:pt x="641823" y="340443"/>
                  </a:lnTo>
                  <a:lnTo>
                    <a:pt x="635308" y="330879"/>
                  </a:lnTo>
                  <a:lnTo>
                    <a:pt x="633174" y="325917"/>
                  </a:lnTo>
                  <a:lnTo>
                    <a:pt x="630717" y="320164"/>
                  </a:lnTo>
                  <a:lnTo>
                    <a:pt x="628536" y="316401"/>
                  </a:lnTo>
                  <a:lnTo>
                    <a:pt x="624469" y="309448"/>
                  </a:lnTo>
                  <a:lnTo>
                    <a:pt x="622659" y="306371"/>
                  </a:lnTo>
                  <a:lnTo>
                    <a:pt x="621764" y="305543"/>
                  </a:lnTo>
                  <a:lnTo>
                    <a:pt x="618439" y="302552"/>
                  </a:lnTo>
                  <a:lnTo>
                    <a:pt x="617287" y="295247"/>
                  </a:lnTo>
                  <a:lnTo>
                    <a:pt x="624964" y="290274"/>
                  </a:lnTo>
                  <a:lnTo>
                    <a:pt x="633413" y="284531"/>
                  </a:lnTo>
                  <a:lnTo>
                    <a:pt x="642976" y="283750"/>
                  </a:lnTo>
                  <a:lnTo>
                    <a:pt x="647957" y="279930"/>
                  </a:lnTo>
                  <a:lnTo>
                    <a:pt x="656777" y="277663"/>
                  </a:lnTo>
                  <a:lnTo>
                    <a:pt x="666750" y="272282"/>
                  </a:lnTo>
                  <a:lnTo>
                    <a:pt x="670951" y="259270"/>
                  </a:lnTo>
                  <a:lnTo>
                    <a:pt x="670951" y="249336"/>
                  </a:lnTo>
                  <a:lnTo>
                    <a:pt x="675380" y="236934"/>
                  </a:lnTo>
                  <a:lnTo>
                    <a:pt x="673075" y="226257"/>
                  </a:lnTo>
                  <a:lnTo>
                    <a:pt x="678437" y="205978"/>
                  </a:lnTo>
                  <a:lnTo>
                    <a:pt x="678437" y="199158"/>
                  </a:lnTo>
                  <a:lnTo>
                    <a:pt x="677875" y="195263"/>
                  </a:lnTo>
                  <a:lnTo>
                    <a:pt x="676494" y="185947"/>
                  </a:lnTo>
                  <a:lnTo>
                    <a:pt x="655101" y="179622"/>
                  </a:lnTo>
                  <a:lnTo>
                    <a:pt x="653415" y="172478"/>
                  </a:lnTo>
                  <a:lnTo>
                    <a:pt x="651939" y="173050"/>
                  </a:lnTo>
                  <a:lnTo>
                    <a:pt x="646309" y="175803"/>
                  </a:lnTo>
                  <a:lnTo>
                    <a:pt x="639537" y="177612"/>
                  </a:lnTo>
                  <a:lnTo>
                    <a:pt x="634117" y="172774"/>
                  </a:lnTo>
                  <a:lnTo>
                    <a:pt x="625707" y="159829"/>
                  </a:lnTo>
                  <a:lnTo>
                    <a:pt x="623611" y="156343"/>
                  </a:lnTo>
                  <a:lnTo>
                    <a:pt x="625507" y="153800"/>
                  </a:lnTo>
                  <a:lnTo>
                    <a:pt x="625021" y="150562"/>
                  </a:lnTo>
                  <a:lnTo>
                    <a:pt x="627555" y="146866"/>
                  </a:lnTo>
                  <a:lnTo>
                    <a:pt x="631660" y="146866"/>
                  </a:lnTo>
                  <a:lnTo>
                    <a:pt x="629393" y="135245"/>
                  </a:lnTo>
                  <a:lnTo>
                    <a:pt x="645433" y="129864"/>
                  </a:lnTo>
                  <a:lnTo>
                    <a:pt x="643128" y="116357"/>
                  </a:lnTo>
                  <a:lnTo>
                    <a:pt x="503168" y="148800"/>
                  </a:lnTo>
                  <a:lnTo>
                    <a:pt x="456247" y="160496"/>
                  </a:lnTo>
                  <a:lnTo>
                    <a:pt x="419929" y="167850"/>
                  </a:lnTo>
                  <a:lnTo>
                    <a:pt x="402327" y="169736"/>
                  </a:lnTo>
                  <a:lnTo>
                    <a:pt x="389677" y="169736"/>
                  </a:lnTo>
                  <a:lnTo>
                    <a:pt x="301162" y="151352"/>
                  </a:lnTo>
                  <a:lnTo>
                    <a:pt x="272425" y="135274"/>
                  </a:lnTo>
                  <a:lnTo>
                    <a:pt x="257480" y="117624"/>
                  </a:lnTo>
                  <a:lnTo>
                    <a:pt x="243307" y="95412"/>
                  </a:lnTo>
                  <a:lnTo>
                    <a:pt x="226448" y="76238"/>
                  </a:lnTo>
                  <a:lnTo>
                    <a:pt x="180461" y="36376"/>
                  </a:lnTo>
                  <a:lnTo>
                    <a:pt x="153267" y="15887"/>
                  </a:lnTo>
                  <a:lnTo>
                    <a:pt x="144037" y="11944"/>
                  </a:lnTo>
                  <a:lnTo>
                    <a:pt x="132207" y="6896"/>
                  </a:lnTo>
                  <a:lnTo>
                    <a:pt x="114386" y="0"/>
                  </a:lnTo>
                  <a:lnTo>
                    <a:pt x="102518" y="371"/>
                  </a:lnTo>
                  <a:lnTo>
                    <a:pt x="86049" y="8039"/>
                  </a:lnTo>
                  <a:lnTo>
                    <a:pt x="69256" y="13954"/>
                  </a:lnTo>
                  <a:lnTo>
                    <a:pt x="44663" y="22584"/>
                  </a:lnTo>
                  <a:lnTo>
                    <a:pt x="37729" y="23507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4" name="그래픽 2">
              <a:extLst>
                <a:ext uri="{FF2B5EF4-FFF2-40B4-BE49-F238E27FC236}">
                  <a16:creationId xmlns:a16="http://schemas.microsoft.com/office/drawing/2014/main" id="{28DB50CB-C601-1B32-4E62-89F8393E7B5E}"/>
                </a:ext>
              </a:extLst>
            </p:cNvPr>
            <p:cNvSpPr/>
            <p:nvPr/>
          </p:nvSpPr>
          <p:spPr>
            <a:xfrm>
              <a:off x="2843612" y="4473568"/>
              <a:ext cx="1560156" cy="938898"/>
            </a:xfrm>
            <a:custGeom>
              <a:avLst/>
              <a:gdLst>
                <a:gd name="connsiteX0" fmla="*/ 141208 w 1560156"/>
                <a:gd name="connsiteY0" fmla="*/ 558432 h 938898"/>
                <a:gd name="connsiteX1" fmla="*/ 147980 w 1560156"/>
                <a:gd name="connsiteY1" fmla="*/ 563890 h 938898"/>
                <a:gd name="connsiteX2" fmla="*/ 157210 w 1560156"/>
                <a:gd name="connsiteY2" fmla="*/ 567957 h 938898"/>
                <a:gd name="connsiteX3" fmla="*/ 173841 w 1560156"/>
                <a:gd name="connsiteY3" fmla="*/ 574358 h 938898"/>
                <a:gd name="connsiteX4" fmla="*/ 176432 w 1560156"/>
                <a:gd name="connsiteY4" fmla="*/ 581463 h 938898"/>
                <a:gd name="connsiteX5" fmla="*/ 180299 w 1560156"/>
                <a:gd name="connsiteY5" fmla="*/ 593408 h 938898"/>
                <a:gd name="connsiteX6" fmla="*/ 181823 w 1560156"/>
                <a:gd name="connsiteY6" fmla="*/ 601447 h 938898"/>
                <a:gd name="connsiteX7" fmla="*/ 181746 w 1560156"/>
                <a:gd name="connsiteY7" fmla="*/ 604571 h 938898"/>
                <a:gd name="connsiteX8" fmla="*/ 178584 w 1560156"/>
                <a:gd name="connsiteY8" fmla="*/ 608924 h 938898"/>
                <a:gd name="connsiteX9" fmla="*/ 159982 w 1560156"/>
                <a:gd name="connsiteY9" fmla="*/ 612286 h 938898"/>
                <a:gd name="connsiteX10" fmla="*/ 155924 w 1560156"/>
                <a:gd name="connsiteY10" fmla="*/ 613401 h 938898"/>
                <a:gd name="connsiteX11" fmla="*/ 158182 w 1560156"/>
                <a:gd name="connsiteY11" fmla="*/ 619354 h 938898"/>
                <a:gd name="connsiteX12" fmla="*/ 155800 w 1560156"/>
                <a:gd name="connsiteY12" fmla="*/ 620344 h 938898"/>
                <a:gd name="connsiteX13" fmla="*/ 157486 w 1560156"/>
                <a:gd name="connsiteY13" fmla="*/ 624659 h 938898"/>
                <a:gd name="connsiteX14" fmla="*/ 162363 w 1560156"/>
                <a:gd name="connsiteY14" fmla="*/ 636242 h 938898"/>
                <a:gd name="connsiteX15" fmla="*/ 165078 w 1560156"/>
                <a:gd name="connsiteY15" fmla="*/ 635165 h 938898"/>
                <a:gd name="connsiteX16" fmla="*/ 167945 w 1560156"/>
                <a:gd name="connsiteY16" fmla="*/ 642804 h 938898"/>
                <a:gd name="connsiteX17" fmla="*/ 163811 w 1560156"/>
                <a:gd name="connsiteY17" fmla="*/ 646167 h 938898"/>
                <a:gd name="connsiteX18" fmla="*/ 154772 w 1560156"/>
                <a:gd name="connsiteY18" fmla="*/ 649691 h 938898"/>
                <a:gd name="connsiteX19" fmla="*/ 150533 w 1560156"/>
                <a:gd name="connsiteY19" fmla="*/ 653310 h 938898"/>
                <a:gd name="connsiteX20" fmla="*/ 139817 w 1560156"/>
                <a:gd name="connsiteY20" fmla="*/ 657911 h 938898"/>
                <a:gd name="connsiteX21" fmla="*/ 134274 w 1560156"/>
                <a:gd name="connsiteY21" fmla="*/ 659587 h 938898"/>
                <a:gd name="connsiteX22" fmla="*/ 125940 w 1560156"/>
                <a:gd name="connsiteY22" fmla="*/ 662188 h 938898"/>
                <a:gd name="connsiteX23" fmla="*/ 117605 w 1560156"/>
                <a:gd name="connsiteY23" fmla="*/ 665131 h 938898"/>
                <a:gd name="connsiteX24" fmla="*/ 108899 w 1560156"/>
                <a:gd name="connsiteY24" fmla="*/ 667560 h 938898"/>
                <a:gd name="connsiteX25" fmla="*/ 108690 w 1560156"/>
                <a:gd name="connsiteY25" fmla="*/ 672113 h 938898"/>
                <a:gd name="connsiteX26" fmla="*/ 108728 w 1560156"/>
                <a:gd name="connsiteY26" fmla="*/ 677361 h 938898"/>
                <a:gd name="connsiteX27" fmla="*/ 110404 w 1560156"/>
                <a:gd name="connsiteY27" fmla="*/ 685495 h 938898"/>
                <a:gd name="connsiteX28" fmla="*/ 111147 w 1560156"/>
                <a:gd name="connsiteY28" fmla="*/ 692716 h 938898"/>
                <a:gd name="connsiteX29" fmla="*/ 114233 w 1560156"/>
                <a:gd name="connsiteY29" fmla="*/ 704669 h 938898"/>
                <a:gd name="connsiteX30" fmla="*/ 115910 w 1560156"/>
                <a:gd name="connsiteY30" fmla="*/ 709841 h 938898"/>
                <a:gd name="connsiteX31" fmla="*/ 116319 w 1560156"/>
                <a:gd name="connsiteY31" fmla="*/ 715871 h 938898"/>
                <a:gd name="connsiteX32" fmla="*/ 117062 w 1560156"/>
                <a:gd name="connsiteY32" fmla="*/ 721785 h 938898"/>
                <a:gd name="connsiteX33" fmla="*/ 118367 w 1560156"/>
                <a:gd name="connsiteY33" fmla="*/ 732130 h 938898"/>
                <a:gd name="connsiteX34" fmla="*/ 119853 w 1560156"/>
                <a:gd name="connsiteY34" fmla="*/ 741779 h 938898"/>
                <a:gd name="connsiteX35" fmla="*/ 124282 w 1560156"/>
                <a:gd name="connsiteY35" fmla="*/ 747884 h 938898"/>
                <a:gd name="connsiteX36" fmla="*/ 127263 w 1560156"/>
                <a:gd name="connsiteY36" fmla="*/ 752123 h 938898"/>
                <a:gd name="connsiteX37" fmla="*/ 125787 w 1560156"/>
                <a:gd name="connsiteY37" fmla="*/ 757876 h 938898"/>
                <a:gd name="connsiteX38" fmla="*/ 123692 w 1560156"/>
                <a:gd name="connsiteY38" fmla="*/ 764039 h 938898"/>
                <a:gd name="connsiteX39" fmla="*/ 120577 w 1560156"/>
                <a:gd name="connsiteY39" fmla="*/ 769953 h 938898"/>
                <a:gd name="connsiteX40" fmla="*/ 119129 w 1560156"/>
                <a:gd name="connsiteY40" fmla="*/ 776526 h 938898"/>
                <a:gd name="connsiteX41" fmla="*/ 116862 w 1560156"/>
                <a:gd name="connsiteY41" fmla="*/ 779564 h 938898"/>
                <a:gd name="connsiteX42" fmla="*/ 108337 w 1560156"/>
                <a:gd name="connsiteY42" fmla="*/ 788470 h 938898"/>
                <a:gd name="connsiteX43" fmla="*/ 102794 w 1560156"/>
                <a:gd name="connsiteY43" fmla="*/ 799186 h 938898"/>
                <a:gd name="connsiteX44" fmla="*/ 95050 w 1560156"/>
                <a:gd name="connsiteY44" fmla="*/ 808711 h 938898"/>
                <a:gd name="connsiteX45" fmla="*/ 86525 w 1560156"/>
                <a:gd name="connsiteY45" fmla="*/ 816226 h 938898"/>
                <a:gd name="connsiteX46" fmla="*/ 78781 w 1560156"/>
                <a:gd name="connsiteY46" fmla="*/ 824265 h 938898"/>
                <a:gd name="connsiteX47" fmla="*/ 65198 w 1560156"/>
                <a:gd name="connsiteY47" fmla="*/ 829247 h 938898"/>
                <a:gd name="connsiteX48" fmla="*/ 59465 w 1560156"/>
                <a:gd name="connsiteY48" fmla="*/ 835762 h 938898"/>
                <a:gd name="connsiteX49" fmla="*/ 57741 w 1560156"/>
                <a:gd name="connsiteY49" fmla="*/ 838772 h 938898"/>
                <a:gd name="connsiteX50" fmla="*/ 55435 w 1560156"/>
                <a:gd name="connsiteY50" fmla="*/ 842791 h 938898"/>
                <a:gd name="connsiteX51" fmla="*/ 57293 w 1560156"/>
                <a:gd name="connsiteY51" fmla="*/ 852354 h 938898"/>
                <a:gd name="connsiteX52" fmla="*/ 56998 w 1560156"/>
                <a:gd name="connsiteY52" fmla="*/ 860527 h 938898"/>
                <a:gd name="connsiteX53" fmla="*/ 53054 w 1560156"/>
                <a:gd name="connsiteY53" fmla="*/ 864184 h 938898"/>
                <a:gd name="connsiteX54" fmla="*/ 44644 w 1560156"/>
                <a:gd name="connsiteY54" fmla="*/ 869271 h 938898"/>
                <a:gd name="connsiteX55" fmla="*/ 42015 w 1560156"/>
                <a:gd name="connsiteY55" fmla="*/ 879291 h 938898"/>
                <a:gd name="connsiteX56" fmla="*/ 37166 w 1560156"/>
                <a:gd name="connsiteY56" fmla="*/ 893378 h 938898"/>
                <a:gd name="connsiteX57" fmla="*/ 32194 w 1560156"/>
                <a:gd name="connsiteY57" fmla="*/ 904209 h 938898"/>
                <a:gd name="connsiteX58" fmla="*/ 39224 w 1560156"/>
                <a:gd name="connsiteY58" fmla="*/ 909228 h 938898"/>
                <a:gd name="connsiteX59" fmla="*/ 45091 w 1560156"/>
                <a:gd name="connsiteY59" fmla="*/ 916448 h 938898"/>
                <a:gd name="connsiteX60" fmla="*/ 55483 w 1560156"/>
                <a:gd name="connsiteY60" fmla="*/ 915667 h 938898"/>
                <a:gd name="connsiteX61" fmla="*/ 63598 w 1560156"/>
                <a:gd name="connsiteY61" fmla="*/ 918248 h 938898"/>
                <a:gd name="connsiteX62" fmla="*/ 68028 w 1560156"/>
                <a:gd name="connsiteY62" fmla="*/ 922353 h 938898"/>
                <a:gd name="connsiteX63" fmla="*/ 73362 w 1560156"/>
                <a:gd name="connsiteY63" fmla="*/ 931174 h 938898"/>
                <a:gd name="connsiteX64" fmla="*/ 81734 w 1560156"/>
                <a:gd name="connsiteY64" fmla="*/ 938241 h 938898"/>
                <a:gd name="connsiteX65" fmla="*/ 85963 w 1560156"/>
                <a:gd name="connsiteY65" fmla="*/ 938898 h 938898"/>
                <a:gd name="connsiteX66" fmla="*/ 90573 w 1560156"/>
                <a:gd name="connsiteY66" fmla="*/ 936641 h 938898"/>
                <a:gd name="connsiteX67" fmla="*/ 94812 w 1560156"/>
                <a:gd name="connsiteY67" fmla="*/ 930031 h 938898"/>
                <a:gd name="connsiteX68" fmla="*/ 96450 w 1560156"/>
                <a:gd name="connsiteY68" fmla="*/ 926240 h 938898"/>
                <a:gd name="connsiteX69" fmla="*/ 98498 w 1560156"/>
                <a:gd name="connsiteY69" fmla="*/ 921439 h 938898"/>
                <a:gd name="connsiteX70" fmla="*/ 103594 w 1560156"/>
                <a:gd name="connsiteY70" fmla="*/ 918238 h 938898"/>
                <a:gd name="connsiteX71" fmla="*/ 107728 w 1560156"/>
                <a:gd name="connsiteY71" fmla="*/ 913105 h 938898"/>
                <a:gd name="connsiteX72" fmla="*/ 112414 w 1560156"/>
                <a:gd name="connsiteY72" fmla="*/ 908543 h 938898"/>
                <a:gd name="connsiteX73" fmla="*/ 114386 w 1560156"/>
                <a:gd name="connsiteY73" fmla="*/ 902342 h 938898"/>
                <a:gd name="connsiteX74" fmla="*/ 113938 w 1560156"/>
                <a:gd name="connsiteY74" fmla="*/ 896836 h 938898"/>
                <a:gd name="connsiteX75" fmla="*/ 110166 w 1560156"/>
                <a:gd name="connsiteY75" fmla="*/ 889730 h 938898"/>
                <a:gd name="connsiteX76" fmla="*/ 110947 w 1560156"/>
                <a:gd name="connsiteY76" fmla="*/ 882958 h 938898"/>
                <a:gd name="connsiteX77" fmla="*/ 113547 w 1560156"/>
                <a:gd name="connsiteY77" fmla="*/ 880377 h 938898"/>
                <a:gd name="connsiteX78" fmla="*/ 120396 w 1560156"/>
                <a:gd name="connsiteY78" fmla="*/ 875910 h 938898"/>
                <a:gd name="connsiteX79" fmla="*/ 124635 w 1560156"/>
                <a:gd name="connsiteY79" fmla="*/ 873157 h 938898"/>
                <a:gd name="connsiteX80" fmla="*/ 141637 w 1560156"/>
                <a:gd name="connsiteY80" fmla="*/ 873157 h 938898"/>
                <a:gd name="connsiteX81" fmla="*/ 151238 w 1560156"/>
                <a:gd name="connsiteY81" fmla="*/ 873233 h 938898"/>
                <a:gd name="connsiteX82" fmla="*/ 163106 w 1560156"/>
                <a:gd name="connsiteY82" fmla="*/ 876853 h 938898"/>
                <a:gd name="connsiteX83" fmla="*/ 177546 w 1560156"/>
                <a:gd name="connsiteY83" fmla="*/ 883501 h 938898"/>
                <a:gd name="connsiteX84" fmla="*/ 181718 w 1560156"/>
                <a:gd name="connsiteY84" fmla="*/ 875862 h 938898"/>
                <a:gd name="connsiteX85" fmla="*/ 190129 w 1560156"/>
                <a:gd name="connsiteY85" fmla="*/ 875710 h 938898"/>
                <a:gd name="connsiteX86" fmla="*/ 195081 w 1560156"/>
                <a:gd name="connsiteY86" fmla="*/ 873614 h 938898"/>
                <a:gd name="connsiteX87" fmla="*/ 203787 w 1560156"/>
                <a:gd name="connsiteY87" fmla="*/ 869966 h 938898"/>
                <a:gd name="connsiteX88" fmla="*/ 207559 w 1560156"/>
                <a:gd name="connsiteY88" fmla="*/ 876453 h 938898"/>
                <a:gd name="connsiteX89" fmla="*/ 214951 w 1560156"/>
                <a:gd name="connsiteY89" fmla="*/ 875338 h 938898"/>
                <a:gd name="connsiteX90" fmla="*/ 222723 w 1560156"/>
                <a:gd name="connsiteY90" fmla="*/ 872385 h 938898"/>
                <a:gd name="connsiteX91" fmla="*/ 232324 w 1560156"/>
                <a:gd name="connsiteY91" fmla="*/ 874604 h 938898"/>
                <a:gd name="connsiteX92" fmla="*/ 242297 w 1560156"/>
                <a:gd name="connsiteY92" fmla="*/ 873500 h 938898"/>
                <a:gd name="connsiteX93" fmla="*/ 261195 w 1560156"/>
                <a:gd name="connsiteY93" fmla="*/ 875681 h 938898"/>
                <a:gd name="connsiteX94" fmla="*/ 273767 w 1560156"/>
                <a:gd name="connsiteY94" fmla="*/ 876043 h 938898"/>
                <a:gd name="connsiteX95" fmla="*/ 285959 w 1560156"/>
                <a:gd name="connsiteY95" fmla="*/ 873100 h 938898"/>
                <a:gd name="connsiteX96" fmla="*/ 291874 w 1560156"/>
                <a:gd name="connsiteY96" fmla="*/ 865699 h 938898"/>
                <a:gd name="connsiteX97" fmla="*/ 294856 w 1560156"/>
                <a:gd name="connsiteY97" fmla="*/ 857936 h 938898"/>
                <a:gd name="connsiteX98" fmla="*/ 302247 w 1560156"/>
                <a:gd name="connsiteY98" fmla="*/ 851659 h 938898"/>
                <a:gd name="connsiteX99" fmla="*/ 311487 w 1560156"/>
                <a:gd name="connsiteY99" fmla="*/ 846487 h 938898"/>
                <a:gd name="connsiteX100" fmla="*/ 321459 w 1560156"/>
                <a:gd name="connsiteY100" fmla="*/ 843610 h 938898"/>
                <a:gd name="connsiteX101" fmla="*/ 329260 w 1560156"/>
                <a:gd name="connsiteY101" fmla="*/ 845001 h 938898"/>
                <a:gd name="connsiteX102" fmla="*/ 335547 w 1560156"/>
                <a:gd name="connsiteY102" fmla="*/ 850916 h 938898"/>
                <a:gd name="connsiteX103" fmla="*/ 345519 w 1560156"/>
                <a:gd name="connsiteY103" fmla="*/ 853898 h 938898"/>
                <a:gd name="connsiteX104" fmla="*/ 359245 w 1560156"/>
                <a:gd name="connsiteY104" fmla="*/ 860060 h 938898"/>
                <a:gd name="connsiteX105" fmla="*/ 366608 w 1560156"/>
                <a:gd name="connsiteY105" fmla="*/ 867204 h 938898"/>
                <a:gd name="connsiteX106" fmla="*/ 375132 w 1560156"/>
                <a:gd name="connsiteY106" fmla="*/ 874595 h 938898"/>
                <a:gd name="connsiteX107" fmla="*/ 376247 w 1560156"/>
                <a:gd name="connsiteY107" fmla="*/ 884568 h 938898"/>
                <a:gd name="connsiteX108" fmla="*/ 383276 w 1560156"/>
                <a:gd name="connsiteY108" fmla="*/ 891226 h 938898"/>
                <a:gd name="connsiteX109" fmla="*/ 384343 w 1560156"/>
                <a:gd name="connsiteY109" fmla="*/ 901237 h 938898"/>
                <a:gd name="connsiteX110" fmla="*/ 391039 w 1560156"/>
                <a:gd name="connsiteY110" fmla="*/ 911219 h 938898"/>
                <a:gd name="connsiteX111" fmla="*/ 399898 w 1560156"/>
                <a:gd name="connsiteY111" fmla="*/ 911590 h 938898"/>
                <a:gd name="connsiteX112" fmla="*/ 407670 w 1560156"/>
                <a:gd name="connsiteY112" fmla="*/ 902313 h 938898"/>
                <a:gd name="connsiteX113" fmla="*/ 412099 w 1560156"/>
                <a:gd name="connsiteY113" fmla="*/ 903418 h 938898"/>
                <a:gd name="connsiteX114" fmla="*/ 417490 w 1560156"/>
                <a:gd name="connsiteY114" fmla="*/ 897312 h 938898"/>
                <a:gd name="connsiteX115" fmla="*/ 420938 w 1560156"/>
                <a:gd name="connsiteY115" fmla="*/ 895550 h 938898"/>
                <a:gd name="connsiteX116" fmla="*/ 428577 w 1560156"/>
                <a:gd name="connsiteY116" fmla="*/ 891769 h 938898"/>
                <a:gd name="connsiteX117" fmla="*/ 435969 w 1560156"/>
                <a:gd name="connsiteY117" fmla="*/ 887901 h 938898"/>
                <a:gd name="connsiteX118" fmla="*/ 446351 w 1560156"/>
                <a:gd name="connsiteY118" fmla="*/ 886225 h 938898"/>
                <a:gd name="connsiteX119" fmla="*/ 453580 w 1560156"/>
                <a:gd name="connsiteY119" fmla="*/ 882863 h 938898"/>
                <a:gd name="connsiteX120" fmla="*/ 460057 w 1560156"/>
                <a:gd name="connsiteY120" fmla="*/ 880853 h 938898"/>
                <a:gd name="connsiteX121" fmla="*/ 463372 w 1560156"/>
                <a:gd name="connsiteY121" fmla="*/ 886025 h 938898"/>
                <a:gd name="connsiteX122" fmla="*/ 468544 w 1560156"/>
                <a:gd name="connsiteY122" fmla="*/ 903961 h 938898"/>
                <a:gd name="connsiteX123" fmla="*/ 480612 w 1560156"/>
                <a:gd name="connsiteY123" fmla="*/ 905647 h 938898"/>
                <a:gd name="connsiteX124" fmla="*/ 488004 w 1560156"/>
                <a:gd name="connsiteY124" fmla="*/ 907323 h 938898"/>
                <a:gd name="connsiteX125" fmla="*/ 503329 w 1560156"/>
                <a:gd name="connsiteY125" fmla="*/ 902313 h 938898"/>
                <a:gd name="connsiteX126" fmla="*/ 513893 w 1560156"/>
                <a:gd name="connsiteY126" fmla="*/ 901980 h 938898"/>
                <a:gd name="connsiteX127" fmla="*/ 526085 w 1560156"/>
                <a:gd name="connsiteY127" fmla="*/ 904561 h 938898"/>
                <a:gd name="connsiteX128" fmla="*/ 531257 w 1560156"/>
                <a:gd name="connsiteY128" fmla="*/ 910476 h 938898"/>
                <a:gd name="connsiteX129" fmla="*/ 546621 w 1560156"/>
                <a:gd name="connsiteY129" fmla="*/ 915315 h 938898"/>
                <a:gd name="connsiteX130" fmla="*/ 558079 w 1560156"/>
                <a:gd name="connsiteY130" fmla="*/ 916591 h 938898"/>
                <a:gd name="connsiteX131" fmla="*/ 555326 w 1560156"/>
                <a:gd name="connsiteY131" fmla="*/ 935479 h 938898"/>
                <a:gd name="connsiteX132" fmla="*/ 561318 w 1560156"/>
                <a:gd name="connsiteY132" fmla="*/ 936336 h 938898"/>
                <a:gd name="connsiteX133" fmla="*/ 566785 w 1560156"/>
                <a:gd name="connsiteY133" fmla="*/ 891426 h 938898"/>
                <a:gd name="connsiteX134" fmla="*/ 571433 w 1560156"/>
                <a:gd name="connsiteY134" fmla="*/ 837600 h 938898"/>
                <a:gd name="connsiteX135" fmla="*/ 572500 w 1560156"/>
                <a:gd name="connsiteY135" fmla="*/ 812064 h 938898"/>
                <a:gd name="connsiteX136" fmla="*/ 574357 w 1560156"/>
                <a:gd name="connsiteY136" fmla="*/ 784308 h 938898"/>
                <a:gd name="connsiteX137" fmla="*/ 577720 w 1560156"/>
                <a:gd name="connsiteY137" fmla="*/ 767067 h 938898"/>
                <a:gd name="connsiteX138" fmla="*/ 588997 w 1560156"/>
                <a:gd name="connsiteY138" fmla="*/ 753561 h 938898"/>
                <a:gd name="connsiteX139" fmla="*/ 601389 w 1560156"/>
                <a:gd name="connsiteY139" fmla="*/ 747655 h 938898"/>
                <a:gd name="connsiteX140" fmla="*/ 617496 w 1560156"/>
                <a:gd name="connsiteY140" fmla="*/ 746541 h 938898"/>
                <a:gd name="connsiteX141" fmla="*/ 634203 w 1560156"/>
                <a:gd name="connsiteY141" fmla="*/ 752828 h 938898"/>
                <a:gd name="connsiteX142" fmla="*/ 653586 w 1560156"/>
                <a:gd name="connsiteY142" fmla="*/ 758562 h 938898"/>
                <a:gd name="connsiteX143" fmla="*/ 671150 w 1560156"/>
                <a:gd name="connsiteY143" fmla="*/ 757866 h 938898"/>
                <a:gd name="connsiteX144" fmla="*/ 675656 w 1560156"/>
                <a:gd name="connsiteY144" fmla="*/ 756380 h 938898"/>
                <a:gd name="connsiteX145" fmla="*/ 681161 w 1560156"/>
                <a:gd name="connsiteY145" fmla="*/ 754571 h 938898"/>
                <a:gd name="connsiteX146" fmla="*/ 685809 w 1560156"/>
                <a:gd name="connsiteY146" fmla="*/ 753056 h 938898"/>
                <a:gd name="connsiteX147" fmla="*/ 706669 w 1560156"/>
                <a:gd name="connsiteY147" fmla="*/ 735311 h 938898"/>
                <a:gd name="connsiteX148" fmla="*/ 710736 w 1560156"/>
                <a:gd name="connsiteY148" fmla="*/ 728291 h 938898"/>
                <a:gd name="connsiteX149" fmla="*/ 721862 w 1560156"/>
                <a:gd name="connsiteY149" fmla="*/ 702583 h 938898"/>
                <a:gd name="connsiteX150" fmla="*/ 730606 w 1560156"/>
                <a:gd name="connsiteY150" fmla="*/ 681276 h 938898"/>
                <a:gd name="connsiteX151" fmla="*/ 741512 w 1560156"/>
                <a:gd name="connsiteY151" fmla="*/ 672237 h 938898"/>
                <a:gd name="connsiteX152" fmla="*/ 763514 w 1560156"/>
                <a:gd name="connsiteY152" fmla="*/ 668179 h 938898"/>
                <a:gd name="connsiteX153" fmla="*/ 776078 w 1560156"/>
                <a:gd name="connsiteY153" fmla="*/ 664645 h 938898"/>
                <a:gd name="connsiteX154" fmla="*/ 786422 w 1560156"/>
                <a:gd name="connsiteY154" fmla="*/ 651881 h 938898"/>
                <a:gd name="connsiteX155" fmla="*/ 802157 w 1560156"/>
                <a:gd name="connsiteY155" fmla="*/ 630412 h 938898"/>
                <a:gd name="connsiteX156" fmla="*/ 817150 w 1560156"/>
                <a:gd name="connsiteY156" fmla="*/ 607828 h 938898"/>
                <a:gd name="connsiteX157" fmla="*/ 830618 w 1560156"/>
                <a:gd name="connsiteY157" fmla="*/ 588159 h 938898"/>
                <a:gd name="connsiteX158" fmla="*/ 831590 w 1560156"/>
                <a:gd name="connsiteY158" fmla="*/ 586769 h 938898"/>
                <a:gd name="connsiteX159" fmla="*/ 847287 w 1560156"/>
                <a:gd name="connsiteY159" fmla="*/ 568985 h 938898"/>
                <a:gd name="connsiteX160" fmla="*/ 860422 w 1560156"/>
                <a:gd name="connsiteY160" fmla="*/ 559584 h 938898"/>
                <a:gd name="connsiteX161" fmla="*/ 883253 w 1560156"/>
                <a:gd name="connsiteY161" fmla="*/ 553631 h 938898"/>
                <a:gd name="connsiteX162" fmla="*/ 895083 w 1560156"/>
                <a:gd name="connsiteY162" fmla="*/ 548459 h 938898"/>
                <a:gd name="connsiteX163" fmla="*/ 905018 w 1560156"/>
                <a:gd name="connsiteY163" fmla="*/ 540487 h 938898"/>
                <a:gd name="connsiteX164" fmla="*/ 917781 w 1560156"/>
                <a:gd name="connsiteY164" fmla="*/ 527723 h 938898"/>
                <a:gd name="connsiteX165" fmla="*/ 926782 w 1560156"/>
                <a:gd name="connsiteY165" fmla="*/ 516227 h 938898"/>
                <a:gd name="connsiteX166" fmla="*/ 933145 w 1560156"/>
                <a:gd name="connsiteY166" fmla="*/ 509616 h 938898"/>
                <a:gd name="connsiteX167" fmla="*/ 935003 w 1560156"/>
                <a:gd name="connsiteY167" fmla="*/ 507930 h 938898"/>
                <a:gd name="connsiteX168" fmla="*/ 941889 w 1560156"/>
                <a:gd name="connsiteY168" fmla="*/ 501730 h 938898"/>
                <a:gd name="connsiteX169" fmla="*/ 943708 w 1560156"/>
                <a:gd name="connsiteY169" fmla="*/ 498082 h 938898"/>
                <a:gd name="connsiteX170" fmla="*/ 944366 w 1560156"/>
                <a:gd name="connsiteY170" fmla="*/ 483499 h 938898"/>
                <a:gd name="connsiteX171" fmla="*/ 947242 w 1560156"/>
                <a:gd name="connsiteY171" fmla="*/ 473402 h 938898"/>
                <a:gd name="connsiteX172" fmla="*/ 959844 w 1560156"/>
                <a:gd name="connsiteY172" fmla="*/ 462325 h 938898"/>
                <a:gd name="connsiteX173" fmla="*/ 985752 w 1560156"/>
                <a:gd name="connsiteY173" fmla="*/ 451314 h 938898"/>
                <a:gd name="connsiteX174" fmla="*/ 987390 w 1560156"/>
                <a:gd name="connsiteY174" fmla="*/ 458905 h 938898"/>
                <a:gd name="connsiteX175" fmla="*/ 994534 w 1560156"/>
                <a:gd name="connsiteY175" fmla="*/ 508016 h 938898"/>
                <a:gd name="connsiteX176" fmla="*/ 995315 w 1560156"/>
                <a:gd name="connsiteY176" fmla="*/ 532724 h 938898"/>
                <a:gd name="connsiteX177" fmla="*/ 1002382 w 1560156"/>
                <a:gd name="connsiteY177" fmla="*/ 581949 h 938898"/>
                <a:gd name="connsiteX178" fmla="*/ 1014574 w 1560156"/>
                <a:gd name="connsiteY178" fmla="*/ 580101 h 938898"/>
                <a:gd name="connsiteX179" fmla="*/ 1011946 w 1560156"/>
                <a:gd name="connsiteY179" fmla="*/ 552755 h 938898"/>
                <a:gd name="connsiteX180" fmla="*/ 1018422 w 1560156"/>
                <a:gd name="connsiteY180" fmla="*/ 552183 h 938898"/>
                <a:gd name="connsiteX181" fmla="*/ 1029767 w 1560156"/>
                <a:gd name="connsiteY181" fmla="*/ 553260 h 938898"/>
                <a:gd name="connsiteX182" fmla="*/ 1062647 w 1560156"/>
                <a:gd name="connsiteY182" fmla="*/ 557432 h 938898"/>
                <a:gd name="connsiteX183" fmla="*/ 1069267 w 1560156"/>
                <a:gd name="connsiteY183" fmla="*/ 565233 h 938898"/>
                <a:gd name="connsiteX184" fmla="*/ 1034701 w 1560156"/>
                <a:gd name="connsiteY184" fmla="*/ 584083 h 938898"/>
                <a:gd name="connsiteX185" fmla="*/ 1035853 w 1560156"/>
                <a:gd name="connsiteY185" fmla="*/ 600218 h 938898"/>
                <a:gd name="connsiteX186" fmla="*/ 1039054 w 1560156"/>
                <a:gd name="connsiteY186" fmla="*/ 612619 h 938898"/>
                <a:gd name="connsiteX187" fmla="*/ 1053494 w 1560156"/>
                <a:gd name="connsiteY187" fmla="*/ 601532 h 938898"/>
                <a:gd name="connsiteX188" fmla="*/ 1058751 w 1560156"/>
                <a:gd name="connsiteY188" fmla="*/ 601123 h 938898"/>
                <a:gd name="connsiteX189" fmla="*/ 1068600 w 1560156"/>
                <a:gd name="connsiteY189" fmla="*/ 607076 h 938898"/>
                <a:gd name="connsiteX190" fmla="*/ 1088222 w 1560156"/>
                <a:gd name="connsiteY190" fmla="*/ 600465 h 938898"/>
                <a:gd name="connsiteX191" fmla="*/ 1097823 w 1560156"/>
                <a:gd name="connsiteY191" fmla="*/ 602800 h 938898"/>
                <a:gd name="connsiteX192" fmla="*/ 1094918 w 1560156"/>
                <a:gd name="connsiteY192" fmla="*/ 637413 h 938898"/>
                <a:gd name="connsiteX193" fmla="*/ 1074925 w 1560156"/>
                <a:gd name="connsiteY193" fmla="*/ 650386 h 938898"/>
                <a:gd name="connsiteX194" fmla="*/ 1067495 w 1560156"/>
                <a:gd name="connsiteY194" fmla="*/ 668579 h 938898"/>
                <a:gd name="connsiteX195" fmla="*/ 1066676 w 1560156"/>
                <a:gd name="connsiteY195" fmla="*/ 673942 h 938898"/>
                <a:gd name="connsiteX196" fmla="*/ 1068800 w 1560156"/>
                <a:gd name="connsiteY196" fmla="*/ 678618 h 938898"/>
                <a:gd name="connsiteX197" fmla="*/ 1075725 w 1560156"/>
                <a:gd name="connsiteY197" fmla="*/ 677590 h 938898"/>
                <a:gd name="connsiteX198" fmla="*/ 1100319 w 1560156"/>
                <a:gd name="connsiteY198" fmla="*/ 668969 h 938898"/>
                <a:gd name="connsiteX199" fmla="*/ 1117111 w 1560156"/>
                <a:gd name="connsiteY199" fmla="*/ 663055 h 938898"/>
                <a:gd name="connsiteX200" fmla="*/ 1133580 w 1560156"/>
                <a:gd name="connsiteY200" fmla="*/ 655377 h 938898"/>
                <a:gd name="connsiteX201" fmla="*/ 1145448 w 1560156"/>
                <a:gd name="connsiteY201" fmla="*/ 655006 h 938898"/>
                <a:gd name="connsiteX202" fmla="*/ 1163269 w 1560156"/>
                <a:gd name="connsiteY202" fmla="*/ 661902 h 938898"/>
                <a:gd name="connsiteX203" fmla="*/ 1175099 w 1560156"/>
                <a:gd name="connsiteY203" fmla="*/ 666960 h 938898"/>
                <a:gd name="connsiteX204" fmla="*/ 1184329 w 1560156"/>
                <a:gd name="connsiteY204" fmla="*/ 670903 h 938898"/>
                <a:gd name="connsiteX205" fmla="*/ 1211523 w 1560156"/>
                <a:gd name="connsiteY205" fmla="*/ 691391 h 938898"/>
                <a:gd name="connsiteX206" fmla="*/ 1257500 w 1560156"/>
                <a:gd name="connsiteY206" fmla="*/ 731253 h 938898"/>
                <a:gd name="connsiteX207" fmla="*/ 1274369 w 1560156"/>
                <a:gd name="connsiteY207" fmla="*/ 750418 h 938898"/>
                <a:gd name="connsiteX208" fmla="*/ 1288542 w 1560156"/>
                <a:gd name="connsiteY208" fmla="*/ 772630 h 938898"/>
                <a:gd name="connsiteX209" fmla="*/ 1303487 w 1560156"/>
                <a:gd name="connsiteY209" fmla="*/ 790280 h 938898"/>
                <a:gd name="connsiteX210" fmla="*/ 1332224 w 1560156"/>
                <a:gd name="connsiteY210" fmla="*/ 806358 h 938898"/>
                <a:gd name="connsiteX211" fmla="*/ 1420739 w 1560156"/>
                <a:gd name="connsiteY211" fmla="*/ 824751 h 938898"/>
                <a:gd name="connsiteX212" fmla="*/ 1433389 w 1560156"/>
                <a:gd name="connsiteY212" fmla="*/ 824751 h 938898"/>
                <a:gd name="connsiteX213" fmla="*/ 1450991 w 1560156"/>
                <a:gd name="connsiteY213" fmla="*/ 822855 h 938898"/>
                <a:gd name="connsiteX214" fmla="*/ 1487310 w 1560156"/>
                <a:gd name="connsiteY214" fmla="*/ 815502 h 938898"/>
                <a:gd name="connsiteX215" fmla="*/ 1489577 w 1560156"/>
                <a:gd name="connsiteY215" fmla="*/ 802482 h 938898"/>
                <a:gd name="connsiteX216" fmla="*/ 1501854 w 1560156"/>
                <a:gd name="connsiteY216" fmla="*/ 772601 h 938898"/>
                <a:gd name="connsiteX217" fmla="*/ 1560157 w 1560156"/>
                <a:gd name="connsiteY217" fmla="*/ 683752 h 938898"/>
                <a:gd name="connsiteX218" fmla="*/ 1540031 w 1560156"/>
                <a:gd name="connsiteY218" fmla="*/ 680476 h 938898"/>
                <a:gd name="connsiteX219" fmla="*/ 1513218 w 1560156"/>
                <a:gd name="connsiteY219" fmla="*/ 668198 h 938898"/>
                <a:gd name="connsiteX220" fmla="*/ 1494415 w 1560156"/>
                <a:gd name="connsiteY220" fmla="*/ 653244 h 938898"/>
                <a:gd name="connsiteX221" fmla="*/ 1470689 w 1560156"/>
                <a:gd name="connsiteY221" fmla="*/ 634489 h 938898"/>
                <a:gd name="connsiteX222" fmla="*/ 1451143 w 1560156"/>
                <a:gd name="connsiteY222" fmla="*/ 607305 h 938898"/>
                <a:gd name="connsiteX223" fmla="*/ 1437713 w 1560156"/>
                <a:gd name="connsiteY223" fmla="*/ 563251 h 938898"/>
                <a:gd name="connsiteX224" fmla="*/ 1427864 w 1560156"/>
                <a:gd name="connsiteY224" fmla="*/ 530819 h 938898"/>
                <a:gd name="connsiteX225" fmla="*/ 1412834 w 1560156"/>
                <a:gd name="connsiteY225" fmla="*/ 482413 h 938898"/>
                <a:gd name="connsiteX226" fmla="*/ 1402118 w 1560156"/>
                <a:gd name="connsiteY226" fmla="*/ 436055 h 938898"/>
                <a:gd name="connsiteX227" fmla="*/ 1389840 w 1560156"/>
                <a:gd name="connsiteY227" fmla="*/ 371685 h 938898"/>
                <a:gd name="connsiteX228" fmla="*/ 1384859 w 1560156"/>
                <a:gd name="connsiteY228" fmla="*/ 311153 h 938898"/>
                <a:gd name="connsiteX229" fmla="*/ 1392536 w 1560156"/>
                <a:gd name="connsiteY229" fmla="*/ 253308 h 938898"/>
                <a:gd name="connsiteX230" fmla="*/ 1394831 w 1560156"/>
                <a:gd name="connsiteY230" fmla="*/ 219599 h 938898"/>
                <a:gd name="connsiteX231" fmla="*/ 1394460 w 1560156"/>
                <a:gd name="connsiteY231" fmla="*/ 206178 h 938898"/>
                <a:gd name="connsiteX232" fmla="*/ 1386792 w 1560156"/>
                <a:gd name="connsiteY232" fmla="*/ 184328 h 938898"/>
                <a:gd name="connsiteX233" fmla="*/ 1376600 w 1560156"/>
                <a:gd name="connsiteY233" fmla="*/ 166307 h 938898"/>
                <a:gd name="connsiteX234" fmla="*/ 1360351 w 1560156"/>
                <a:gd name="connsiteY234" fmla="*/ 137579 h 938898"/>
                <a:gd name="connsiteX235" fmla="*/ 1333938 w 1560156"/>
                <a:gd name="connsiteY235" fmla="*/ 101565 h 938898"/>
                <a:gd name="connsiteX236" fmla="*/ 1320879 w 1560156"/>
                <a:gd name="connsiteY236" fmla="*/ 90440 h 938898"/>
                <a:gd name="connsiteX237" fmla="*/ 1287170 w 1560156"/>
                <a:gd name="connsiteY237" fmla="*/ 72057 h 938898"/>
                <a:gd name="connsiteX238" fmla="*/ 1251566 w 1560156"/>
                <a:gd name="connsiteY238" fmla="*/ 53254 h 938898"/>
                <a:gd name="connsiteX239" fmla="*/ 1200960 w 1560156"/>
                <a:gd name="connsiteY239" fmla="*/ 22993 h 938898"/>
                <a:gd name="connsiteX240" fmla="*/ 1179119 w 1560156"/>
                <a:gd name="connsiteY240" fmla="*/ 8049 h 938898"/>
                <a:gd name="connsiteX241" fmla="*/ 1155011 w 1560156"/>
                <a:gd name="connsiteY241" fmla="*/ 0 h 938898"/>
                <a:gd name="connsiteX242" fmla="*/ 1136113 w 1560156"/>
                <a:gd name="connsiteY242" fmla="*/ 39748 h 938898"/>
                <a:gd name="connsiteX243" fmla="*/ 1131475 w 1560156"/>
                <a:gd name="connsiteY243" fmla="*/ 46558 h 938898"/>
                <a:gd name="connsiteX244" fmla="*/ 1105805 w 1560156"/>
                <a:gd name="connsiteY244" fmla="*/ 84172 h 938898"/>
                <a:gd name="connsiteX245" fmla="*/ 1076525 w 1560156"/>
                <a:gd name="connsiteY245" fmla="*/ 129664 h 938898"/>
                <a:gd name="connsiteX246" fmla="*/ 1047169 w 1560156"/>
                <a:gd name="connsiteY246" fmla="*/ 168993 h 938898"/>
                <a:gd name="connsiteX247" fmla="*/ 1037530 w 1560156"/>
                <a:gd name="connsiteY247" fmla="*/ 178441 h 938898"/>
                <a:gd name="connsiteX248" fmla="*/ 1032100 w 1560156"/>
                <a:gd name="connsiteY248" fmla="*/ 193586 h 938898"/>
                <a:gd name="connsiteX249" fmla="*/ 1019908 w 1560156"/>
                <a:gd name="connsiteY249" fmla="*/ 237230 h 938898"/>
                <a:gd name="connsiteX250" fmla="*/ 997944 w 1560156"/>
                <a:gd name="connsiteY250" fmla="*/ 232267 h 938898"/>
                <a:gd name="connsiteX251" fmla="*/ 993381 w 1560156"/>
                <a:gd name="connsiteY251" fmla="*/ 231277 h 938898"/>
                <a:gd name="connsiteX252" fmla="*/ 975731 w 1560156"/>
                <a:gd name="connsiteY252" fmla="*/ 250212 h 938898"/>
                <a:gd name="connsiteX253" fmla="*/ 955415 w 1560156"/>
                <a:gd name="connsiteY253" fmla="*/ 249679 h 938898"/>
                <a:gd name="connsiteX254" fmla="*/ 936069 w 1560156"/>
                <a:gd name="connsiteY254" fmla="*/ 242202 h 938898"/>
                <a:gd name="connsiteX255" fmla="*/ 931021 w 1560156"/>
                <a:gd name="connsiteY255" fmla="*/ 240687 h 938898"/>
                <a:gd name="connsiteX256" fmla="*/ 919401 w 1560156"/>
                <a:gd name="connsiteY256" fmla="*/ 237115 h 938898"/>
                <a:gd name="connsiteX257" fmla="*/ 903360 w 1560156"/>
                <a:gd name="connsiteY257" fmla="*/ 235839 h 938898"/>
                <a:gd name="connsiteX258" fmla="*/ 898150 w 1560156"/>
                <a:gd name="connsiteY258" fmla="*/ 242288 h 938898"/>
                <a:gd name="connsiteX259" fmla="*/ 896845 w 1560156"/>
                <a:gd name="connsiteY259" fmla="*/ 248841 h 938898"/>
                <a:gd name="connsiteX260" fmla="*/ 888959 w 1560156"/>
                <a:gd name="connsiteY260" fmla="*/ 247650 h 938898"/>
                <a:gd name="connsiteX261" fmla="*/ 876271 w 1560156"/>
                <a:gd name="connsiteY261" fmla="*/ 247774 h 938898"/>
                <a:gd name="connsiteX262" fmla="*/ 866956 w 1560156"/>
                <a:gd name="connsiteY262" fmla="*/ 235791 h 938898"/>
                <a:gd name="connsiteX263" fmla="*/ 861079 w 1560156"/>
                <a:gd name="connsiteY263" fmla="*/ 210950 h 938898"/>
                <a:gd name="connsiteX264" fmla="*/ 862060 w 1560156"/>
                <a:gd name="connsiteY264" fmla="*/ 209388 h 938898"/>
                <a:gd name="connsiteX265" fmla="*/ 873481 w 1560156"/>
                <a:gd name="connsiteY265" fmla="*/ 191119 h 938898"/>
                <a:gd name="connsiteX266" fmla="*/ 883749 w 1560156"/>
                <a:gd name="connsiteY266" fmla="*/ 178137 h 938898"/>
                <a:gd name="connsiteX267" fmla="*/ 817112 w 1560156"/>
                <a:gd name="connsiteY267" fmla="*/ 211179 h 938898"/>
                <a:gd name="connsiteX268" fmla="*/ 783031 w 1560156"/>
                <a:gd name="connsiteY268" fmla="*/ 141056 h 938898"/>
                <a:gd name="connsiteX269" fmla="*/ 750313 w 1560156"/>
                <a:gd name="connsiteY269" fmla="*/ 156286 h 938898"/>
                <a:gd name="connsiteX270" fmla="*/ 743798 w 1560156"/>
                <a:gd name="connsiteY270" fmla="*/ 161668 h 938898"/>
                <a:gd name="connsiteX271" fmla="*/ 737283 w 1560156"/>
                <a:gd name="connsiteY271" fmla="*/ 148609 h 938898"/>
                <a:gd name="connsiteX272" fmla="*/ 723890 w 1560156"/>
                <a:gd name="connsiteY272" fmla="*/ 137894 h 938898"/>
                <a:gd name="connsiteX273" fmla="*/ 705288 w 1560156"/>
                <a:gd name="connsiteY273" fmla="*/ 132531 h 938898"/>
                <a:gd name="connsiteX274" fmla="*/ 684047 w 1560156"/>
                <a:gd name="connsiteY274" fmla="*/ 127730 h 938898"/>
                <a:gd name="connsiteX275" fmla="*/ 675599 w 1560156"/>
                <a:gd name="connsiteY275" fmla="*/ 126206 h 938898"/>
                <a:gd name="connsiteX276" fmla="*/ 659863 w 1560156"/>
                <a:gd name="connsiteY276" fmla="*/ 138932 h 938898"/>
                <a:gd name="connsiteX277" fmla="*/ 642909 w 1560156"/>
                <a:gd name="connsiteY277" fmla="*/ 133969 h 938898"/>
                <a:gd name="connsiteX278" fmla="*/ 635165 w 1560156"/>
                <a:gd name="connsiteY278" fmla="*/ 131093 h 938898"/>
                <a:gd name="connsiteX279" fmla="*/ 632374 w 1560156"/>
                <a:gd name="connsiteY279" fmla="*/ 131216 h 938898"/>
                <a:gd name="connsiteX280" fmla="*/ 628802 w 1560156"/>
                <a:gd name="connsiteY280" fmla="*/ 131331 h 938898"/>
                <a:gd name="connsiteX281" fmla="*/ 622640 w 1560156"/>
                <a:gd name="connsiteY281" fmla="*/ 136951 h 938898"/>
                <a:gd name="connsiteX282" fmla="*/ 613705 w 1560156"/>
                <a:gd name="connsiteY282" fmla="*/ 144914 h 938898"/>
                <a:gd name="connsiteX283" fmla="*/ 606266 w 1560156"/>
                <a:gd name="connsiteY283" fmla="*/ 146971 h 938898"/>
                <a:gd name="connsiteX284" fmla="*/ 596627 w 1560156"/>
                <a:gd name="connsiteY284" fmla="*/ 142494 h 938898"/>
                <a:gd name="connsiteX285" fmla="*/ 591302 w 1560156"/>
                <a:gd name="connsiteY285" fmla="*/ 146266 h 938898"/>
                <a:gd name="connsiteX286" fmla="*/ 583120 w 1560156"/>
                <a:gd name="connsiteY286" fmla="*/ 160382 h 938898"/>
                <a:gd name="connsiteX287" fmla="*/ 577320 w 1560156"/>
                <a:gd name="connsiteY287" fmla="*/ 174965 h 938898"/>
                <a:gd name="connsiteX288" fmla="*/ 571214 w 1560156"/>
                <a:gd name="connsiteY288" fmla="*/ 178746 h 938898"/>
                <a:gd name="connsiteX289" fmla="*/ 561470 w 1560156"/>
                <a:gd name="connsiteY289" fmla="*/ 186509 h 938898"/>
                <a:gd name="connsiteX290" fmla="*/ 552164 w 1560156"/>
                <a:gd name="connsiteY290" fmla="*/ 204997 h 938898"/>
                <a:gd name="connsiteX291" fmla="*/ 549935 w 1560156"/>
                <a:gd name="connsiteY291" fmla="*/ 214398 h 938898"/>
                <a:gd name="connsiteX292" fmla="*/ 545335 w 1560156"/>
                <a:gd name="connsiteY292" fmla="*/ 215913 h 938898"/>
                <a:gd name="connsiteX293" fmla="*/ 535181 w 1560156"/>
                <a:gd name="connsiteY293" fmla="*/ 215351 h 938898"/>
                <a:gd name="connsiteX294" fmla="*/ 524666 w 1560156"/>
                <a:gd name="connsiteY294" fmla="*/ 216875 h 938898"/>
                <a:gd name="connsiteX295" fmla="*/ 517598 w 1560156"/>
                <a:gd name="connsiteY295" fmla="*/ 222199 h 938898"/>
                <a:gd name="connsiteX296" fmla="*/ 512054 w 1560156"/>
                <a:gd name="connsiteY296" fmla="*/ 227181 h 938898"/>
                <a:gd name="connsiteX297" fmla="*/ 502310 w 1560156"/>
                <a:gd name="connsiteY297" fmla="*/ 227743 h 938898"/>
                <a:gd name="connsiteX298" fmla="*/ 492166 w 1560156"/>
                <a:gd name="connsiteY298" fmla="*/ 226400 h 938898"/>
                <a:gd name="connsiteX299" fmla="*/ 485061 w 1560156"/>
                <a:gd name="connsiteY299" fmla="*/ 221828 h 938898"/>
                <a:gd name="connsiteX300" fmla="*/ 481232 w 1560156"/>
                <a:gd name="connsiteY300" fmla="*/ 226400 h 938898"/>
                <a:gd name="connsiteX301" fmla="*/ 478565 w 1560156"/>
                <a:gd name="connsiteY301" fmla="*/ 233324 h 938898"/>
                <a:gd name="connsiteX302" fmla="*/ 473583 w 1560156"/>
                <a:gd name="connsiteY302" fmla="*/ 240392 h 938898"/>
                <a:gd name="connsiteX303" fmla="*/ 473383 w 1560156"/>
                <a:gd name="connsiteY303" fmla="*/ 247126 h 938898"/>
                <a:gd name="connsiteX304" fmla="*/ 467239 w 1560156"/>
                <a:gd name="connsiteY304" fmla="*/ 253241 h 938898"/>
                <a:gd name="connsiteX305" fmla="*/ 461696 w 1560156"/>
                <a:gd name="connsiteY305" fmla="*/ 258413 h 938898"/>
                <a:gd name="connsiteX306" fmla="*/ 447151 w 1560156"/>
                <a:gd name="connsiteY306" fmla="*/ 259766 h 938898"/>
                <a:gd name="connsiteX307" fmla="*/ 438531 w 1560156"/>
                <a:gd name="connsiteY307" fmla="*/ 268586 h 938898"/>
                <a:gd name="connsiteX308" fmla="*/ 435854 w 1560156"/>
                <a:gd name="connsiteY308" fmla="*/ 276254 h 938898"/>
                <a:gd name="connsiteX309" fmla="*/ 428377 w 1560156"/>
                <a:gd name="connsiteY309" fmla="*/ 284302 h 938898"/>
                <a:gd name="connsiteX310" fmla="*/ 417062 w 1560156"/>
                <a:gd name="connsiteY310" fmla="*/ 291780 h 938898"/>
                <a:gd name="connsiteX311" fmla="*/ 408232 w 1560156"/>
                <a:gd name="connsiteY311" fmla="*/ 289474 h 938898"/>
                <a:gd name="connsiteX312" fmla="*/ 397326 w 1560156"/>
                <a:gd name="connsiteY312" fmla="*/ 284112 h 938898"/>
                <a:gd name="connsiteX313" fmla="*/ 387763 w 1560156"/>
                <a:gd name="connsiteY313" fmla="*/ 280873 h 938898"/>
                <a:gd name="connsiteX314" fmla="*/ 377981 w 1560156"/>
                <a:gd name="connsiteY314" fmla="*/ 281073 h 938898"/>
                <a:gd name="connsiteX315" fmla="*/ 371837 w 1560156"/>
                <a:gd name="connsiteY315" fmla="*/ 273968 h 938898"/>
                <a:gd name="connsiteX316" fmla="*/ 366665 w 1560156"/>
                <a:gd name="connsiteY316" fmla="*/ 267853 h 938898"/>
                <a:gd name="connsiteX317" fmla="*/ 364569 w 1560156"/>
                <a:gd name="connsiteY317" fmla="*/ 260928 h 938898"/>
                <a:gd name="connsiteX318" fmla="*/ 351730 w 1560156"/>
                <a:gd name="connsiteY318" fmla="*/ 254394 h 938898"/>
                <a:gd name="connsiteX319" fmla="*/ 342319 w 1560156"/>
                <a:gd name="connsiteY319" fmla="*/ 247507 h 938898"/>
                <a:gd name="connsiteX320" fmla="*/ 332956 w 1560156"/>
                <a:gd name="connsiteY320" fmla="*/ 241354 h 938898"/>
                <a:gd name="connsiteX321" fmla="*/ 327974 w 1560156"/>
                <a:gd name="connsiteY321" fmla="*/ 233515 h 938898"/>
                <a:gd name="connsiteX322" fmla="*/ 327231 w 1560156"/>
                <a:gd name="connsiteY322" fmla="*/ 225466 h 938898"/>
                <a:gd name="connsiteX323" fmla="*/ 316849 w 1560156"/>
                <a:gd name="connsiteY323" fmla="*/ 216637 h 938898"/>
                <a:gd name="connsiteX324" fmla="*/ 317449 w 1560156"/>
                <a:gd name="connsiteY324" fmla="*/ 208388 h 938898"/>
                <a:gd name="connsiteX325" fmla="*/ 311687 w 1560156"/>
                <a:gd name="connsiteY325" fmla="*/ 201864 h 938898"/>
                <a:gd name="connsiteX326" fmla="*/ 311687 w 1560156"/>
                <a:gd name="connsiteY326" fmla="*/ 192862 h 938898"/>
                <a:gd name="connsiteX327" fmla="*/ 317640 w 1560156"/>
                <a:gd name="connsiteY327" fmla="*/ 181775 h 938898"/>
                <a:gd name="connsiteX328" fmla="*/ 320316 w 1560156"/>
                <a:gd name="connsiteY328" fmla="*/ 173327 h 938898"/>
                <a:gd name="connsiteX329" fmla="*/ 318421 w 1560156"/>
                <a:gd name="connsiteY329" fmla="*/ 167412 h 938898"/>
                <a:gd name="connsiteX330" fmla="*/ 308639 w 1560156"/>
                <a:gd name="connsiteY330" fmla="*/ 163964 h 938898"/>
                <a:gd name="connsiteX331" fmla="*/ 296408 w 1560156"/>
                <a:gd name="connsiteY331" fmla="*/ 163764 h 938898"/>
                <a:gd name="connsiteX332" fmla="*/ 284712 w 1560156"/>
                <a:gd name="connsiteY332" fmla="*/ 162087 h 938898"/>
                <a:gd name="connsiteX333" fmla="*/ 271167 w 1560156"/>
                <a:gd name="connsiteY333" fmla="*/ 156953 h 938898"/>
                <a:gd name="connsiteX334" fmla="*/ 255727 w 1560156"/>
                <a:gd name="connsiteY334" fmla="*/ 157772 h 938898"/>
                <a:gd name="connsiteX335" fmla="*/ 247059 w 1560156"/>
                <a:gd name="connsiteY335" fmla="*/ 159115 h 938898"/>
                <a:gd name="connsiteX336" fmla="*/ 238925 w 1560156"/>
                <a:gd name="connsiteY336" fmla="*/ 155343 h 938898"/>
                <a:gd name="connsiteX337" fmla="*/ 230553 w 1560156"/>
                <a:gd name="connsiteY337" fmla="*/ 155343 h 938898"/>
                <a:gd name="connsiteX338" fmla="*/ 222666 w 1560156"/>
                <a:gd name="connsiteY338" fmla="*/ 163478 h 938898"/>
                <a:gd name="connsiteX339" fmla="*/ 217532 w 1560156"/>
                <a:gd name="connsiteY339" fmla="*/ 170250 h 938898"/>
                <a:gd name="connsiteX340" fmla="*/ 209407 w 1560156"/>
                <a:gd name="connsiteY340" fmla="*/ 179489 h 938898"/>
                <a:gd name="connsiteX341" fmla="*/ 203121 w 1560156"/>
                <a:gd name="connsiteY341" fmla="*/ 179042 h 938898"/>
                <a:gd name="connsiteX342" fmla="*/ 194634 w 1560156"/>
                <a:gd name="connsiteY342" fmla="*/ 179404 h 938898"/>
                <a:gd name="connsiteX343" fmla="*/ 185738 w 1560156"/>
                <a:gd name="connsiteY343" fmla="*/ 184585 h 938898"/>
                <a:gd name="connsiteX344" fmla="*/ 177927 w 1560156"/>
                <a:gd name="connsiteY344" fmla="*/ 188357 h 938898"/>
                <a:gd name="connsiteX345" fmla="*/ 172421 w 1560156"/>
                <a:gd name="connsiteY345" fmla="*/ 194186 h 938898"/>
                <a:gd name="connsiteX346" fmla="*/ 170936 w 1560156"/>
                <a:gd name="connsiteY346" fmla="*/ 200835 h 938898"/>
                <a:gd name="connsiteX347" fmla="*/ 172421 w 1560156"/>
                <a:gd name="connsiteY347" fmla="*/ 207864 h 938898"/>
                <a:gd name="connsiteX348" fmla="*/ 177555 w 1560156"/>
                <a:gd name="connsiteY348" fmla="*/ 210541 h 938898"/>
                <a:gd name="connsiteX349" fmla="*/ 177927 w 1560156"/>
                <a:gd name="connsiteY349" fmla="*/ 213894 h 938898"/>
                <a:gd name="connsiteX350" fmla="*/ 176851 w 1560156"/>
                <a:gd name="connsiteY350" fmla="*/ 218247 h 938898"/>
                <a:gd name="connsiteX351" fmla="*/ 179041 w 1560156"/>
                <a:gd name="connsiteY351" fmla="*/ 229410 h 938898"/>
                <a:gd name="connsiteX352" fmla="*/ 178670 w 1560156"/>
                <a:gd name="connsiteY352" fmla="*/ 234258 h 938898"/>
                <a:gd name="connsiteX353" fmla="*/ 175022 w 1560156"/>
                <a:gd name="connsiteY353" fmla="*/ 238240 h 938898"/>
                <a:gd name="connsiteX354" fmla="*/ 168735 w 1560156"/>
                <a:gd name="connsiteY354" fmla="*/ 242307 h 938898"/>
                <a:gd name="connsiteX355" fmla="*/ 165754 w 1560156"/>
                <a:gd name="connsiteY355" fmla="*/ 247517 h 938898"/>
                <a:gd name="connsiteX356" fmla="*/ 163163 w 1560156"/>
                <a:gd name="connsiteY356" fmla="*/ 254175 h 938898"/>
                <a:gd name="connsiteX357" fmla="*/ 166849 w 1560156"/>
                <a:gd name="connsiteY357" fmla="*/ 260538 h 938898"/>
                <a:gd name="connsiteX358" fmla="*/ 167259 w 1560156"/>
                <a:gd name="connsiteY358" fmla="*/ 263776 h 938898"/>
                <a:gd name="connsiteX359" fmla="*/ 165402 w 1560156"/>
                <a:gd name="connsiteY359" fmla="*/ 270434 h 938898"/>
                <a:gd name="connsiteX360" fmla="*/ 167259 w 1560156"/>
                <a:gd name="connsiteY360" fmla="*/ 275968 h 938898"/>
                <a:gd name="connsiteX361" fmla="*/ 162382 w 1560156"/>
                <a:gd name="connsiteY361" fmla="*/ 281635 h 938898"/>
                <a:gd name="connsiteX362" fmla="*/ 157953 w 1560156"/>
                <a:gd name="connsiteY362" fmla="*/ 290122 h 938898"/>
                <a:gd name="connsiteX363" fmla="*/ 159058 w 1560156"/>
                <a:gd name="connsiteY363" fmla="*/ 293494 h 938898"/>
                <a:gd name="connsiteX364" fmla="*/ 158363 w 1560156"/>
                <a:gd name="connsiteY364" fmla="*/ 301200 h 938898"/>
                <a:gd name="connsiteX365" fmla="*/ 156505 w 1560156"/>
                <a:gd name="connsiteY365" fmla="*/ 305257 h 938898"/>
                <a:gd name="connsiteX366" fmla="*/ 155019 w 1560156"/>
                <a:gd name="connsiteY366" fmla="*/ 313401 h 938898"/>
                <a:gd name="connsiteX367" fmla="*/ 149476 w 1560156"/>
                <a:gd name="connsiteY367" fmla="*/ 315621 h 938898"/>
                <a:gd name="connsiteX368" fmla="*/ 139837 w 1560156"/>
                <a:gd name="connsiteY368" fmla="*/ 318992 h 938898"/>
                <a:gd name="connsiteX369" fmla="*/ 134703 w 1560156"/>
                <a:gd name="connsiteY369" fmla="*/ 323383 h 938898"/>
                <a:gd name="connsiteX370" fmla="*/ 129492 w 1560156"/>
                <a:gd name="connsiteY370" fmla="*/ 325965 h 938898"/>
                <a:gd name="connsiteX371" fmla="*/ 122796 w 1560156"/>
                <a:gd name="connsiteY371" fmla="*/ 333442 h 938898"/>
                <a:gd name="connsiteX372" fmla="*/ 118777 w 1560156"/>
                <a:gd name="connsiteY372" fmla="*/ 341900 h 938898"/>
                <a:gd name="connsiteX373" fmla="*/ 118777 w 1560156"/>
                <a:gd name="connsiteY373" fmla="*/ 350425 h 938898"/>
                <a:gd name="connsiteX374" fmla="*/ 118739 w 1560156"/>
                <a:gd name="connsiteY374" fmla="*/ 357531 h 938898"/>
                <a:gd name="connsiteX375" fmla="*/ 119110 w 1560156"/>
                <a:gd name="connsiteY375" fmla="*/ 364189 h 938898"/>
                <a:gd name="connsiteX376" fmla="*/ 116129 w 1560156"/>
                <a:gd name="connsiteY376" fmla="*/ 368246 h 938898"/>
                <a:gd name="connsiteX377" fmla="*/ 115386 w 1560156"/>
                <a:gd name="connsiteY377" fmla="*/ 373047 h 938898"/>
                <a:gd name="connsiteX378" fmla="*/ 109518 w 1560156"/>
                <a:gd name="connsiteY378" fmla="*/ 378886 h 938898"/>
                <a:gd name="connsiteX379" fmla="*/ 102489 w 1560156"/>
                <a:gd name="connsiteY379" fmla="*/ 381476 h 938898"/>
                <a:gd name="connsiteX380" fmla="*/ 95793 w 1560156"/>
                <a:gd name="connsiteY380" fmla="*/ 383039 h 938898"/>
                <a:gd name="connsiteX381" fmla="*/ 89544 w 1560156"/>
                <a:gd name="connsiteY381" fmla="*/ 383696 h 938898"/>
                <a:gd name="connsiteX382" fmla="*/ 84001 w 1560156"/>
                <a:gd name="connsiteY382" fmla="*/ 390354 h 938898"/>
                <a:gd name="connsiteX383" fmla="*/ 83963 w 1560156"/>
                <a:gd name="connsiteY383" fmla="*/ 394488 h 938898"/>
                <a:gd name="connsiteX384" fmla="*/ 80239 w 1560156"/>
                <a:gd name="connsiteY384" fmla="*/ 397469 h 938898"/>
                <a:gd name="connsiteX385" fmla="*/ 75476 w 1560156"/>
                <a:gd name="connsiteY385" fmla="*/ 398497 h 938898"/>
                <a:gd name="connsiteX386" fmla="*/ 70266 w 1560156"/>
                <a:gd name="connsiteY386" fmla="*/ 401498 h 938898"/>
                <a:gd name="connsiteX387" fmla="*/ 68075 w 1560156"/>
                <a:gd name="connsiteY387" fmla="*/ 404032 h 938898"/>
                <a:gd name="connsiteX388" fmla="*/ 62865 w 1560156"/>
                <a:gd name="connsiteY388" fmla="*/ 406298 h 938898"/>
                <a:gd name="connsiteX389" fmla="*/ 53597 w 1560156"/>
                <a:gd name="connsiteY389" fmla="*/ 405594 h 938898"/>
                <a:gd name="connsiteX390" fmla="*/ 44729 w 1560156"/>
                <a:gd name="connsiteY390" fmla="*/ 406670 h 938898"/>
                <a:gd name="connsiteX391" fmla="*/ 38443 w 1560156"/>
                <a:gd name="connsiteY391" fmla="*/ 405927 h 938898"/>
                <a:gd name="connsiteX392" fmla="*/ 31090 w 1560156"/>
                <a:gd name="connsiteY392" fmla="*/ 407718 h 938898"/>
                <a:gd name="connsiteX393" fmla="*/ 23317 w 1560156"/>
                <a:gd name="connsiteY393" fmla="*/ 403660 h 938898"/>
                <a:gd name="connsiteX394" fmla="*/ 21431 w 1560156"/>
                <a:gd name="connsiteY394" fmla="*/ 398564 h 938898"/>
                <a:gd name="connsiteX395" fmla="*/ 15183 w 1560156"/>
                <a:gd name="connsiteY395" fmla="*/ 395897 h 938898"/>
                <a:gd name="connsiteX396" fmla="*/ 14811 w 1560156"/>
                <a:gd name="connsiteY396" fmla="*/ 399955 h 938898"/>
                <a:gd name="connsiteX397" fmla="*/ 17402 w 1560156"/>
                <a:gd name="connsiteY397" fmla="*/ 406613 h 938898"/>
                <a:gd name="connsiteX398" fmla="*/ 18850 w 1560156"/>
                <a:gd name="connsiteY398" fmla="*/ 411823 h 938898"/>
                <a:gd name="connsiteX399" fmla="*/ 15164 w 1560156"/>
                <a:gd name="connsiteY399" fmla="*/ 418110 h 938898"/>
                <a:gd name="connsiteX400" fmla="*/ 6610 w 1560156"/>
                <a:gd name="connsiteY400" fmla="*/ 423729 h 938898"/>
                <a:gd name="connsiteX401" fmla="*/ 695 w 1560156"/>
                <a:gd name="connsiteY401" fmla="*/ 428901 h 938898"/>
                <a:gd name="connsiteX402" fmla="*/ 0 w 1560156"/>
                <a:gd name="connsiteY402" fmla="*/ 433997 h 938898"/>
                <a:gd name="connsiteX403" fmla="*/ 1476 w 1560156"/>
                <a:gd name="connsiteY403" fmla="*/ 442132 h 938898"/>
                <a:gd name="connsiteX404" fmla="*/ 4801 w 1560156"/>
                <a:gd name="connsiteY404" fmla="*/ 448789 h 938898"/>
                <a:gd name="connsiteX405" fmla="*/ 9639 w 1560156"/>
                <a:gd name="connsiteY405" fmla="*/ 453962 h 938898"/>
                <a:gd name="connsiteX406" fmla="*/ 11497 w 1560156"/>
                <a:gd name="connsiteY406" fmla="*/ 459543 h 938898"/>
                <a:gd name="connsiteX407" fmla="*/ 15145 w 1560156"/>
                <a:gd name="connsiteY407" fmla="*/ 463687 h 938898"/>
                <a:gd name="connsiteX408" fmla="*/ 17040 w 1560156"/>
                <a:gd name="connsiteY408" fmla="*/ 469887 h 938898"/>
                <a:gd name="connsiteX409" fmla="*/ 24260 w 1560156"/>
                <a:gd name="connsiteY409" fmla="*/ 471945 h 938898"/>
                <a:gd name="connsiteX410" fmla="*/ 27165 w 1560156"/>
                <a:gd name="connsiteY410" fmla="*/ 476088 h 938898"/>
                <a:gd name="connsiteX411" fmla="*/ 28470 w 1560156"/>
                <a:gd name="connsiteY411" fmla="*/ 482737 h 938898"/>
                <a:gd name="connsiteX412" fmla="*/ 28470 w 1560156"/>
                <a:gd name="connsiteY412" fmla="*/ 488118 h 938898"/>
                <a:gd name="connsiteX413" fmla="*/ 27775 w 1560156"/>
                <a:gd name="connsiteY413" fmla="*/ 494852 h 938898"/>
                <a:gd name="connsiteX414" fmla="*/ 31128 w 1560156"/>
                <a:gd name="connsiteY414" fmla="*/ 499701 h 938898"/>
                <a:gd name="connsiteX415" fmla="*/ 32985 w 1560156"/>
                <a:gd name="connsiteY415" fmla="*/ 504873 h 938898"/>
                <a:gd name="connsiteX416" fmla="*/ 30566 w 1560156"/>
                <a:gd name="connsiteY416" fmla="*/ 509473 h 938898"/>
                <a:gd name="connsiteX417" fmla="*/ 28299 w 1560156"/>
                <a:gd name="connsiteY417" fmla="*/ 516407 h 938898"/>
                <a:gd name="connsiteX418" fmla="*/ 26251 w 1560156"/>
                <a:gd name="connsiteY418" fmla="*/ 521418 h 938898"/>
                <a:gd name="connsiteX419" fmla="*/ 24012 w 1560156"/>
                <a:gd name="connsiteY419" fmla="*/ 527057 h 938898"/>
                <a:gd name="connsiteX420" fmla="*/ 23079 w 1560156"/>
                <a:gd name="connsiteY420" fmla="*/ 535391 h 938898"/>
                <a:gd name="connsiteX421" fmla="*/ 31413 w 1560156"/>
                <a:gd name="connsiteY421" fmla="*/ 539125 h 938898"/>
                <a:gd name="connsiteX422" fmla="*/ 36585 w 1560156"/>
                <a:gd name="connsiteY422" fmla="*/ 544487 h 938898"/>
                <a:gd name="connsiteX423" fmla="*/ 39529 w 1560156"/>
                <a:gd name="connsiteY423" fmla="*/ 548355 h 938898"/>
                <a:gd name="connsiteX424" fmla="*/ 47673 w 1560156"/>
                <a:gd name="connsiteY424" fmla="*/ 550202 h 938898"/>
                <a:gd name="connsiteX425" fmla="*/ 55064 w 1560156"/>
                <a:gd name="connsiteY425" fmla="*/ 551688 h 938898"/>
                <a:gd name="connsiteX426" fmla="*/ 62093 w 1560156"/>
                <a:gd name="connsiteY426" fmla="*/ 555746 h 938898"/>
                <a:gd name="connsiteX427" fmla="*/ 64513 w 1560156"/>
                <a:gd name="connsiteY427" fmla="*/ 558337 h 938898"/>
                <a:gd name="connsiteX428" fmla="*/ 66199 w 1560156"/>
                <a:gd name="connsiteY428" fmla="*/ 561661 h 938898"/>
                <a:gd name="connsiteX429" fmla="*/ 70256 w 1560156"/>
                <a:gd name="connsiteY429" fmla="*/ 559080 h 938898"/>
                <a:gd name="connsiteX430" fmla="*/ 70780 w 1560156"/>
                <a:gd name="connsiteY430" fmla="*/ 558746 h 938898"/>
                <a:gd name="connsiteX431" fmla="*/ 77476 w 1560156"/>
                <a:gd name="connsiteY431" fmla="*/ 554603 h 938898"/>
                <a:gd name="connsiteX432" fmla="*/ 81162 w 1560156"/>
                <a:gd name="connsiteY432" fmla="*/ 550917 h 938898"/>
                <a:gd name="connsiteX433" fmla="*/ 86906 w 1560156"/>
                <a:gd name="connsiteY433" fmla="*/ 548697 h 938898"/>
                <a:gd name="connsiteX434" fmla="*/ 91002 w 1560156"/>
                <a:gd name="connsiteY434" fmla="*/ 548898 h 938898"/>
                <a:gd name="connsiteX435" fmla="*/ 91564 w 1560156"/>
                <a:gd name="connsiteY435" fmla="*/ 546297 h 938898"/>
                <a:gd name="connsiteX436" fmla="*/ 89344 w 1560156"/>
                <a:gd name="connsiteY436" fmla="*/ 539448 h 938898"/>
                <a:gd name="connsiteX437" fmla="*/ 101174 w 1560156"/>
                <a:gd name="connsiteY437" fmla="*/ 539115 h 938898"/>
                <a:gd name="connsiteX438" fmla="*/ 111728 w 1560156"/>
                <a:gd name="connsiteY438" fmla="*/ 543725 h 938898"/>
                <a:gd name="connsiteX439" fmla="*/ 118577 w 1560156"/>
                <a:gd name="connsiteY439" fmla="*/ 546469 h 938898"/>
                <a:gd name="connsiteX440" fmla="*/ 126720 w 1560156"/>
                <a:gd name="connsiteY440" fmla="*/ 550002 h 938898"/>
                <a:gd name="connsiteX441" fmla="*/ 139294 w 1560156"/>
                <a:gd name="connsiteY441" fmla="*/ 556861 h 938898"/>
                <a:gd name="connsiteX442" fmla="*/ 141208 w 1560156"/>
                <a:gd name="connsiteY442" fmla="*/ 558432 h 9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560156" h="938898">
                  <a:moveTo>
                    <a:pt x="141208" y="558432"/>
                  </a:moveTo>
                  <a:lnTo>
                    <a:pt x="147980" y="563890"/>
                  </a:lnTo>
                  <a:lnTo>
                    <a:pt x="157210" y="567957"/>
                  </a:lnTo>
                  <a:lnTo>
                    <a:pt x="173841" y="574358"/>
                  </a:lnTo>
                  <a:lnTo>
                    <a:pt x="176432" y="581463"/>
                  </a:lnTo>
                  <a:lnTo>
                    <a:pt x="180299" y="593408"/>
                  </a:lnTo>
                  <a:lnTo>
                    <a:pt x="181823" y="601447"/>
                  </a:lnTo>
                  <a:lnTo>
                    <a:pt x="181746" y="604571"/>
                  </a:lnTo>
                  <a:lnTo>
                    <a:pt x="178584" y="608924"/>
                  </a:lnTo>
                  <a:lnTo>
                    <a:pt x="159982" y="612286"/>
                  </a:lnTo>
                  <a:lnTo>
                    <a:pt x="155924" y="613401"/>
                  </a:lnTo>
                  <a:lnTo>
                    <a:pt x="158182" y="619354"/>
                  </a:lnTo>
                  <a:lnTo>
                    <a:pt x="155800" y="620344"/>
                  </a:lnTo>
                  <a:lnTo>
                    <a:pt x="157486" y="624659"/>
                  </a:lnTo>
                  <a:lnTo>
                    <a:pt x="162363" y="636242"/>
                  </a:lnTo>
                  <a:lnTo>
                    <a:pt x="165078" y="635165"/>
                  </a:lnTo>
                  <a:lnTo>
                    <a:pt x="167945" y="642804"/>
                  </a:lnTo>
                  <a:lnTo>
                    <a:pt x="163811" y="646167"/>
                  </a:lnTo>
                  <a:lnTo>
                    <a:pt x="154772" y="649691"/>
                  </a:lnTo>
                  <a:lnTo>
                    <a:pt x="150533" y="653310"/>
                  </a:lnTo>
                  <a:lnTo>
                    <a:pt x="139817" y="657911"/>
                  </a:lnTo>
                  <a:lnTo>
                    <a:pt x="134274" y="659587"/>
                  </a:lnTo>
                  <a:lnTo>
                    <a:pt x="125940" y="662188"/>
                  </a:lnTo>
                  <a:lnTo>
                    <a:pt x="117605" y="665131"/>
                  </a:lnTo>
                  <a:lnTo>
                    <a:pt x="108899" y="667560"/>
                  </a:lnTo>
                  <a:lnTo>
                    <a:pt x="108690" y="672113"/>
                  </a:lnTo>
                  <a:lnTo>
                    <a:pt x="108728" y="677361"/>
                  </a:lnTo>
                  <a:lnTo>
                    <a:pt x="110404" y="685495"/>
                  </a:lnTo>
                  <a:lnTo>
                    <a:pt x="111147" y="692716"/>
                  </a:lnTo>
                  <a:lnTo>
                    <a:pt x="114233" y="704669"/>
                  </a:lnTo>
                  <a:lnTo>
                    <a:pt x="115910" y="709841"/>
                  </a:lnTo>
                  <a:lnTo>
                    <a:pt x="116319" y="715871"/>
                  </a:lnTo>
                  <a:lnTo>
                    <a:pt x="117062" y="721785"/>
                  </a:lnTo>
                  <a:lnTo>
                    <a:pt x="118367" y="732130"/>
                  </a:lnTo>
                  <a:lnTo>
                    <a:pt x="119853" y="741779"/>
                  </a:lnTo>
                  <a:lnTo>
                    <a:pt x="124282" y="747884"/>
                  </a:lnTo>
                  <a:lnTo>
                    <a:pt x="127263" y="752123"/>
                  </a:lnTo>
                  <a:lnTo>
                    <a:pt x="125787" y="757876"/>
                  </a:lnTo>
                  <a:lnTo>
                    <a:pt x="123692" y="764039"/>
                  </a:lnTo>
                  <a:lnTo>
                    <a:pt x="120577" y="769953"/>
                  </a:lnTo>
                  <a:lnTo>
                    <a:pt x="119129" y="776526"/>
                  </a:lnTo>
                  <a:lnTo>
                    <a:pt x="116862" y="779564"/>
                  </a:lnTo>
                  <a:lnTo>
                    <a:pt x="108337" y="788470"/>
                  </a:lnTo>
                  <a:lnTo>
                    <a:pt x="102794" y="799186"/>
                  </a:lnTo>
                  <a:lnTo>
                    <a:pt x="95050" y="808711"/>
                  </a:lnTo>
                  <a:lnTo>
                    <a:pt x="86525" y="816226"/>
                  </a:lnTo>
                  <a:lnTo>
                    <a:pt x="78781" y="824265"/>
                  </a:lnTo>
                  <a:lnTo>
                    <a:pt x="65198" y="829247"/>
                  </a:lnTo>
                  <a:lnTo>
                    <a:pt x="59465" y="835762"/>
                  </a:lnTo>
                  <a:lnTo>
                    <a:pt x="57741" y="838772"/>
                  </a:lnTo>
                  <a:lnTo>
                    <a:pt x="55435" y="842791"/>
                  </a:lnTo>
                  <a:lnTo>
                    <a:pt x="57293" y="852354"/>
                  </a:lnTo>
                  <a:lnTo>
                    <a:pt x="56998" y="860527"/>
                  </a:lnTo>
                  <a:lnTo>
                    <a:pt x="53054" y="864184"/>
                  </a:lnTo>
                  <a:lnTo>
                    <a:pt x="44644" y="869271"/>
                  </a:lnTo>
                  <a:lnTo>
                    <a:pt x="42015" y="879291"/>
                  </a:lnTo>
                  <a:lnTo>
                    <a:pt x="37166" y="893378"/>
                  </a:lnTo>
                  <a:lnTo>
                    <a:pt x="32194" y="904209"/>
                  </a:lnTo>
                  <a:lnTo>
                    <a:pt x="39224" y="909228"/>
                  </a:lnTo>
                  <a:lnTo>
                    <a:pt x="45091" y="916448"/>
                  </a:lnTo>
                  <a:lnTo>
                    <a:pt x="55483" y="915667"/>
                  </a:lnTo>
                  <a:lnTo>
                    <a:pt x="63598" y="918248"/>
                  </a:lnTo>
                  <a:lnTo>
                    <a:pt x="68028" y="922353"/>
                  </a:lnTo>
                  <a:lnTo>
                    <a:pt x="73362" y="931174"/>
                  </a:lnTo>
                  <a:lnTo>
                    <a:pt x="81734" y="938241"/>
                  </a:lnTo>
                  <a:lnTo>
                    <a:pt x="85963" y="938898"/>
                  </a:lnTo>
                  <a:lnTo>
                    <a:pt x="90573" y="936641"/>
                  </a:lnTo>
                  <a:lnTo>
                    <a:pt x="94812" y="930031"/>
                  </a:lnTo>
                  <a:lnTo>
                    <a:pt x="96450" y="926240"/>
                  </a:lnTo>
                  <a:lnTo>
                    <a:pt x="98498" y="921439"/>
                  </a:lnTo>
                  <a:lnTo>
                    <a:pt x="103594" y="918238"/>
                  </a:lnTo>
                  <a:lnTo>
                    <a:pt x="107728" y="913105"/>
                  </a:lnTo>
                  <a:lnTo>
                    <a:pt x="112414" y="908543"/>
                  </a:lnTo>
                  <a:lnTo>
                    <a:pt x="114386" y="902342"/>
                  </a:lnTo>
                  <a:lnTo>
                    <a:pt x="113938" y="896836"/>
                  </a:lnTo>
                  <a:lnTo>
                    <a:pt x="110166" y="889730"/>
                  </a:lnTo>
                  <a:lnTo>
                    <a:pt x="110947" y="882958"/>
                  </a:lnTo>
                  <a:lnTo>
                    <a:pt x="113547" y="880377"/>
                  </a:lnTo>
                  <a:lnTo>
                    <a:pt x="120396" y="875910"/>
                  </a:lnTo>
                  <a:lnTo>
                    <a:pt x="124635" y="873157"/>
                  </a:lnTo>
                  <a:lnTo>
                    <a:pt x="141637" y="873157"/>
                  </a:lnTo>
                  <a:lnTo>
                    <a:pt x="151238" y="873233"/>
                  </a:lnTo>
                  <a:lnTo>
                    <a:pt x="163106" y="876853"/>
                  </a:lnTo>
                  <a:lnTo>
                    <a:pt x="177546" y="883501"/>
                  </a:lnTo>
                  <a:lnTo>
                    <a:pt x="181718" y="875862"/>
                  </a:lnTo>
                  <a:lnTo>
                    <a:pt x="190129" y="875710"/>
                  </a:lnTo>
                  <a:lnTo>
                    <a:pt x="195081" y="873614"/>
                  </a:lnTo>
                  <a:lnTo>
                    <a:pt x="203787" y="869966"/>
                  </a:lnTo>
                  <a:lnTo>
                    <a:pt x="207559" y="876453"/>
                  </a:lnTo>
                  <a:lnTo>
                    <a:pt x="214951" y="875338"/>
                  </a:lnTo>
                  <a:lnTo>
                    <a:pt x="222723" y="872385"/>
                  </a:lnTo>
                  <a:lnTo>
                    <a:pt x="232324" y="874604"/>
                  </a:lnTo>
                  <a:lnTo>
                    <a:pt x="242297" y="873500"/>
                  </a:lnTo>
                  <a:lnTo>
                    <a:pt x="261195" y="875681"/>
                  </a:lnTo>
                  <a:lnTo>
                    <a:pt x="273767" y="876043"/>
                  </a:lnTo>
                  <a:lnTo>
                    <a:pt x="285959" y="873100"/>
                  </a:lnTo>
                  <a:lnTo>
                    <a:pt x="291874" y="865699"/>
                  </a:lnTo>
                  <a:lnTo>
                    <a:pt x="294856" y="857936"/>
                  </a:lnTo>
                  <a:lnTo>
                    <a:pt x="302247" y="851659"/>
                  </a:lnTo>
                  <a:lnTo>
                    <a:pt x="311487" y="846487"/>
                  </a:lnTo>
                  <a:lnTo>
                    <a:pt x="321459" y="843610"/>
                  </a:lnTo>
                  <a:lnTo>
                    <a:pt x="329260" y="845001"/>
                  </a:lnTo>
                  <a:lnTo>
                    <a:pt x="335547" y="850916"/>
                  </a:lnTo>
                  <a:lnTo>
                    <a:pt x="345519" y="853898"/>
                  </a:lnTo>
                  <a:lnTo>
                    <a:pt x="359245" y="860060"/>
                  </a:lnTo>
                  <a:lnTo>
                    <a:pt x="366608" y="867204"/>
                  </a:lnTo>
                  <a:lnTo>
                    <a:pt x="375132" y="874595"/>
                  </a:lnTo>
                  <a:lnTo>
                    <a:pt x="376247" y="884568"/>
                  </a:lnTo>
                  <a:lnTo>
                    <a:pt x="383276" y="891226"/>
                  </a:lnTo>
                  <a:lnTo>
                    <a:pt x="384343" y="901237"/>
                  </a:lnTo>
                  <a:lnTo>
                    <a:pt x="391039" y="911219"/>
                  </a:lnTo>
                  <a:lnTo>
                    <a:pt x="399898" y="911590"/>
                  </a:lnTo>
                  <a:lnTo>
                    <a:pt x="407670" y="902313"/>
                  </a:lnTo>
                  <a:lnTo>
                    <a:pt x="412099" y="903418"/>
                  </a:lnTo>
                  <a:lnTo>
                    <a:pt x="417490" y="897312"/>
                  </a:lnTo>
                  <a:lnTo>
                    <a:pt x="420938" y="895550"/>
                  </a:lnTo>
                  <a:lnTo>
                    <a:pt x="428577" y="891769"/>
                  </a:lnTo>
                  <a:lnTo>
                    <a:pt x="435969" y="887901"/>
                  </a:lnTo>
                  <a:lnTo>
                    <a:pt x="446351" y="886225"/>
                  </a:lnTo>
                  <a:lnTo>
                    <a:pt x="453580" y="882863"/>
                  </a:lnTo>
                  <a:lnTo>
                    <a:pt x="460057" y="880853"/>
                  </a:lnTo>
                  <a:lnTo>
                    <a:pt x="463372" y="886025"/>
                  </a:lnTo>
                  <a:lnTo>
                    <a:pt x="468544" y="903961"/>
                  </a:lnTo>
                  <a:lnTo>
                    <a:pt x="480612" y="905647"/>
                  </a:lnTo>
                  <a:lnTo>
                    <a:pt x="488004" y="907323"/>
                  </a:lnTo>
                  <a:lnTo>
                    <a:pt x="503329" y="902313"/>
                  </a:lnTo>
                  <a:lnTo>
                    <a:pt x="513893" y="901980"/>
                  </a:lnTo>
                  <a:lnTo>
                    <a:pt x="526085" y="904561"/>
                  </a:lnTo>
                  <a:lnTo>
                    <a:pt x="531257" y="910476"/>
                  </a:lnTo>
                  <a:lnTo>
                    <a:pt x="546621" y="915315"/>
                  </a:lnTo>
                  <a:lnTo>
                    <a:pt x="558079" y="916591"/>
                  </a:lnTo>
                  <a:lnTo>
                    <a:pt x="555326" y="935479"/>
                  </a:lnTo>
                  <a:lnTo>
                    <a:pt x="561318" y="936336"/>
                  </a:lnTo>
                  <a:lnTo>
                    <a:pt x="566785" y="891426"/>
                  </a:lnTo>
                  <a:lnTo>
                    <a:pt x="571433" y="837600"/>
                  </a:lnTo>
                  <a:lnTo>
                    <a:pt x="572500" y="812064"/>
                  </a:lnTo>
                  <a:lnTo>
                    <a:pt x="574357" y="784308"/>
                  </a:lnTo>
                  <a:lnTo>
                    <a:pt x="577720" y="767067"/>
                  </a:lnTo>
                  <a:lnTo>
                    <a:pt x="588997" y="753561"/>
                  </a:lnTo>
                  <a:lnTo>
                    <a:pt x="601389" y="747655"/>
                  </a:lnTo>
                  <a:lnTo>
                    <a:pt x="617496" y="746541"/>
                  </a:lnTo>
                  <a:lnTo>
                    <a:pt x="634203" y="752828"/>
                  </a:lnTo>
                  <a:lnTo>
                    <a:pt x="653586" y="758562"/>
                  </a:lnTo>
                  <a:lnTo>
                    <a:pt x="671150" y="757866"/>
                  </a:lnTo>
                  <a:lnTo>
                    <a:pt x="675656" y="756380"/>
                  </a:lnTo>
                  <a:lnTo>
                    <a:pt x="681161" y="754571"/>
                  </a:lnTo>
                  <a:lnTo>
                    <a:pt x="685809" y="753056"/>
                  </a:lnTo>
                  <a:lnTo>
                    <a:pt x="706669" y="735311"/>
                  </a:lnTo>
                  <a:lnTo>
                    <a:pt x="710736" y="728291"/>
                  </a:lnTo>
                  <a:lnTo>
                    <a:pt x="721862" y="702583"/>
                  </a:lnTo>
                  <a:lnTo>
                    <a:pt x="730606" y="681276"/>
                  </a:lnTo>
                  <a:lnTo>
                    <a:pt x="741512" y="672237"/>
                  </a:lnTo>
                  <a:lnTo>
                    <a:pt x="763514" y="668179"/>
                  </a:lnTo>
                  <a:lnTo>
                    <a:pt x="776078" y="664645"/>
                  </a:lnTo>
                  <a:lnTo>
                    <a:pt x="786422" y="651881"/>
                  </a:lnTo>
                  <a:lnTo>
                    <a:pt x="802157" y="630412"/>
                  </a:lnTo>
                  <a:lnTo>
                    <a:pt x="817150" y="607828"/>
                  </a:lnTo>
                  <a:lnTo>
                    <a:pt x="830618" y="588159"/>
                  </a:lnTo>
                  <a:lnTo>
                    <a:pt x="831590" y="586769"/>
                  </a:lnTo>
                  <a:lnTo>
                    <a:pt x="847287" y="568985"/>
                  </a:lnTo>
                  <a:lnTo>
                    <a:pt x="860422" y="559584"/>
                  </a:lnTo>
                  <a:lnTo>
                    <a:pt x="883253" y="553631"/>
                  </a:lnTo>
                  <a:lnTo>
                    <a:pt x="895083" y="548459"/>
                  </a:lnTo>
                  <a:lnTo>
                    <a:pt x="905018" y="540487"/>
                  </a:lnTo>
                  <a:lnTo>
                    <a:pt x="917781" y="527723"/>
                  </a:lnTo>
                  <a:lnTo>
                    <a:pt x="926782" y="516227"/>
                  </a:lnTo>
                  <a:lnTo>
                    <a:pt x="933145" y="509616"/>
                  </a:lnTo>
                  <a:lnTo>
                    <a:pt x="935003" y="507930"/>
                  </a:lnTo>
                  <a:lnTo>
                    <a:pt x="941889" y="501730"/>
                  </a:lnTo>
                  <a:lnTo>
                    <a:pt x="943708" y="498082"/>
                  </a:lnTo>
                  <a:lnTo>
                    <a:pt x="944366" y="483499"/>
                  </a:lnTo>
                  <a:lnTo>
                    <a:pt x="947242" y="473402"/>
                  </a:lnTo>
                  <a:lnTo>
                    <a:pt x="959844" y="462325"/>
                  </a:lnTo>
                  <a:lnTo>
                    <a:pt x="985752" y="451314"/>
                  </a:lnTo>
                  <a:lnTo>
                    <a:pt x="987390" y="458905"/>
                  </a:lnTo>
                  <a:lnTo>
                    <a:pt x="994534" y="508016"/>
                  </a:lnTo>
                  <a:lnTo>
                    <a:pt x="995315" y="532724"/>
                  </a:lnTo>
                  <a:lnTo>
                    <a:pt x="1002382" y="581949"/>
                  </a:lnTo>
                  <a:lnTo>
                    <a:pt x="1014574" y="580101"/>
                  </a:lnTo>
                  <a:lnTo>
                    <a:pt x="1011946" y="552755"/>
                  </a:lnTo>
                  <a:lnTo>
                    <a:pt x="1018422" y="552183"/>
                  </a:lnTo>
                  <a:lnTo>
                    <a:pt x="1029767" y="553260"/>
                  </a:lnTo>
                  <a:lnTo>
                    <a:pt x="1062647" y="557432"/>
                  </a:lnTo>
                  <a:lnTo>
                    <a:pt x="1069267" y="565233"/>
                  </a:lnTo>
                  <a:lnTo>
                    <a:pt x="1034701" y="584083"/>
                  </a:lnTo>
                  <a:lnTo>
                    <a:pt x="1035853" y="600218"/>
                  </a:lnTo>
                  <a:lnTo>
                    <a:pt x="1039054" y="612619"/>
                  </a:lnTo>
                  <a:lnTo>
                    <a:pt x="1053494" y="601532"/>
                  </a:lnTo>
                  <a:lnTo>
                    <a:pt x="1058751" y="601123"/>
                  </a:lnTo>
                  <a:lnTo>
                    <a:pt x="1068600" y="607076"/>
                  </a:lnTo>
                  <a:lnTo>
                    <a:pt x="1088222" y="600465"/>
                  </a:lnTo>
                  <a:lnTo>
                    <a:pt x="1097823" y="602800"/>
                  </a:lnTo>
                  <a:lnTo>
                    <a:pt x="1094918" y="637413"/>
                  </a:lnTo>
                  <a:lnTo>
                    <a:pt x="1074925" y="650386"/>
                  </a:lnTo>
                  <a:lnTo>
                    <a:pt x="1067495" y="668579"/>
                  </a:lnTo>
                  <a:lnTo>
                    <a:pt x="1066676" y="673942"/>
                  </a:lnTo>
                  <a:lnTo>
                    <a:pt x="1068800" y="678618"/>
                  </a:lnTo>
                  <a:lnTo>
                    <a:pt x="1075725" y="677590"/>
                  </a:lnTo>
                  <a:lnTo>
                    <a:pt x="1100319" y="668969"/>
                  </a:lnTo>
                  <a:lnTo>
                    <a:pt x="1117111" y="663055"/>
                  </a:lnTo>
                  <a:lnTo>
                    <a:pt x="1133580" y="655377"/>
                  </a:lnTo>
                  <a:lnTo>
                    <a:pt x="1145448" y="655006"/>
                  </a:lnTo>
                  <a:lnTo>
                    <a:pt x="1163269" y="661902"/>
                  </a:lnTo>
                  <a:lnTo>
                    <a:pt x="1175099" y="666960"/>
                  </a:lnTo>
                  <a:lnTo>
                    <a:pt x="1184329" y="670903"/>
                  </a:lnTo>
                  <a:lnTo>
                    <a:pt x="1211523" y="691391"/>
                  </a:lnTo>
                  <a:lnTo>
                    <a:pt x="1257500" y="731253"/>
                  </a:lnTo>
                  <a:lnTo>
                    <a:pt x="1274369" y="750418"/>
                  </a:lnTo>
                  <a:lnTo>
                    <a:pt x="1288542" y="772630"/>
                  </a:lnTo>
                  <a:lnTo>
                    <a:pt x="1303487" y="790280"/>
                  </a:lnTo>
                  <a:lnTo>
                    <a:pt x="1332224" y="806358"/>
                  </a:lnTo>
                  <a:lnTo>
                    <a:pt x="1420739" y="824751"/>
                  </a:lnTo>
                  <a:lnTo>
                    <a:pt x="1433389" y="824751"/>
                  </a:lnTo>
                  <a:lnTo>
                    <a:pt x="1450991" y="822855"/>
                  </a:lnTo>
                  <a:lnTo>
                    <a:pt x="1487310" y="815502"/>
                  </a:lnTo>
                  <a:lnTo>
                    <a:pt x="1489577" y="802482"/>
                  </a:lnTo>
                  <a:lnTo>
                    <a:pt x="1501854" y="772601"/>
                  </a:lnTo>
                  <a:lnTo>
                    <a:pt x="1560157" y="683752"/>
                  </a:lnTo>
                  <a:lnTo>
                    <a:pt x="1540031" y="680476"/>
                  </a:lnTo>
                  <a:lnTo>
                    <a:pt x="1513218" y="668198"/>
                  </a:lnTo>
                  <a:lnTo>
                    <a:pt x="1494415" y="653244"/>
                  </a:lnTo>
                  <a:lnTo>
                    <a:pt x="1470689" y="634489"/>
                  </a:lnTo>
                  <a:lnTo>
                    <a:pt x="1451143" y="607305"/>
                  </a:lnTo>
                  <a:lnTo>
                    <a:pt x="1437713" y="563251"/>
                  </a:lnTo>
                  <a:lnTo>
                    <a:pt x="1427864" y="530819"/>
                  </a:lnTo>
                  <a:lnTo>
                    <a:pt x="1412834" y="482413"/>
                  </a:lnTo>
                  <a:lnTo>
                    <a:pt x="1402118" y="436055"/>
                  </a:lnTo>
                  <a:lnTo>
                    <a:pt x="1389840" y="371685"/>
                  </a:lnTo>
                  <a:lnTo>
                    <a:pt x="1384859" y="311153"/>
                  </a:lnTo>
                  <a:lnTo>
                    <a:pt x="1392536" y="253308"/>
                  </a:lnTo>
                  <a:lnTo>
                    <a:pt x="1394831" y="219599"/>
                  </a:lnTo>
                  <a:lnTo>
                    <a:pt x="1394460" y="206178"/>
                  </a:lnTo>
                  <a:lnTo>
                    <a:pt x="1386792" y="184328"/>
                  </a:lnTo>
                  <a:lnTo>
                    <a:pt x="1376600" y="166307"/>
                  </a:lnTo>
                  <a:lnTo>
                    <a:pt x="1360351" y="137579"/>
                  </a:lnTo>
                  <a:lnTo>
                    <a:pt x="1333938" y="101565"/>
                  </a:lnTo>
                  <a:lnTo>
                    <a:pt x="1320879" y="90440"/>
                  </a:lnTo>
                  <a:lnTo>
                    <a:pt x="1287170" y="72057"/>
                  </a:lnTo>
                  <a:lnTo>
                    <a:pt x="1251566" y="53254"/>
                  </a:lnTo>
                  <a:lnTo>
                    <a:pt x="1200960" y="22993"/>
                  </a:lnTo>
                  <a:lnTo>
                    <a:pt x="1179119" y="8049"/>
                  </a:lnTo>
                  <a:lnTo>
                    <a:pt x="1155011" y="0"/>
                  </a:lnTo>
                  <a:lnTo>
                    <a:pt x="1136113" y="39748"/>
                  </a:lnTo>
                  <a:lnTo>
                    <a:pt x="1131475" y="46558"/>
                  </a:lnTo>
                  <a:lnTo>
                    <a:pt x="1105805" y="84172"/>
                  </a:lnTo>
                  <a:lnTo>
                    <a:pt x="1076525" y="129664"/>
                  </a:lnTo>
                  <a:lnTo>
                    <a:pt x="1047169" y="168993"/>
                  </a:lnTo>
                  <a:lnTo>
                    <a:pt x="1037530" y="178441"/>
                  </a:lnTo>
                  <a:lnTo>
                    <a:pt x="1032100" y="193586"/>
                  </a:lnTo>
                  <a:lnTo>
                    <a:pt x="1019908" y="237230"/>
                  </a:lnTo>
                  <a:lnTo>
                    <a:pt x="997944" y="232267"/>
                  </a:lnTo>
                  <a:lnTo>
                    <a:pt x="993381" y="231277"/>
                  </a:lnTo>
                  <a:lnTo>
                    <a:pt x="975731" y="250212"/>
                  </a:lnTo>
                  <a:lnTo>
                    <a:pt x="955415" y="249679"/>
                  </a:lnTo>
                  <a:lnTo>
                    <a:pt x="936069" y="242202"/>
                  </a:lnTo>
                  <a:lnTo>
                    <a:pt x="931021" y="240687"/>
                  </a:lnTo>
                  <a:lnTo>
                    <a:pt x="919401" y="237115"/>
                  </a:lnTo>
                  <a:lnTo>
                    <a:pt x="903360" y="235839"/>
                  </a:lnTo>
                  <a:lnTo>
                    <a:pt x="898150" y="242288"/>
                  </a:lnTo>
                  <a:lnTo>
                    <a:pt x="896845" y="248841"/>
                  </a:lnTo>
                  <a:lnTo>
                    <a:pt x="888959" y="247650"/>
                  </a:lnTo>
                  <a:lnTo>
                    <a:pt x="876271" y="247774"/>
                  </a:lnTo>
                  <a:lnTo>
                    <a:pt x="866956" y="235791"/>
                  </a:lnTo>
                  <a:lnTo>
                    <a:pt x="861079" y="210950"/>
                  </a:lnTo>
                  <a:lnTo>
                    <a:pt x="862060" y="209388"/>
                  </a:lnTo>
                  <a:lnTo>
                    <a:pt x="873481" y="191119"/>
                  </a:lnTo>
                  <a:lnTo>
                    <a:pt x="883749" y="178137"/>
                  </a:lnTo>
                  <a:lnTo>
                    <a:pt x="817112" y="211179"/>
                  </a:lnTo>
                  <a:lnTo>
                    <a:pt x="783031" y="141056"/>
                  </a:lnTo>
                  <a:lnTo>
                    <a:pt x="750313" y="156286"/>
                  </a:lnTo>
                  <a:lnTo>
                    <a:pt x="743798" y="161668"/>
                  </a:lnTo>
                  <a:lnTo>
                    <a:pt x="737283" y="148609"/>
                  </a:lnTo>
                  <a:lnTo>
                    <a:pt x="723890" y="137894"/>
                  </a:lnTo>
                  <a:lnTo>
                    <a:pt x="705288" y="132531"/>
                  </a:lnTo>
                  <a:lnTo>
                    <a:pt x="684047" y="127730"/>
                  </a:lnTo>
                  <a:lnTo>
                    <a:pt x="675599" y="126206"/>
                  </a:lnTo>
                  <a:lnTo>
                    <a:pt x="659863" y="138932"/>
                  </a:lnTo>
                  <a:lnTo>
                    <a:pt x="642909" y="133969"/>
                  </a:lnTo>
                  <a:lnTo>
                    <a:pt x="635165" y="131093"/>
                  </a:lnTo>
                  <a:lnTo>
                    <a:pt x="632374" y="131216"/>
                  </a:lnTo>
                  <a:lnTo>
                    <a:pt x="628802" y="131331"/>
                  </a:lnTo>
                  <a:lnTo>
                    <a:pt x="622640" y="136951"/>
                  </a:lnTo>
                  <a:lnTo>
                    <a:pt x="613705" y="144914"/>
                  </a:lnTo>
                  <a:lnTo>
                    <a:pt x="606266" y="146971"/>
                  </a:lnTo>
                  <a:lnTo>
                    <a:pt x="596627" y="142494"/>
                  </a:lnTo>
                  <a:lnTo>
                    <a:pt x="591302" y="146266"/>
                  </a:lnTo>
                  <a:lnTo>
                    <a:pt x="583120" y="160382"/>
                  </a:lnTo>
                  <a:lnTo>
                    <a:pt x="577320" y="174965"/>
                  </a:lnTo>
                  <a:lnTo>
                    <a:pt x="571214" y="178746"/>
                  </a:lnTo>
                  <a:lnTo>
                    <a:pt x="561470" y="186509"/>
                  </a:lnTo>
                  <a:lnTo>
                    <a:pt x="552164" y="204997"/>
                  </a:lnTo>
                  <a:lnTo>
                    <a:pt x="549935" y="214398"/>
                  </a:lnTo>
                  <a:lnTo>
                    <a:pt x="545335" y="215913"/>
                  </a:lnTo>
                  <a:lnTo>
                    <a:pt x="535181" y="215351"/>
                  </a:lnTo>
                  <a:lnTo>
                    <a:pt x="524666" y="216875"/>
                  </a:lnTo>
                  <a:lnTo>
                    <a:pt x="517598" y="222199"/>
                  </a:lnTo>
                  <a:lnTo>
                    <a:pt x="512054" y="227181"/>
                  </a:lnTo>
                  <a:lnTo>
                    <a:pt x="502310" y="227743"/>
                  </a:lnTo>
                  <a:lnTo>
                    <a:pt x="492166" y="226400"/>
                  </a:lnTo>
                  <a:lnTo>
                    <a:pt x="485061" y="221828"/>
                  </a:lnTo>
                  <a:lnTo>
                    <a:pt x="481232" y="226400"/>
                  </a:lnTo>
                  <a:lnTo>
                    <a:pt x="478565" y="233324"/>
                  </a:lnTo>
                  <a:lnTo>
                    <a:pt x="473583" y="240392"/>
                  </a:lnTo>
                  <a:lnTo>
                    <a:pt x="473383" y="247126"/>
                  </a:lnTo>
                  <a:lnTo>
                    <a:pt x="467239" y="253241"/>
                  </a:lnTo>
                  <a:lnTo>
                    <a:pt x="461696" y="258413"/>
                  </a:lnTo>
                  <a:lnTo>
                    <a:pt x="447151" y="259766"/>
                  </a:lnTo>
                  <a:lnTo>
                    <a:pt x="438531" y="268586"/>
                  </a:lnTo>
                  <a:lnTo>
                    <a:pt x="435854" y="276254"/>
                  </a:lnTo>
                  <a:lnTo>
                    <a:pt x="428377" y="284302"/>
                  </a:lnTo>
                  <a:lnTo>
                    <a:pt x="417062" y="291780"/>
                  </a:lnTo>
                  <a:lnTo>
                    <a:pt x="408232" y="289474"/>
                  </a:lnTo>
                  <a:lnTo>
                    <a:pt x="397326" y="284112"/>
                  </a:lnTo>
                  <a:lnTo>
                    <a:pt x="387763" y="280873"/>
                  </a:lnTo>
                  <a:lnTo>
                    <a:pt x="377981" y="281073"/>
                  </a:lnTo>
                  <a:lnTo>
                    <a:pt x="371837" y="273968"/>
                  </a:lnTo>
                  <a:lnTo>
                    <a:pt x="366665" y="267853"/>
                  </a:lnTo>
                  <a:lnTo>
                    <a:pt x="364569" y="260928"/>
                  </a:lnTo>
                  <a:lnTo>
                    <a:pt x="351730" y="254394"/>
                  </a:lnTo>
                  <a:lnTo>
                    <a:pt x="342319" y="247507"/>
                  </a:lnTo>
                  <a:lnTo>
                    <a:pt x="332956" y="241354"/>
                  </a:lnTo>
                  <a:lnTo>
                    <a:pt x="327974" y="233515"/>
                  </a:lnTo>
                  <a:lnTo>
                    <a:pt x="327231" y="225466"/>
                  </a:lnTo>
                  <a:lnTo>
                    <a:pt x="316849" y="216637"/>
                  </a:lnTo>
                  <a:lnTo>
                    <a:pt x="317449" y="208388"/>
                  </a:lnTo>
                  <a:lnTo>
                    <a:pt x="311687" y="201864"/>
                  </a:lnTo>
                  <a:lnTo>
                    <a:pt x="311687" y="192862"/>
                  </a:lnTo>
                  <a:lnTo>
                    <a:pt x="317640" y="181775"/>
                  </a:lnTo>
                  <a:lnTo>
                    <a:pt x="320316" y="173327"/>
                  </a:lnTo>
                  <a:lnTo>
                    <a:pt x="318421" y="167412"/>
                  </a:lnTo>
                  <a:lnTo>
                    <a:pt x="308639" y="163964"/>
                  </a:lnTo>
                  <a:lnTo>
                    <a:pt x="296408" y="163764"/>
                  </a:lnTo>
                  <a:lnTo>
                    <a:pt x="284712" y="162087"/>
                  </a:lnTo>
                  <a:lnTo>
                    <a:pt x="271167" y="156953"/>
                  </a:lnTo>
                  <a:lnTo>
                    <a:pt x="255727" y="157772"/>
                  </a:lnTo>
                  <a:lnTo>
                    <a:pt x="247059" y="159115"/>
                  </a:lnTo>
                  <a:lnTo>
                    <a:pt x="238925" y="155343"/>
                  </a:lnTo>
                  <a:lnTo>
                    <a:pt x="230553" y="155343"/>
                  </a:lnTo>
                  <a:lnTo>
                    <a:pt x="222666" y="163478"/>
                  </a:lnTo>
                  <a:lnTo>
                    <a:pt x="217532" y="170250"/>
                  </a:lnTo>
                  <a:lnTo>
                    <a:pt x="209407" y="179489"/>
                  </a:lnTo>
                  <a:lnTo>
                    <a:pt x="203121" y="179042"/>
                  </a:lnTo>
                  <a:lnTo>
                    <a:pt x="194634" y="179404"/>
                  </a:lnTo>
                  <a:lnTo>
                    <a:pt x="185738" y="184585"/>
                  </a:lnTo>
                  <a:lnTo>
                    <a:pt x="177927" y="188357"/>
                  </a:lnTo>
                  <a:lnTo>
                    <a:pt x="172421" y="194186"/>
                  </a:lnTo>
                  <a:lnTo>
                    <a:pt x="170936" y="200835"/>
                  </a:lnTo>
                  <a:lnTo>
                    <a:pt x="172421" y="207864"/>
                  </a:lnTo>
                  <a:lnTo>
                    <a:pt x="177555" y="210541"/>
                  </a:lnTo>
                  <a:lnTo>
                    <a:pt x="177927" y="213894"/>
                  </a:lnTo>
                  <a:lnTo>
                    <a:pt x="176851" y="218247"/>
                  </a:lnTo>
                  <a:lnTo>
                    <a:pt x="179041" y="229410"/>
                  </a:lnTo>
                  <a:lnTo>
                    <a:pt x="178670" y="234258"/>
                  </a:lnTo>
                  <a:lnTo>
                    <a:pt x="175022" y="238240"/>
                  </a:lnTo>
                  <a:lnTo>
                    <a:pt x="168735" y="242307"/>
                  </a:lnTo>
                  <a:lnTo>
                    <a:pt x="165754" y="247517"/>
                  </a:lnTo>
                  <a:lnTo>
                    <a:pt x="163163" y="254175"/>
                  </a:lnTo>
                  <a:lnTo>
                    <a:pt x="166849" y="260538"/>
                  </a:lnTo>
                  <a:lnTo>
                    <a:pt x="167259" y="263776"/>
                  </a:lnTo>
                  <a:lnTo>
                    <a:pt x="165402" y="270434"/>
                  </a:lnTo>
                  <a:lnTo>
                    <a:pt x="167259" y="275968"/>
                  </a:lnTo>
                  <a:lnTo>
                    <a:pt x="162382" y="281635"/>
                  </a:lnTo>
                  <a:lnTo>
                    <a:pt x="157953" y="290122"/>
                  </a:lnTo>
                  <a:lnTo>
                    <a:pt x="159058" y="293494"/>
                  </a:lnTo>
                  <a:lnTo>
                    <a:pt x="158363" y="301200"/>
                  </a:lnTo>
                  <a:lnTo>
                    <a:pt x="156505" y="305257"/>
                  </a:lnTo>
                  <a:lnTo>
                    <a:pt x="155019" y="313401"/>
                  </a:lnTo>
                  <a:lnTo>
                    <a:pt x="149476" y="315621"/>
                  </a:lnTo>
                  <a:lnTo>
                    <a:pt x="139837" y="318992"/>
                  </a:lnTo>
                  <a:lnTo>
                    <a:pt x="134703" y="323383"/>
                  </a:lnTo>
                  <a:lnTo>
                    <a:pt x="129492" y="325965"/>
                  </a:lnTo>
                  <a:lnTo>
                    <a:pt x="122796" y="333442"/>
                  </a:lnTo>
                  <a:lnTo>
                    <a:pt x="118777" y="341900"/>
                  </a:lnTo>
                  <a:lnTo>
                    <a:pt x="118777" y="350425"/>
                  </a:lnTo>
                  <a:lnTo>
                    <a:pt x="118739" y="357531"/>
                  </a:lnTo>
                  <a:lnTo>
                    <a:pt x="119110" y="364189"/>
                  </a:lnTo>
                  <a:lnTo>
                    <a:pt x="116129" y="368246"/>
                  </a:lnTo>
                  <a:lnTo>
                    <a:pt x="115386" y="373047"/>
                  </a:lnTo>
                  <a:lnTo>
                    <a:pt x="109518" y="378886"/>
                  </a:lnTo>
                  <a:lnTo>
                    <a:pt x="102489" y="381476"/>
                  </a:lnTo>
                  <a:lnTo>
                    <a:pt x="95793" y="383039"/>
                  </a:lnTo>
                  <a:lnTo>
                    <a:pt x="89544" y="383696"/>
                  </a:lnTo>
                  <a:lnTo>
                    <a:pt x="84001" y="390354"/>
                  </a:lnTo>
                  <a:lnTo>
                    <a:pt x="83963" y="394488"/>
                  </a:lnTo>
                  <a:lnTo>
                    <a:pt x="80239" y="397469"/>
                  </a:lnTo>
                  <a:lnTo>
                    <a:pt x="75476" y="398497"/>
                  </a:lnTo>
                  <a:lnTo>
                    <a:pt x="70266" y="401498"/>
                  </a:lnTo>
                  <a:lnTo>
                    <a:pt x="68075" y="404032"/>
                  </a:lnTo>
                  <a:lnTo>
                    <a:pt x="62865" y="406298"/>
                  </a:lnTo>
                  <a:lnTo>
                    <a:pt x="53597" y="405594"/>
                  </a:lnTo>
                  <a:lnTo>
                    <a:pt x="44729" y="406670"/>
                  </a:lnTo>
                  <a:lnTo>
                    <a:pt x="38443" y="405927"/>
                  </a:lnTo>
                  <a:lnTo>
                    <a:pt x="31090" y="407718"/>
                  </a:lnTo>
                  <a:lnTo>
                    <a:pt x="23317" y="403660"/>
                  </a:lnTo>
                  <a:lnTo>
                    <a:pt x="21431" y="398564"/>
                  </a:lnTo>
                  <a:lnTo>
                    <a:pt x="15183" y="395897"/>
                  </a:lnTo>
                  <a:lnTo>
                    <a:pt x="14811" y="399955"/>
                  </a:lnTo>
                  <a:lnTo>
                    <a:pt x="17402" y="406613"/>
                  </a:lnTo>
                  <a:lnTo>
                    <a:pt x="18850" y="411823"/>
                  </a:lnTo>
                  <a:lnTo>
                    <a:pt x="15164" y="418110"/>
                  </a:lnTo>
                  <a:lnTo>
                    <a:pt x="6610" y="423729"/>
                  </a:lnTo>
                  <a:lnTo>
                    <a:pt x="695" y="428901"/>
                  </a:lnTo>
                  <a:lnTo>
                    <a:pt x="0" y="433997"/>
                  </a:lnTo>
                  <a:lnTo>
                    <a:pt x="1476" y="442132"/>
                  </a:lnTo>
                  <a:lnTo>
                    <a:pt x="4801" y="448789"/>
                  </a:lnTo>
                  <a:lnTo>
                    <a:pt x="9639" y="453962"/>
                  </a:lnTo>
                  <a:lnTo>
                    <a:pt x="11497" y="459543"/>
                  </a:lnTo>
                  <a:lnTo>
                    <a:pt x="15145" y="463687"/>
                  </a:lnTo>
                  <a:lnTo>
                    <a:pt x="17040" y="469887"/>
                  </a:lnTo>
                  <a:lnTo>
                    <a:pt x="24260" y="471945"/>
                  </a:lnTo>
                  <a:lnTo>
                    <a:pt x="27165" y="476088"/>
                  </a:lnTo>
                  <a:lnTo>
                    <a:pt x="28470" y="482737"/>
                  </a:lnTo>
                  <a:lnTo>
                    <a:pt x="28470" y="488118"/>
                  </a:lnTo>
                  <a:lnTo>
                    <a:pt x="27775" y="494852"/>
                  </a:lnTo>
                  <a:lnTo>
                    <a:pt x="31128" y="499701"/>
                  </a:lnTo>
                  <a:lnTo>
                    <a:pt x="32985" y="504873"/>
                  </a:lnTo>
                  <a:lnTo>
                    <a:pt x="30566" y="509473"/>
                  </a:lnTo>
                  <a:lnTo>
                    <a:pt x="28299" y="516407"/>
                  </a:lnTo>
                  <a:lnTo>
                    <a:pt x="26251" y="521418"/>
                  </a:lnTo>
                  <a:lnTo>
                    <a:pt x="24012" y="527057"/>
                  </a:lnTo>
                  <a:lnTo>
                    <a:pt x="23079" y="535391"/>
                  </a:lnTo>
                  <a:lnTo>
                    <a:pt x="31413" y="539125"/>
                  </a:lnTo>
                  <a:lnTo>
                    <a:pt x="36585" y="544487"/>
                  </a:lnTo>
                  <a:lnTo>
                    <a:pt x="39529" y="548355"/>
                  </a:lnTo>
                  <a:lnTo>
                    <a:pt x="47673" y="550202"/>
                  </a:lnTo>
                  <a:lnTo>
                    <a:pt x="55064" y="551688"/>
                  </a:lnTo>
                  <a:lnTo>
                    <a:pt x="62093" y="555746"/>
                  </a:lnTo>
                  <a:lnTo>
                    <a:pt x="64513" y="558337"/>
                  </a:lnTo>
                  <a:lnTo>
                    <a:pt x="66199" y="561661"/>
                  </a:lnTo>
                  <a:lnTo>
                    <a:pt x="70256" y="559080"/>
                  </a:lnTo>
                  <a:lnTo>
                    <a:pt x="70780" y="558746"/>
                  </a:lnTo>
                  <a:lnTo>
                    <a:pt x="77476" y="554603"/>
                  </a:lnTo>
                  <a:lnTo>
                    <a:pt x="81162" y="550917"/>
                  </a:lnTo>
                  <a:lnTo>
                    <a:pt x="86906" y="548697"/>
                  </a:lnTo>
                  <a:lnTo>
                    <a:pt x="91002" y="548898"/>
                  </a:lnTo>
                  <a:lnTo>
                    <a:pt x="91564" y="546297"/>
                  </a:lnTo>
                  <a:lnTo>
                    <a:pt x="89344" y="539448"/>
                  </a:lnTo>
                  <a:lnTo>
                    <a:pt x="101174" y="539115"/>
                  </a:lnTo>
                  <a:lnTo>
                    <a:pt x="111728" y="543725"/>
                  </a:lnTo>
                  <a:lnTo>
                    <a:pt x="118577" y="546469"/>
                  </a:lnTo>
                  <a:lnTo>
                    <a:pt x="126720" y="550002"/>
                  </a:lnTo>
                  <a:lnTo>
                    <a:pt x="139294" y="556861"/>
                  </a:lnTo>
                  <a:lnTo>
                    <a:pt x="141208" y="5584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5" name="그래픽 2">
              <a:extLst>
                <a:ext uri="{FF2B5EF4-FFF2-40B4-BE49-F238E27FC236}">
                  <a16:creationId xmlns:a16="http://schemas.microsoft.com/office/drawing/2014/main" id="{D389F3C0-9CDF-C5D0-411A-99DD946030F8}"/>
                </a:ext>
              </a:extLst>
            </p:cNvPr>
            <p:cNvSpPr/>
            <p:nvPr/>
          </p:nvSpPr>
          <p:spPr>
            <a:xfrm>
              <a:off x="4330998" y="4934616"/>
              <a:ext cx="1545488" cy="1300134"/>
            </a:xfrm>
            <a:custGeom>
              <a:avLst/>
              <a:gdLst>
                <a:gd name="connsiteX0" fmla="*/ 0 w 1545488"/>
                <a:gd name="connsiteY0" fmla="*/ 354282 h 1300134"/>
                <a:gd name="connsiteX1" fmla="*/ 46930 w 1545488"/>
                <a:gd name="connsiteY1" fmla="*/ 342585 h 1300134"/>
                <a:gd name="connsiteX2" fmla="*/ 186890 w 1545488"/>
                <a:gd name="connsiteY2" fmla="*/ 310153 h 1300134"/>
                <a:gd name="connsiteX3" fmla="*/ 189195 w 1545488"/>
                <a:gd name="connsiteY3" fmla="*/ 323659 h 1300134"/>
                <a:gd name="connsiteX4" fmla="*/ 173155 w 1545488"/>
                <a:gd name="connsiteY4" fmla="*/ 329041 h 1300134"/>
                <a:gd name="connsiteX5" fmla="*/ 175422 w 1545488"/>
                <a:gd name="connsiteY5" fmla="*/ 340662 h 1300134"/>
                <a:gd name="connsiteX6" fmla="*/ 171317 w 1545488"/>
                <a:gd name="connsiteY6" fmla="*/ 340662 h 1300134"/>
                <a:gd name="connsiteX7" fmla="*/ 168783 w 1545488"/>
                <a:gd name="connsiteY7" fmla="*/ 344348 h 1300134"/>
                <a:gd name="connsiteX8" fmla="*/ 169269 w 1545488"/>
                <a:gd name="connsiteY8" fmla="*/ 347596 h 1300134"/>
                <a:gd name="connsiteX9" fmla="*/ 167373 w 1545488"/>
                <a:gd name="connsiteY9" fmla="*/ 350129 h 1300134"/>
                <a:gd name="connsiteX10" fmla="*/ 169469 w 1545488"/>
                <a:gd name="connsiteY10" fmla="*/ 353625 h 1300134"/>
                <a:gd name="connsiteX11" fmla="*/ 177879 w 1545488"/>
                <a:gd name="connsiteY11" fmla="*/ 366560 h 1300134"/>
                <a:gd name="connsiteX12" fmla="*/ 183299 w 1545488"/>
                <a:gd name="connsiteY12" fmla="*/ 371408 h 1300134"/>
                <a:gd name="connsiteX13" fmla="*/ 190072 w 1545488"/>
                <a:gd name="connsiteY13" fmla="*/ 369589 h 1300134"/>
                <a:gd name="connsiteX14" fmla="*/ 195701 w 1545488"/>
                <a:gd name="connsiteY14" fmla="*/ 366846 h 1300134"/>
                <a:gd name="connsiteX15" fmla="*/ 197177 w 1545488"/>
                <a:gd name="connsiteY15" fmla="*/ 366274 h 1300134"/>
                <a:gd name="connsiteX16" fmla="*/ 198863 w 1545488"/>
                <a:gd name="connsiteY16" fmla="*/ 373418 h 1300134"/>
                <a:gd name="connsiteX17" fmla="*/ 220247 w 1545488"/>
                <a:gd name="connsiteY17" fmla="*/ 379743 h 1300134"/>
                <a:gd name="connsiteX18" fmla="*/ 221637 w 1545488"/>
                <a:gd name="connsiteY18" fmla="*/ 389048 h 1300134"/>
                <a:gd name="connsiteX19" fmla="*/ 222199 w 1545488"/>
                <a:gd name="connsiteY19" fmla="*/ 392954 h 1300134"/>
                <a:gd name="connsiteX20" fmla="*/ 222199 w 1545488"/>
                <a:gd name="connsiteY20" fmla="*/ 399764 h 1300134"/>
                <a:gd name="connsiteX21" fmla="*/ 216837 w 1545488"/>
                <a:gd name="connsiteY21" fmla="*/ 420052 h 1300134"/>
                <a:gd name="connsiteX22" fmla="*/ 219142 w 1545488"/>
                <a:gd name="connsiteY22" fmla="*/ 430720 h 1300134"/>
                <a:gd name="connsiteX23" fmla="*/ 214712 w 1545488"/>
                <a:gd name="connsiteY23" fmla="*/ 443122 h 1300134"/>
                <a:gd name="connsiteX24" fmla="*/ 214712 w 1545488"/>
                <a:gd name="connsiteY24" fmla="*/ 453057 h 1300134"/>
                <a:gd name="connsiteX25" fmla="*/ 210521 w 1545488"/>
                <a:gd name="connsiteY25" fmla="*/ 466058 h 1300134"/>
                <a:gd name="connsiteX26" fmla="*/ 200549 w 1545488"/>
                <a:gd name="connsiteY26" fmla="*/ 471449 h 1300134"/>
                <a:gd name="connsiteX27" fmla="*/ 191729 w 1545488"/>
                <a:gd name="connsiteY27" fmla="*/ 473707 h 1300134"/>
                <a:gd name="connsiteX28" fmla="*/ 186747 w 1545488"/>
                <a:gd name="connsiteY28" fmla="*/ 477526 h 1300134"/>
                <a:gd name="connsiteX29" fmla="*/ 177184 w 1545488"/>
                <a:gd name="connsiteY29" fmla="*/ 478307 h 1300134"/>
                <a:gd name="connsiteX30" fmla="*/ 168735 w 1545488"/>
                <a:gd name="connsiteY30" fmla="*/ 484051 h 1300134"/>
                <a:gd name="connsiteX31" fmla="*/ 161058 w 1545488"/>
                <a:gd name="connsiteY31" fmla="*/ 489023 h 1300134"/>
                <a:gd name="connsiteX32" fmla="*/ 162211 w 1545488"/>
                <a:gd name="connsiteY32" fmla="*/ 496328 h 1300134"/>
                <a:gd name="connsiteX33" fmla="*/ 165535 w 1545488"/>
                <a:gd name="connsiteY33" fmla="*/ 499329 h 1300134"/>
                <a:gd name="connsiteX34" fmla="*/ 166430 w 1545488"/>
                <a:gd name="connsiteY34" fmla="*/ 500148 h 1300134"/>
                <a:gd name="connsiteX35" fmla="*/ 168240 w 1545488"/>
                <a:gd name="connsiteY35" fmla="*/ 503234 h 1300134"/>
                <a:gd name="connsiteX36" fmla="*/ 172307 w 1545488"/>
                <a:gd name="connsiteY36" fmla="*/ 510178 h 1300134"/>
                <a:gd name="connsiteX37" fmla="*/ 174488 w 1545488"/>
                <a:gd name="connsiteY37" fmla="*/ 513950 h 1300134"/>
                <a:gd name="connsiteX38" fmla="*/ 176946 w 1545488"/>
                <a:gd name="connsiteY38" fmla="*/ 519693 h 1300134"/>
                <a:gd name="connsiteX39" fmla="*/ 179079 w 1545488"/>
                <a:gd name="connsiteY39" fmla="*/ 524666 h 1300134"/>
                <a:gd name="connsiteX40" fmla="*/ 185595 w 1545488"/>
                <a:gd name="connsiteY40" fmla="*/ 534228 h 1300134"/>
                <a:gd name="connsiteX41" fmla="*/ 185223 w 1545488"/>
                <a:gd name="connsiteY41" fmla="*/ 543049 h 1300134"/>
                <a:gd name="connsiteX42" fmla="*/ 189424 w 1545488"/>
                <a:gd name="connsiteY42" fmla="*/ 549583 h 1300134"/>
                <a:gd name="connsiteX43" fmla="*/ 194396 w 1545488"/>
                <a:gd name="connsiteY43" fmla="*/ 564156 h 1300134"/>
                <a:gd name="connsiteX44" fmla="*/ 192510 w 1545488"/>
                <a:gd name="connsiteY44" fmla="*/ 572567 h 1300134"/>
                <a:gd name="connsiteX45" fmla="*/ 192834 w 1545488"/>
                <a:gd name="connsiteY45" fmla="*/ 574586 h 1300134"/>
                <a:gd name="connsiteX46" fmla="*/ 193243 w 1545488"/>
                <a:gd name="connsiteY46" fmla="*/ 577167 h 1300134"/>
                <a:gd name="connsiteX47" fmla="*/ 205521 w 1545488"/>
                <a:gd name="connsiteY47" fmla="*/ 586740 h 1300134"/>
                <a:gd name="connsiteX48" fmla="*/ 210093 w 1545488"/>
                <a:gd name="connsiteY48" fmla="*/ 591341 h 1300134"/>
                <a:gd name="connsiteX49" fmla="*/ 210503 w 1545488"/>
                <a:gd name="connsiteY49" fmla="*/ 600160 h 1300134"/>
                <a:gd name="connsiteX50" fmla="*/ 217761 w 1545488"/>
                <a:gd name="connsiteY50" fmla="*/ 610286 h 1300134"/>
                <a:gd name="connsiteX51" fmla="*/ 220066 w 1545488"/>
                <a:gd name="connsiteY51" fmla="*/ 618915 h 1300134"/>
                <a:gd name="connsiteX52" fmla="*/ 232534 w 1545488"/>
                <a:gd name="connsiteY52" fmla="*/ 630784 h 1300134"/>
                <a:gd name="connsiteX53" fmla="*/ 232905 w 1545488"/>
                <a:gd name="connsiteY53" fmla="*/ 638623 h 1300134"/>
                <a:gd name="connsiteX54" fmla="*/ 242468 w 1545488"/>
                <a:gd name="connsiteY54" fmla="*/ 642442 h 1300134"/>
                <a:gd name="connsiteX55" fmla="*/ 257251 w 1545488"/>
                <a:gd name="connsiteY55" fmla="*/ 649176 h 1300134"/>
                <a:gd name="connsiteX56" fmla="*/ 250317 w 1545488"/>
                <a:gd name="connsiteY56" fmla="*/ 658739 h 1300134"/>
                <a:gd name="connsiteX57" fmla="*/ 246126 w 1545488"/>
                <a:gd name="connsiteY57" fmla="*/ 667569 h 1300134"/>
                <a:gd name="connsiteX58" fmla="*/ 241554 w 1545488"/>
                <a:gd name="connsiteY58" fmla="*/ 675246 h 1300134"/>
                <a:gd name="connsiteX59" fmla="*/ 242706 w 1545488"/>
                <a:gd name="connsiteY59" fmla="*/ 687886 h 1300134"/>
                <a:gd name="connsiteX60" fmla="*/ 249222 w 1545488"/>
                <a:gd name="connsiteY60" fmla="*/ 698602 h 1300134"/>
                <a:gd name="connsiteX61" fmla="*/ 254584 w 1545488"/>
                <a:gd name="connsiteY61" fmla="*/ 703212 h 1300134"/>
                <a:gd name="connsiteX62" fmla="*/ 258413 w 1545488"/>
                <a:gd name="connsiteY62" fmla="*/ 715070 h 1300134"/>
                <a:gd name="connsiteX63" fmla="*/ 258413 w 1545488"/>
                <a:gd name="connsiteY63" fmla="*/ 723119 h 1300134"/>
                <a:gd name="connsiteX64" fmla="*/ 266824 w 1545488"/>
                <a:gd name="connsiteY64" fmla="*/ 730015 h 1300134"/>
                <a:gd name="connsiteX65" fmla="*/ 267976 w 1545488"/>
                <a:gd name="connsiteY65" fmla="*/ 740359 h 1300134"/>
                <a:gd name="connsiteX66" fmla="*/ 263404 w 1545488"/>
                <a:gd name="connsiteY66" fmla="*/ 747293 h 1300134"/>
                <a:gd name="connsiteX67" fmla="*/ 264147 w 1545488"/>
                <a:gd name="connsiteY67" fmla="*/ 759152 h 1300134"/>
                <a:gd name="connsiteX68" fmla="*/ 263776 w 1545488"/>
                <a:gd name="connsiteY68" fmla="*/ 768725 h 1300134"/>
                <a:gd name="connsiteX69" fmla="*/ 261099 w 1545488"/>
                <a:gd name="connsiteY69" fmla="*/ 777174 h 1300134"/>
                <a:gd name="connsiteX70" fmla="*/ 265300 w 1545488"/>
                <a:gd name="connsiteY70" fmla="*/ 788298 h 1300134"/>
                <a:gd name="connsiteX71" fmla="*/ 261099 w 1545488"/>
                <a:gd name="connsiteY71" fmla="*/ 797500 h 1300134"/>
                <a:gd name="connsiteX72" fmla="*/ 261099 w 1545488"/>
                <a:gd name="connsiteY72" fmla="*/ 810511 h 1300134"/>
                <a:gd name="connsiteX73" fmla="*/ 268776 w 1545488"/>
                <a:gd name="connsiteY73" fmla="*/ 820084 h 1300134"/>
                <a:gd name="connsiteX74" fmla="*/ 275663 w 1545488"/>
                <a:gd name="connsiteY74" fmla="*/ 824684 h 1300134"/>
                <a:gd name="connsiteX75" fmla="*/ 290208 w 1545488"/>
                <a:gd name="connsiteY75" fmla="*/ 821598 h 1300134"/>
                <a:gd name="connsiteX76" fmla="*/ 300181 w 1545488"/>
                <a:gd name="connsiteY76" fmla="*/ 823160 h 1300134"/>
                <a:gd name="connsiteX77" fmla="*/ 312829 w 1545488"/>
                <a:gd name="connsiteY77" fmla="*/ 821227 h 1300134"/>
                <a:gd name="connsiteX78" fmla="*/ 320497 w 1545488"/>
                <a:gd name="connsiteY78" fmla="*/ 828161 h 1300134"/>
                <a:gd name="connsiteX79" fmla="*/ 337728 w 1545488"/>
                <a:gd name="connsiteY79" fmla="*/ 830837 h 1300134"/>
                <a:gd name="connsiteX80" fmla="*/ 352311 w 1545488"/>
                <a:gd name="connsiteY80" fmla="*/ 834247 h 1300134"/>
                <a:gd name="connsiteX81" fmla="*/ 366856 w 1545488"/>
                <a:gd name="connsiteY81" fmla="*/ 835809 h 1300134"/>
                <a:gd name="connsiteX82" fmla="*/ 378352 w 1545488"/>
                <a:gd name="connsiteY82" fmla="*/ 835809 h 1300134"/>
                <a:gd name="connsiteX83" fmla="*/ 392678 w 1545488"/>
                <a:gd name="connsiteY83" fmla="*/ 837990 h 1300134"/>
                <a:gd name="connsiteX84" fmla="*/ 401907 w 1545488"/>
                <a:gd name="connsiteY84" fmla="*/ 839628 h 1300134"/>
                <a:gd name="connsiteX85" fmla="*/ 410575 w 1545488"/>
                <a:gd name="connsiteY85" fmla="*/ 850468 h 1300134"/>
                <a:gd name="connsiteX86" fmla="*/ 411099 w 1545488"/>
                <a:gd name="connsiteY86" fmla="*/ 865080 h 1300134"/>
                <a:gd name="connsiteX87" fmla="*/ 419243 w 1545488"/>
                <a:gd name="connsiteY87" fmla="*/ 889492 h 1300134"/>
                <a:gd name="connsiteX88" fmla="*/ 434388 w 1545488"/>
                <a:gd name="connsiteY88" fmla="*/ 900332 h 1300134"/>
                <a:gd name="connsiteX89" fmla="*/ 439817 w 1545488"/>
                <a:gd name="connsiteY89" fmla="*/ 913352 h 1300134"/>
                <a:gd name="connsiteX90" fmla="*/ 445770 w 1545488"/>
                <a:gd name="connsiteY90" fmla="*/ 921477 h 1300134"/>
                <a:gd name="connsiteX91" fmla="*/ 458238 w 1545488"/>
                <a:gd name="connsiteY91" fmla="*/ 918763 h 1300134"/>
                <a:gd name="connsiteX92" fmla="*/ 464753 w 1545488"/>
                <a:gd name="connsiteY92" fmla="*/ 923649 h 1300134"/>
                <a:gd name="connsiteX93" fmla="*/ 473993 w 1545488"/>
                <a:gd name="connsiteY93" fmla="*/ 935593 h 1300134"/>
                <a:gd name="connsiteX94" fmla="*/ 483727 w 1545488"/>
                <a:gd name="connsiteY94" fmla="*/ 952376 h 1300134"/>
                <a:gd name="connsiteX95" fmla="*/ 490214 w 1545488"/>
                <a:gd name="connsiteY95" fmla="*/ 960501 h 1300134"/>
                <a:gd name="connsiteX96" fmla="*/ 503225 w 1545488"/>
                <a:gd name="connsiteY96" fmla="*/ 959434 h 1300134"/>
                <a:gd name="connsiteX97" fmla="*/ 511350 w 1545488"/>
                <a:gd name="connsiteY97" fmla="*/ 963216 h 1300134"/>
                <a:gd name="connsiteX98" fmla="*/ 520208 w 1545488"/>
                <a:gd name="connsiteY98" fmla="*/ 978198 h 1300134"/>
                <a:gd name="connsiteX99" fmla="*/ 529847 w 1545488"/>
                <a:gd name="connsiteY99" fmla="*/ 988219 h 1300134"/>
                <a:gd name="connsiteX100" fmla="*/ 541677 w 1545488"/>
                <a:gd name="connsiteY100" fmla="*/ 1000782 h 1300134"/>
                <a:gd name="connsiteX101" fmla="*/ 545782 w 1545488"/>
                <a:gd name="connsiteY101" fmla="*/ 1011174 h 1300134"/>
                <a:gd name="connsiteX102" fmla="*/ 545782 w 1545488"/>
                <a:gd name="connsiteY102" fmla="*/ 1021889 h 1300134"/>
                <a:gd name="connsiteX103" fmla="*/ 546516 w 1545488"/>
                <a:gd name="connsiteY103" fmla="*/ 1033339 h 1300134"/>
                <a:gd name="connsiteX104" fmla="*/ 548707 w 1545488"/>
                <a:gd name="connsiteY104" fmla="*/ 1048902 h 1300134"/>
                <a:gd name="connsiteX105" fmla="*/ 550936 w 1545488"/>
                <a:gd name="connsiteY105" fmla="*/ 1057808 h 1300134"/>
                <a:gd name="connsiteX106" fmla="*/ 556841 w 1545488"/>
                <a:gd name="connsiteY106" fmla="*/ 1069267 h 1300134"/>
                <a:gd name="connsiteX107" fmla="*/ 564614 w 1545488"/>
                <a:gd name="connsiteY107" fmla="*/ 1082202 h 1300134"/>
                <a:gd name="connsiteX108" fmla="*/ 578310 w 1545488"/>
                <a:gd name="connsiteY108" fmla="*/ 1089593 h 1300134"/>
                <a:gd name="connsiteX109" fmla="*/ 588655 w 1545488"/>
                <a:gd name="connsiteY109" fmla="*/ 1097356 h 1300134"/>
                <a:gd name="connsiteX110" fmla="*/ 601961 w 1545488"/>
                <a:gd name="connsiteY110" fmla="*/ 1106634 h 1300134"/>
                <a:gd name="connsiteX111" fmla="*/ 611238 w 1545488"/>
                <a:gd name="connsiteY111" fmla="*/ 1111434 h 1300134"/>
                <a:gd name="connsiteX112" fmla="*/ 620135 w 1545488"/>
                <a:gd name="connsiteY112" fmla="*/ 1122521 h 1300134"/>
                <a:gd name="connsiteX113" fmla="*/ 636022 w 1545488"/>
                <a:gd name="connsiteY113" fmla="*/ 1135133 h 1300134"/>
                <a:gd name="connsiteX114" fmla="*/ 648262 w 1545488"/>
                <a:gd name="connsiteY114" fmla="*/ 1146953 h 1300134"/>
                <a:gd name="connsiteX115" fmla="*/ 657492 w 1545488"/>
                <a:gd name="connsiteY115" fmla="*/ 1152125 h 1300134"/>
                <a:gd name="connsiteX116" fmla="*/ 664521 w 1545488"/>
                <a:gd name="connsiteY116" fmla="*/ 1163955 h 1300134"/>
                <a:gd name="connsiteX117" fmla="*/ 672655 w 1545488"/>
                <a:gd name="connsiteY117" fmla="*/ 1178404 h 1300134"/>
                <a:gd name="connsiteX118" fmla="*/ 678942 w 1545488"/>
                <a:gd name="connsiteY118" fmla="*/ 1188044 h 1300134"/>
                <a:gd name="connsiteX119" fmla="*/ 679314 w 1545488"/>
                <a:gd name="connsiteY119" fmla="*/ 1200245 h 1300134"/>
                <a:gd name="connsiteX120" fmla="*/ 673398 w 1545488"/>
                <a:gd name="connsiteY120" fmla="*/ 1211704 h 1300134"/>
                <a:gd name="connsiteX121" fmla="*/ 673398 w 1545488"/>
                <a:gd name="connsiteY121" fmla="*/ 1234650 h 1300134"/>
                <a:gd name="connsiteX122" fmla="*/ 678942 w 1545488"/>
                <a:gd name="connsiteY122" fmla="*/ 1250213 h 1300134"/>
                <a:gd name="connsiteX123" fmla="*/ 680428 w 1545488"/>
                <a:gd name="connsiteY123" fmla="*/ 1266101 h 1300134"/>
                <a:gd name="connsiteX124" fmla="*/ 682285 w 1545488"/>
                <a:gd name="connsiteY124" fmla="*/ 1276483 h 1300134"/>
                <a:gd name="connsiteX125" fmla="*/ 684467 w 1545488"/>
                <a:gd name="connsiteY125" fmla="*/ 1287570 h 1300134"/>
                <a:gd name="connsiteX126" fmla="*/ 688934 w 1545488"/>
                <a:gd name="connsiteY126" fmla="*/ 1300134 h 1300134"/>
                <a:gd name="connsiteX127" fmla="*/ 692258 w 1545488"/>
                <a:gd name="connsiteY127" fmla="*/ 1297553 h 1300134"/>
                <a:gd name="connsiteX128" fmla="*/ 698545 w 1545488"/>
                <a:gd name="connsiteY128" fmla="*/ 1291266 h 1300134"/>
                <a:gd name="connsiteX129" fmla="*/ 704450 w 1545488"/>
                <a:gd name="connsiteY129" fmla="*/ 1284989 h 1300134"/>
                <a:gd name="connsiteX130" fmla="*/ 709670 w 1545488"/>
                <a:gd name="connsiteY130" fmla="*/ 1285361 h 1300134"/>
                <a:gd name="connsiteX131" fmla="*/ 715947 w 1545488"/>
                <a:gd name="connsiteY131" fmla="*/ 1286094 h 1300134"/>
                <a:gd name="connsiteX132" fmla="*/ 725929 w 1545488"/>
                <a:gd name="connsiteY132" fmla="*/ 1287170 h 1300134"/>
                <a:gd name="connsiteX133" fmla="*/ 731139 w 1545488"/>
                <a:gd name="connsiteY133" fmla="*/ 1285732 h 1300134"/>
                <a:gd name="connsiteX134" fmla="*/ 735940 w 1545488"/>
                <a:gd name="connsiteY134" fmla="*/ 1272759 h 1300134"/>
                <a:gd name="connsiteX135" fmla="*/ 740740 w 1545488"/>
                <a:gd name="connsiteY135" fmla="*/ 1264253 h 1300134"/>
                <a:gd name="connsiteX136" fmla="*/ 746655 w 1545488"/>
                <a:gd name="connsiteY136" fmla="*/ 1254614 h 1300134"/>
                <a:gd name="connsiteX137" fmla="*/ 753675 w 1545488"/>
                <a:gd name="connsiteY137" fmla="*/ 1252023 h 1300134"/>
                <a:gd name="connsiteX138" fmla="*/ 759962 w 1545488"/>
                <a:gd name="connsiteY138" fmla="*/ 1250956 h 1300134"/>
                <a:gd name="connsiteX139" fmla="*/ 766620 w 1545488"/>
                <a:gd name="connsiteY139" fmla="*/ 1250585 h 1300134"/>
                <a:gd name="connsiteX140" fmla="*/ 777002 w 1545488"/>
                <a:gd name="connsiteY140" fmla="*/ 1247984 h 1300134"/>
                <a:gd name="connsiteX141" fmla="*/ 785536 w 1545488"/>
                <a:gd name="connsiteY141" fmla="*/ 1252785 h 1300134"/>
                <a:gd name="connsiteX142" fmla="*/ 791451 w 1545488"/>
                <a:gd name="connsiteY142" fmla="*/ 1254271 h 1300134"/>
                <a:gd name="connsiteX143" fmla="*/ 804758 w 1545488"/>
                <a:gd name="connsiteY143" fmla="*/ 1249842 h 1300134"/>
                <a:gd name="connsiteX144" fmla="*/ 813292 w 1545488"/>
                <a:gd name="connsiteY144" fmla="*/ 1243556 h 1300134"/>
                <a:gd name="connsiteX145" fmla="*/ 819941 w 1545488"/>
                <a:gd name="connsiteY145" fmla="*/ 1237269 h 1300134"/>
                <a:gd name="connsiteX146" fmla="*/ 828437 w 1545488"/>
                <a:gd name="connsiteY146" fmla="*/ 1227258 h 1300134"/>
                <a:gd name="connsiteX147" fmla="*/ 840677 w 1545488"/>
                <a:gd name="connsiteY147" fmla="*/ 1223200 h 1300134"/>
                <a:gd name="connsiteX148" fmla="*/ 849535 w 1545488"/>
                <a:gd name="connsiteY148" fmla="*/ 1221343 h 1300134"/>
                <a:gd name="connsiteX149" fmla="*/ 870261 w 1545488"/>
                <a:gd name="connsiteY149" fmla="*/ 1226515 h 1300134"/>
                <a:gd name="connsiteX150" fmla="*/ 885082 w 1545488"/>
                <a:gd name="connsiteY150" fmla="*/ 1220600 h 1300134"/>
                <a:gd name="connsiteX151" fmla="*/ 896531 w 1545488"/>
                <a:gd name="connsiteY151" fmla="*/ 1224667 h 1300134"/>
                <a:gd name="connsiteX152" fmla="*/ 906180 w 1545488"/>
                <a:gd name="connsiteY152" fmla="*/ 1220600 h 1300134"/>
                <a:gd name="connsiteX153" fmla="*/ 913200 w 1545488"/>
                <a:gd name="connsiteY153" fmla="*/ 1216171 h 1300134"/>
                <a:gd name="connsiteX154" fmla="*/ 919486 w 1545488"/>
                <a:gd name="connsiteY154" fmla="*/ 1209884 h 1300134"/>
                <a:gd name="connsiteX155" fmla="*/ 927259 w 1545488"/>
                <a:gd name="connsiteY155" fmla="*/ 1209513 h 1300134"/>
                <a:gd name="connsiteX156" fmla="*/ 940194 w 1545488"/>
                <a:gd name="connsiteY156" fmla="*/ 1209513 h 1300134"/>
                <a:gd name="connsiteX157" fmla="*/ 946680 w 1545488"/>
                <a:gd name="connsiteY157" fmla="*/ 1212094 h 1300134"/>
                <a:gd name="connsiteX158" fmla="*/ 957958 w 1545488"/>
                <a:gd name="connsiteY158" fmla="*/ 1216190 h 1300134"/>
                <a:gd name="connsiteX159" fmla="*/ 971655 w 1545488"/>
                <a:gd name="connsiteY159" fmla="*/ 1222105 h 1300134"/>
                <a:gd name="connsiteX160" fmla="*/ 981666 w 1545488"/>
                <a:gd name="connsiteY160" fmla="*/ 1221734 h 1300134"/>
                <a:gd name="connsiteX161" fmla="*/ 993496 w 1545488"/>
                <a:gd name="connsiteY161" fmla="*/ 1215819 h 1300134"/>
                <a:gd name="connsiteX162" fmla="*/ 1007193 w 1545488"/>
                <a:gd name="connsiteY162" fmla="*/ 1212837 h 1300134"/>
                <a:gd name="connsiteX163" fmla="*/ 1026090 w 1545488"/>
                <a:gd name="connsiteY163" fmla="*/ 1210980 h 1300134"/>
                <a:gd name="connsiteX164" fmla="*/ 1032196 w 1545488"/>
                <a:gd name="connsiteY164" fmla="*/ 1204170 h 1300134"/>
                <a:gd name="connsiteX165" fmla="*/ 1035691 w 1545488"/>
                <a:gd name="connsiteY165" fmla="*/ 1194721 h 1300134"/>
                <a:gd name="connsiteX166" fmla="*/ 1043464 w 1545488"/>
                <a:gd name="connsiteY166" fmla="*/ 1182519 h 1300134"/>
                <a:gd name="connsiteX167" fmla="*/ 1055284 w 1545488"/>
                <a:gd name="connsiteY167" fmla="*/ 1185482 h 1300134"/>
                <a:gd name="connsiteX168" fmla="*/ 1065305 w 1545488"/>
                <a:gd name="connsiteY168" fmla="*/ 1186215 h 1300134"/>
                <a:gd name="connsiteX169" fmla="*/ 1082297 w 1545488"/>
                <a:gd name="connsiteY169" fmla="*/ 1184367 h 1300134"/>
                <a:gd name="connsiteX170" fmla="*/ 1097861 w 1545488"/>
                <a:gd name="connsiteY170" fmla="*/ 1182919 h 1300134"/>
                <a:gd name="connsiteX171" fmla="*/ 1104510 w 1545488"/>
                <a:gd name="connsiteY171" fmla="*/ 1179938 h 1300134"/>
                <a:gd name="connsiteX172" fmla="*/ 1110425 w 1545488"/>
                <a:gd name="connsiteY172" fmla="*/ 1172537 h 1300134"/>
                <a:gd name="connsiteX173" fmla="*/ 1117082 w 1545488"/>
                <a:gd name="connsiteY173" fmla="*/ 1161822 h 1300134"/>
                <a:gd name="connsiteX174" fmla="*/ 1121883 w 1545488"/>
                <a:gd name="connsiteY174" fmla="*/ 1158097 h 1300134"/>
                <a:gd name="connsiteX175" fmla="*/ 1128913 w 1545488"/>
                <a:gd name="connsiteY175" fmla="*/ 1147010 h 1300134"/>
                <a:gd name="connsiteX176" fmla="*/ 1125969 w 1545488"/>
                <a:gd name="connsiteY176" fmla="*/ 1130342 h 1300134"/>
                <a:gd name="connsiteX177" fmla="*/ 1121864 w 1545488"/>
                <a:gd name="connsiteY177" fmla="*/ 1120368 h 1300134"/>
                <a:gd name="connsiteX178" fmla="*/ 1122236 w 1545488"/>
                <a:gd name="connsiteY178" fmla="*/ 1111453 h 1300134"/>
                <a:gd name="connsiteX179" fmla="*/ 1122607 w 1545488"/>
                <a:gd name="connsiteY179" fmla="*/ 1101109 h 1300134"/>
                <a:gd name="connsiteX180" fmla="*/ 1121864 w 1545488"/>
                <a:gd name="connsiteY180" fmla="*/ 1092975 h 1300134"/>
                <a:gd name="connsiteX181" fmla="*/ 1126379 w 1545488"/>
                <a:gd name="connsiteY181" fmla="*/ 1087717 h 1300134"/>
                <a:gd name="connsiteX182" fmla="*/ 1133361 w 1545488"/>
                <a:gd name="connsiteY182" fmla="*/ 1078887 h 1300134"/>
                <a:gd name="connsiteX183" fmla="*/ 1134475 w 1545488"/>
                <a:gd name="connsiteY183" fmla="*/ 1072610 h 1300134"/>
                <a:gd name="connsiteX184" fmla="*/ 1144819 w 1545488"/>
                <a:gd name="connsiteY184" fmla="*/ 1066324 h 1300134"/>
                <a:gd name="connsiteX185" fmla="*/ 1152963 w 1545488"/>
                <a:gd name="connsiteY185" fmla="*/ 1060047 h 1300134"/>
                <a:gd name="connsiteX186" fmla="*/ 1159983 w 1545488"/>
                <a:gd name="connsiteY186" fmla="*/ 1063733 h 1300134"/>
                <a:gd name="connsiteX187" fmla="*/ 1170699 w 1545488"/>
                <a:gd name="connsiteY187" fmla="*/ 1065590 h 1300134"/>
                <a:gd name="connsiteX188" fmla="*/ 1178833 w 1545488"/>
                <a:gd name="connsiteY188" fmla="*/ 1063733 h 1300134"/>
                <a:gd name="connsiteX189" fmla="*/ 1184786 w 1545488"/>
                <a:gd name="connsiteY189" fmla="*/ 1059228 h 1300134"/>
                <a:gd name="connsiteX190" fmla="*/ 1191397 w 1545488"/>
                <a:gd name="connsiteY190" fmla="*/ 1050027 h 1300134"/>
                <a:gd name="connsiteX191" fmla="*/ 1199159 w 1545488"/>
                <a:gd name="connsiteY191" fmla="*/ 1046331 h 1300134"/>
                <a:gd name="connsiteX192" fmla="*/ 1205074 w 1545488"/>
                <a:gd name="connsiteY192" fmla="*/ 1049293 h 1300134"/>
                <a:gd name="connsiteX193" fmla="*/ 1218772 w 1545488"/>
                <a:gd name="connsiteY193" fmla="*/ 1050398 h 1300134"/>
                <a:gd name="connsiteX194" fmla="*/ 1223248 w 1545488"/>
                <a:gd name="connsiteY194" fmla="*/ 1042264 h 1300134"/>
                <a:gd name="connsiteX195" fmla="*/ 1234335 w 1545488"/>
                <a:gd name="connsiteY195" fmla="*/ 1044483 h 1300134"/>
                <a:gd name="connsiteX196" fmla="*/ 1240241 w 1545488"/>
                <a:gd name="connsiteY196" fmla="*/ 1035577 h 1300134"/>
                <a:gd name="connsiteX197" fmla="*/ 1251375 w 1545488"/>
                <a:gd name="connsiteY197" fmla="*/ 1037063 h 1300134"/>
                <a:gd name="connsiteX198" fmla="*/ 1263196 w 1545488"/>
                <a:gd name="connsiteY198" fmla="*/ 1034834 h 1300134"/>
                <a:gd name="connsiteX199" fmla="*/ 1275017 w 1545488"/>
                <a:gd name="connsiteY199" fmla="*/ 1025976 h 1300134"/>
                <a:gd name="connsiteX200" fmla="*/ 1285408 w 1545488"/>
                <a:gd name="connsiteY200" fmla="*/ 1028929 h 1300134"/>
                <a:gd name="connsiteX201" fmla="*/ 1297229 w 1545488"/>
                <a:gd name="connsiteY201" fmla="*/ 1036320 h 1300134"/>
                <a:gd name="connsiteX202" fmla="*/ 1303144 w 1545488"/>
                <a:gd name="connsiteY202" fmla="*/ 1033339 h 1300134"/>
                <a:gd name="connsiteX203" fmla="*/ 1303144 w 1545488"/>
                <a:gd name="connsiteY203" fmla="*/ 1019299 h 1300134"/>
                <a:gd name="connsiteX204" fmla="*/ 1311278 w 1545488"/>
                <a:gd name="connsiteY204" fmla="*/ 1005231 h 1300134"/>
                <a:gd name="connsiteX205" fmla="*/ 1317936 w 1545488"/>
                <a:gd name="connsiteY205" fmla="*/ 991876 h 1300134"/>
                <a:gd name="connsiteX206" fmla="*/ 1329023 w 1545488"/>
                <a:gd name="connsiteY206" fmla="*/ 982275 h 1300134"/>
                <a:gd name="connsiteX207" fmla="*/ 1332005 w 1545488"/>
                <a:gd name="connsiteY207" fmla="*/ 968197 h 1300134"/>
                <a:gd name="connsiteX208" fmla="*/ 1346073 w 1545488"/>
                <a:gd name="connsiteY208" fmla="*/ 963759 h 1300134"/>
                <a:gd name="connsiteX209" fmla="*/ 1358646 w 1545488"/>
                <a:gd name="connsiteY209" fmla="*/ 965206 h 1300134"/>
                <a:gd name="connsiteX210" fmla="*/ 1360132 w 1545488"/>
                <a:gd name="connsiteY210" fmla="*/ 957082 h 1300134"/>
                <a:gd name="connsiteX211" fmla="*/ 1374200 w 1545488"/>
                <a:gd name="connsiteY211" fmla="*/ 950433 h 1300134"/>
                <a:gd name="connsiteX212" fmla="*/ 1378639 w 1545488"/>
                <a:gd name="connsiteY212" fmla="*/ 936346 h 1300134"/>
                <a:gd name="connsiteX213" fmla="*/ 1391203 w 1545488"/>
                <a:gd name="connsiteY213" fmla="*/ 934126 h 1300134"/>
                <a:gd name="connsiteX214" fmla="*/ 1396375 w 1545488"/>
                <a:gd name="connsiteY214" fmla="*/ 926735 h 1300134"/>
                <a:gd name="connsiteX215" fmla="*/ 1406024 w 1545488"/>
                <a:gd name="connsiteY215" fmla="*/ 920820 h 1300134"/>
                <a:gd name="connsiteX216" fmla="*/ 1414929 w 1545488"/>
                <a:gd name="connsiteY216" fmla="*/ 914162 h 1300134"/>
                <a:gd name="connsiteX217" fmla="*/ 1417873 w 1545488"/>
                <a:gd name="connsiteY217" fmla="*/ 904523 h 1300134"/>
                <a:gd name="connsiteX218" fmla="*/ 1426778 w 1545488"/>
                <a:gd name="connsiteY218" fmla="*/ 892693 h 1300134"/>
                <a:gd name="connsiteX219" fmla="*/ 1436599 w 1545488"/>
                <a:gd name="connsiteY219" fmla="*/ 877510 h 1300134"/>
                <a:gd name="connsiteX220" fmla="*/ 1439913 w 1545488"/>
                <a:gd name="connsiteY220" fmla="*/ 874557 h 1300134"/>
                <a:gd name="connsiteX221" fmla="*/ 1441771 w 1545488"/>
                <a:gd name="connsiteY221" fmla="*/ 867327 h 1300134"/>
                <a:gd name="connsiteX222" fmla="*/ 1438408 w 1545488"/>
                <a:gd name="connsiteY222" fmla="*/ 853821 h 1300134"/>
                <a:gd name="connsiteX223" fmla="*/ 1435656 w 1545488"/>
                <a:gd name="connsiteY223" fmla="*/ 844010 h 1300134"/>
                <a:gd name="connsiteX224" fmla="*/ 1438408 w 1545488"/>
                <a:gd name="connsiteY224" fmla="*/ 838876 h 1300134"/>
                <a:gd name="connsiteX225" fmla="*/ 1443057 w 1545488"/>
                <a:gd name="connsiteY225" fmla="*/ 838667 h 1300134"/>
                <a:gd name="connsiteX226" fmla="*/ 1449705 w 1545488"/>
                <a:gd name="connsiteY226" fmla="*/ 838667 h 1300134"/>
                <a:gd name="connsiteX227" fmla="*/ 1467441 w 1545488"/>
                <a:gd name="connsiteY227" fmla="*/ 834943 h 1300134"/>
                <a:gd name="connsiteX228" fmla="*/ 1478528 w 1545488"/>
                <a:gd name="connsiteY228" fmla="*/ 835304 h 1300134"/>
                <a:gd name="connsiteX229" fmla="*/ 1486567 w 1545488"/>
                <a:gd name="connsiteY229" fmla="*/ 831161 h 1300134"/>
                <a:gd name="connsiteX230" fmla="*/ 1506284 w 1545488"/>
                <a:gd name="connsiteY230" fmla="*/ 827884 h 1300134"/>
                <a:gd name="connsiteX231" fmla="*/ 1514370 w 1545488"/>
                <a:gd name="connsiteY231" fmla="*/ 824684 h 1300134"/>
                <a:gd name="connsiteX232" fmla="*/ 1521676 w 1545488"/>
                <a:gd name="connsiteY232" fmla="*/ 821769 h 1300134"/>
                <a:gd name="connsiteX233" fmla="*/ 1529601 w 1545488"/>
                <a:gd name="connsiteY233" fmla="*/ 817988 h 1300134"/>
                <a:gd name="connsiteX234" fmla="*/ 1539783 w 1545488"/>
                <a:gd name="connsiteY234" fmla="*/ 813111 h 1300134"/>
                <a:gd name="connsiteX235" fmla="*/ 1545489 w 1545488"/>
                <a:gd name="connsiteY235" fmla="*/ 809777 h 1300134"/>
                <a:gd name="connsiteX236" fmla="*/ 1534106 w 1545488"/>
                <a:gd name="connsiteY236" fmla="*/ 790356 h 1300134"/>
                <a:gd name="connsiteX237" fmla="*/ 1526105 w 1545488"/>
                <a:gd name="connsiteY237" fmla="*/ 768725 h 1300134"/>
                <a:gd name="connsiteX238" fmla="*/ 1526105 w 1545488"/>
                <a:gd name="connsiteY238" fmla="*/ 753866 h 1300134"/>
                <a:gd name="connsiteX239" fmla="*/ 1533497 w 1545488"/>
                <a:gd name="connsiteY239" fmla="*/ 723071 h 1300134"/>
                <a:gd name="connsiteX240" fmla="*/ 1541507 w 1545488"/>
                <a:gd name="connsiteY240" fmla="*/ 676837 h 1300134"/>
                <a:gd name="connsiteX241" fmla="*/ 1538631 w 1545488"/>
                <a:gd name="connsiteY241" fmla="*/ 643757 h 1300134"/>
                <a:gd name="connsiteX242" fmla="*/ 1525534 w 1545488"/>
                <a:gd name="connsiteY242" fmla="*/ 614648 h 1300134"/>
                <a:gd name="connsiteX243" fmla="*/ 1506693 w 1545488"/>
                <a:gd name="connsiteY243" fmla="*/ 587264 h 1300134"/>
                <a:gd name="connsiteX244" fmla="*/ 1481033 w 1545488"/>
                <a:gd name="connsiteY244" fmla="*/ 560994 h 1300134"/>
                <a:gd name="connsiteX245" fmla="*/ 1463907 w 1545488"/>
                <a:gd name="connsiteY245" fmla="*/ 537020 h 1300134"/>
                <a:gd name="connsiteX246" fmla="*/ 1449057 w 1545488"/>
                <a:gd name="connsiteY246" fmla="*/ 503939 h 1300134"/>
                <a:gd name="connsiteX247" fmla="*/ 1436446 w 1545488"/>
                <a:gd name="connsiteY247" fmla="*/ 468954 h 1300134"/>
                <a:gd name="connsiteX248" fmla="*/ 1432427 w 1545488"/>
                <a:gd name="connsiteY248" fmla="*/ 455162 h 1300134"/>
                <a:gd name="connsiteX249" fmla="*/ 1427950 w 1545488"/>
                <a:gd name="connsiteY249" fmla="*/ 433025 h 1300134"/>
                <a:gd name="connsiteX250" fmla="*/ 1428159 w 1545488"/>
                <a:gd name="connsiteY250" fmla="*/ 405679 h 1300134"/>
                <a:gd name="connsiteX251" fmla="*/ 1375153 w 1545488"/>
                <a:gd name="connsiteY251" fmla="*/ 403831 h 1300134"/>
                <a:gd name="connsiteX252" fmla="*/ 1311478 w 1545488"/>
                <a:gd name="connsiteY252" fmla="*/ 408880 h 1300134"/>
                <a:gd name="connsiteX253" fmla="*/ 1268949 w 1545488"/>
                <a:gd name="connsiteY253" fmla="*/ 422234 h 1300134"/>
                <a:gd name="connsiteX254" fmla="*/ 1252080 w 1545488"/>
                <a:gd name="connsiteY254" fmla="*/ 426587 h 1300134"/>
                <a:gd name="connsiteX255" fmla="*/ 1240336 w 1545488"/>
                <a:gd name="connsiteY255" fmla="*/ 429301 h 1300134"/>
                <a:gd name="connsiteX256" fmla="*/ 1239717 w 1545488"/>
                <a:gd name="connsiteY256" fmla="*/ 427654 h 1300134"/>
                <a:gd name="connsiteX257" fmla="*/ 1232649 w 1545488"/>
                <a:gd name="connsiteY257" fmla="*/ 408851 h 1300134"/>
                <a:gd name="connsiteX258" fmla="*/ 1224515 w 1545488"/>
                <a:gd name="connsiteY258" fmla="*/ 407137 h 1300134"/>
                <a:gd name="connsiteX259" fmla="*/ 1205713 w 1545488"/>
                <a:gd name="connsiteY259" fmla="*/ 403193 h 1300134"/>
                <a:gd name="connsiteX260" fmla="*/ 1192330 w 1545488"/>
                <a:gd name="connsiteY260" fmla="*/ 379629 h 1300134"/>
                <a:gd name="connsiteX261" fmla="*/ 1189501 w 1545488"/>
                <a:gd name="connsiteY261" fmla="*/ 374618 h 1300134"/>
                <a:gd name="connsiteX262" fmla="*/ 1177880 w 1545488"/>
                <a:gd name="connsiteY262" fmla="*/ 371790 h 1300134"/>
                <a:gd name="connsiteX263" fmla="*/ 1166508 w 1545488"/>
                <a:gd name="connsiteY263" fmla="*/ 356873 h 1300134"/>
                <a:gd name="connsiteX264" fmla="*/ 1153821 w 1545488"/>
                <a:gd name="connsiteY264" fmla="*/ 349168 h 1300134"/>
                <a:gd name="connsiteX265" fmla="*/ 1139276 w 1545488"/>
                <a:gd name="connsiteY265" fmla="*/ 342614 h 1300134"/>
                <a:gd name="connsiteX266" fmla="*/ 1130827 w 1545488"/>
                <a:gd name="connsiteY266" fmla="*/ 336880 h 1300134"/>
                <a:gd name="connsiteX267" fmla="*/ 1126255 w 1545488"/>
                <a:gd name="connsiteY267" fmla="*/ 323859 h 1300134"/>
                <a:gd name="connsiteX268" fmla="*/ 1123179 w 1545488"/>
                <a:gd name="connsiteY268" fmla="*/ 311991 h 1300134"/>
                <a:gd name="connsiteX269" fmla="*/ 1120502 w 1545488"/>
                <a:gd name="connsiteY269" fmla="*/ 308534 h 1300134"/>
                <a:gd name="connsiteX270" fmla="*/ 1111310 w 1545488"/>
                <a:gd name="connsiteY270" fmla="*/ 302780 h 1300134"/>
                <a:gd name="connsiteX271" fmla="*/ 1107481 w 1545488"/>
                <a:gd name="connsiteY271" fmla="*/ 299733 h 1300134"/>
                <a:gd name="connsiteX272" fmla="*/ 1100595 w 1545488"/>
                <a:gd name="connsiteY272" fmla="*/ 286712 h 1300134"/>
                <a:gd name="connsiteX273" fmla="*/ 1091403 w 1545488"/>
                <a:gd name="connsiteY273" fmla="*/ 280197 h 1300134"/>
                <a:gd name="connsiteX274" fmla="*/ 1086793 w 1545488"/>
                <a:gd name="connsiteY274" fmla="*/ 273672 h 1300134"/>
                <a:gd name="connsiteX275" fmla="*/ 1085640 w 1545488"/>
                <a:gd name="connsiteY275" fmla="*/ 267519 h 1300134"/>
                <a:gd name="connsiteX276" fmla="*/ 1071839 w 1545488"/>
                <a:gd name="connsiteY276" fmla="*/ 253717 h 1300134"/>
                <a:gd name="connsiteX277" fmla="*/ 1071839 w 1545488"/>
                <a:gd name="connsiteY277" fmla="*/ 249536 h 1300134"/>
                <a:gd name="connsiteX278" fmla="*/ 1081449 w 1545488"/>
                <a:gd name="connsiteY278" fmla="*/ 240706 h 1300134"/>
                <a:gd name="connsiteX279" fmla="*/ 1083335 w 1545488"/>
                <a:gd name="connsiteY279" fmla="*/ 235344 h 1300134"/>
                <a:gd name="connsiteX280" fmla="*/ 1081811 w 1545488"/>
                <a:gd name="connsiteY280" fmla="*/ 231514 h 1300134"/>
                <a:gd name="connsiteX281" fmla="*/ 1084116 w 1545488"/>
                <a:gd name="connsiteY281" fmla="*/ 223847 h 1300134"/>
                <a:gd name="connsiteX282" fmla="*/ 1088317 w 1545488"/>
                <a:gd name="connsiteY282" fmla="*/ 214284 h 1300134"/>
                <a:gd name="connsiteX283" fmla="*/ 1088698 w 1545488"/>
                <a:gd name="connsiteY283" fmla="*/ 212141 h 1300134"/>
                <a:gd name="connsiteX284" fmla="*/ 1087136 w 1545488"/>
                <a:gd name="connsiteY284" fmla="*/ 205626 h 1300134"/>
                <a:gd name="connsiteX285" fmla="*/ 1083755 w 1545488"/>
                <a:gd name="connsiteY285" fmla="*/ 206111 h 1300134"/>
                <a:gd name="connsiteX286" fmla="*/ 1082764 w 1545488"/>
                <a:gd name="connsiteY286" fmla="*/ 196958 h 1300134"/>
                <a:gd name="connsiteX287" fmla="*/ 1086174 w 1545488"/>
                <a:gd name="connsiteY287" fmla="*/ 196586 h 1300134"/>
                <a:gd name="connsiteX288" fmla="*/ 1084240 w 1545488"/>
                <a:gd name="connsiteY288" fmla="*/ 173888 h 1300134"/>
                <a:gd name="connsiteX289" fmla="*/ 1084536 w 1545488"/>
                <a:gd name="connsiteY289" fmla="*/ 145723 h 1300134"/>
                <a:gd name="connsiteX290" fmla="*/ 1083012 w 1545488"/>
                <a:gd name="connsiteY290" fmla="*/ 138799 h 1300134"/>
                <a:gd name="connsiteX291" fmla="*/ 1077278 w 1545488"/>
                <a:gd name="connsiteY291" fmla="*/ 131521 h 1300134"/>
                <a:gd name="connsiteX292" fmla="*/ 1066600 w 1545488"/>
                <a:gd name="connsiteY292" fmla="*/ 120320 h 1300134"/>
                <a:gd name="connsiteX293" fmla="*/ 1060428 w 1545488"/>
                <a:gd name="connsiteY293" fmla="*/ 111319 h 1300134"/>
                <a:gd name="connsiteX294" fmla="*/ 1067772 w 1545488"/>
                <a:gd name="connsiteY294" fmla="*/ 101270 h 1300134"/>
                <a:gd name="connsiteX295" fmla="*/ 1067772 w 1545488"/>
                <a:gd name="connsiteY295" fmla="*/ 92078 h 1300134"/>
                <a:gd name="connsiteX296" fmla="*/ 1073163 w 1545488"/>
                <a:gd name="connsiteY296" fmla="*/ 84229 h 1300134"/>
                <a:gd name="connsiteX297" fmla="*/ 1075620 w 1545488"/>
                <a:gd name="connsiteY297" fmla="*/ 79877 h 1300134"/>
                <a:gd name="connsiteX298" fmla="*/ 1075620 w 1545488"/>
                <a:gd name="connsiteY298" fmla="*/ 67151 h 1300134"/>
                <a:gd name="connsiteX299" fmla="*/ 1074544 w 1545488"/>
                <a:gd name="connsiteY299" fmla="*/ 51149 h 1300134"/>
                <a:gd name="connsiteX300" fmla="*/ 1071010 w 1545488"/>
                <a:gd name="connsiteY300" fmla="*/ 47911 h 1300134"/>
                <a:gd name="connsiteX301" fmla="*/ 1071572 w 1545488"/>
                <a:gd name="connsiteY301" fmla="*/ 38167 h 1300134"/>
                <a:gd name="connsiteX302" fmla="*/ 1057208 w 1545488"/>
                <a:gd name="connsiteY302" fmla="*/ 31652 h 1300134"/>
                <a:gd name="connsiteX303" fmla="*/ 1049369 w 1545488"/>
                <a:gd name="connsiteY303" fmla="*/ 29232 h 1300134"/>
                <a:gd name="connsiteX304" fmla="*/ 1036596 w 1545488"/>
                <a:gd name="connsiteY304" fmla="*/ 29470 h 1300134"/>
                <a:gd name="connsiteX305" fmla="*/ 1035444 w 1545488"/>
                <a:gd name="connsiteY305" fmla="*/ 30956 h 1300134"/>
                <a:gd name="connsiteX306" fmla="*/ 1030396 w 1545488"/>
                <a:gd name="connsiteY306" fmla="*/ 48968 h 1300134"/>
                <a:gd name="connsiteX307" fmla="*/ 1030767 w 1545488"/>
                <a:gd name="connsiteY307" fmla="*/ 56817 h 1300134"/>
                <a:gd name="connsiteX308" fmla="*/ 1009136 w 1545488"/>
                <a:gd name="connsiteY308" fmla="*/ 66970 h 1300134"/>
                <a:gd name="connsiteX309" fmla="*/ 1006973 w 1545488"/>
                <a:gd name="connsiteY309" fmla="*/ 70780 h 1300134"/>
                <a:gd name="connsiteX310" fmla="*/ 987962 w 1545488"/>
                <a:gd name="connsiteY310" fmla="*/ 81162 h 1300134"/>
                <a:gd name="connsiteX311" fmla="*/ 985056 w 1545488"/>
                <a:gd name="connsiteY311" fmla="*/ 82782 h 1300134"/>
                <a:gd name="connsiteX312" fmla="*/ 968635 w 1545488"/>
                <a:gd name="connsiteY312" fmla="*/ 84696 h 1300134"/>
                <a:gd name="connsiteX313" fmla="*/ 957844 w 1545488"/>
                <a:gd name="connsiteY313" fmla="*/ 89306 h 1300134"/>
                <a:gd name="connsiteX314" fmla="*/ 947795 w 1545488"/>
                <a:gd name="connsiteY314" fmla="*/ 90383 h 1300134"/>
                <a:gd name="connsiteX315" fmla="*/ 928078 w 1545488"/>
                <a:gd name="connsiteY315" fmla="*/ 77324 h 1300134"/>
                <a:gd name="connsiteX316" fmla="*/ 919744 w 1545488"/>
                <a:gd name="connsiteY316" fmla="*/ 71114 h 1300134"/>
                <a:gd name="connsiteX317" fmla="*/ 911523 w 1545488"/>
                <a:gd name="connsiteY317" fmla="*/ 63036 h 1300134"/>
                <a:gd name="connsiteX318" fmla="*/ 900770 w 1545488"/>
                <a:gd name="connsiteY318" fmla="*/ 58645 h 1300134"/>
                <a:gd name="connsiteX319" fmla="*/ 887521 w 1545488"/>
                <a:gd name="connsiteY319" fmla="*/ 55035 h 1300134"/>
                <a:gd name="connsiteX320" fmla="*/ 878148 w 1545488"/>
                <a:gd name="connsiteY320" fmla="*/ 50225 h 1300134"/>
                <a:gd name="connsiteX321" fmla="*/ 873347 w 1545488"/>
                <a:gd name="connsiteY321" fmla="*/ 43539 h 1300134"/>
                <a:gd name="connsiteX322" fmla="*/ 861851 w 1545488"/>
                <a:gd name="connsiteY322" fmla="*/ 30889 h 1300134"/>
                <a:gd name="connsiteX323" fmla="*/ 851916 w 1545488"/>
                <a:gd name="connsiteY323" fmla="*/ 33194 h 1300134"/>
                <a:gd name="connsiteX324" fmla="*/ 845401 w 1545488"/>
                <a:gd name="connsiteY324" fmla="*/ 32452 h 1300134"/>
                <a:gd name="connsiteX325" fmla="*/ 836400 w 1545488"/>
                <a:gd name="connsiteY325" fmla="*/ 29366 h 1300134"/>
                <a:gd name="connsiteX326" fmla="*/ 829885 w 1545488"/>
                <a:gd name="connsiteY326" fmla="*/ 24565 h 1300134"/>
                <a:gd name="connsiteX327" fmla="*/ 818569 w 1545488"/>
                <a:gd name="connsiteY327" fmla="*/ 33556 h 1300134"/>
                <a:gd name="connsiteX328" fmla="*/ 802881 w 1545488"/>
                <a:gd name="connsiteY328" fmla="*/ 40081 h 1300134"/>
                <a:gd name="connsiteX329" fmla="*/ 793880 w 1545488"/>
                <a:gd name="connsiteY329" fmla="*/ 42948 h 1300134"/>
                <a:gd name="connsiteX330" fmla="*/ 787032 w 1545488"/>
                <a:gd name="connsiteY330" fmla="*/ 48825 h 1300134"/>
                <a:gd name="connsiteX331" fmla="*/ 781669 w 1545488"/>
                <a:gd name="connsiteY331" fmla="*/ 54559 h 1300134"/>
                <a:gd name="connsiteX332" fmla="*/ 769553 w 1545488"/>
                <a:gd name="connsiteY332" fmla="*/ 57607 h 1300134"/>
                <a:gd name="connsiteX333" fmla="*/ 768067 w 1545488"/>
                <a:gd name="connsiteY333" fmla="*/ 57979 h 1300134"/>
                <a:gd name="connsiteX334" fmla="*/ 760476 w 1545488"/>
                <a:gd name="connsiteY334" fmla="*/ 58541 h 1300134"/>
                <a:gd name="connsiteX335" fmla="*/ 752799 w 1545488"/>
                <a:gd name="connsiteY335" fmla="*/ 60436 h 1300134"/>
                <a:gd name="connsiteX336" fmla="*/ 744398 w 1545488"/>
                <a:gd name="connsiteY336" fmla="*/ 65865 h 1300134"/>
                <a:gd name="connsiteX337" fmla="*/ 733758 w 1545488"/>
                <a:gd name="connsiteY337" fmla="*/ 63532 h 1300134"/>
                <a:gd name="connsiteX338" fmla="*/ 726777 w 1545488"/>
                <a:gd name="connsiteY338" fmla="*/ 61427 h 1300134"/>
                <a:gd name="connsiteX339" fmla="*/ 724472 w 1545488"/>
                <a:gd name="connsiteY339" fmla="*/ 52606 h 1300134"/>
                <a:gd name="connsiteX340" fmla="*/ 717585 w 1545488"/>
                <a:gd name="connsiteY340" fmla="*/ 50302 h 1300134"/>
                <a:gd name="connsiteX341" fmla="*/ 706088 w 1545488"/>
                <a:gd name="connsiteY341" fmla="*/ 51283 h 1300134"/>
                <a:gd name="connsiteX342" fmla="*/ 699192 w 1545488"/>
                <a:gd name="connsiteY342" fmla="*/ 59502 h 1300134"/>
                <a:gd name="connsiteX343" fmla="*/ 690744 w 1545488"/>
                <a:gd name="connsiteY343" fmla="*/ 62579 h 1300134"/>
                <a:gd name="connsiteX344" fmla="*/ 681142 w 1545488"/>
                <a:gd name="connsiteY344" fmla="*/ 62579 h 1300134"/>
                <a:gd name="connsiteX345" fmla="*/ 673522 w 1545488"/>
                <a:gd name="connsiteY345" fmla="*/ 65999 h 1300134"/>
                <a:gd name="connsiteX346" fmla="*/ 666588 w 1545488"/>
                <a:gd name="connsiteY346" fmla="*/ 68304 h 1300134"/>
                <a:gd name="connsiteX347" fmla="*/ 660854 w 1545488"/>
                <a:gd name="connsiteY347" fmla="*/ 72904 h 1300134"/>
                <a:gd name="connsiteX348" fmla="*/ 650577 w 1545488"/>
                <a:gd name="connsiteY348" fmla="*/ 71028 h 1300134"/>
                <a:gd name="connsiteX349" fmla="*/ 642042 w 1545488"/>
                <a:gd name="connsiteY349" fmla="*/ 64094 h 1300134"/>
                <a:gd name="connsiteX350" fmla="*/ 629984 w 1545488"/>
                <a:gd name="connsiteY350" fmla="*/ 56131 h 1300134"/>
                <a:gd name="connsiteX351" fmla="*/ 615953 w 1545488"/>
                <a:gd name="connsiteY351" fmla="*/ 47958 h 1300134"/>
                <a:gd name="connsiteX352" fmla="*/ 576167 w 1545488"/>
                <a:gd name="connsiteY352" fmla="*/ 49635 h 1300134"/>
                <a:gd name="connsiteX353" fmla="*/ 557822 w 1545488"/>
                <a:gd name="connsiteY353" fmla="*/ 42291 h 1300134"/>
                <a:gd name="connsiteX354" fmla="*/ 529952 w 1545488"/>
                <a:gd name="connsiteY354" fmla="*/ 23403 h 1300134"/>
                <a:gd name="connsiteX355" fmla="*/ 509902 w 1545488"/>
                <a:gd name="connsiteY355" fmla="*/ 9735 h 1300134"/>
                <a:gd name="connsiteX356" fmla="*/ 493643 w 1545488"/>
                <a:gd name="connsiteY356" fmla="*/ 0 h 1300134"/>
                <a:gd name="connsiteX357" fmla="*/ 486290 w 1545488"/>
                <a:gd name="connsiteY357" fmla="*/ 8496 h 1300134"/>
                <a:gd name="connsiteX358" fmla="*/ 483051 w 1545488"/>
                <a:gd name="connsiteY358" fmla="*/ 24755 h 1300134"/>
                <a:gd name="connsiteX359" fmla="*/ 472173 w 1545488"/>
                <a:gd name="connsiteY359" fmla="*/ 38833 h 1300134"/>
                <a:gd name="connsiteX360" fmla="*/ 464620 w 1545488"/>
                <a:gd name="connsiteY360" fmla="*/ 59436 h 1300134"/>
                <a:gd name="connsiteX361" fmla="*/ 451599 w 1545488"/>
                <a:gd name="connsiteY361" fmla="*/ 90849 h 1300134"/>
                <a:gd name="connsiteX362" fmla="*/ 440512 w 1545488"/>
                <a:gd name="connsiteY362" fmla="*/ 93431 h 1300134"/>
                <a:gd name="connsiteX363" fmla="*/ 436340 w 1545488"/>
                <a:gd name="connsiteY363" fmla="*/ 114938 h 1300134"/>
                <a:gd name="connsiteX364" fmla="*/ 376809 w 1545488"/>
                <a:gd name="connsiteY364" fmla="*/ 115681 h 1300134"/>
                <a:gd name="connsiteX365" fmla="*/ 334651 w 1545488"/>
                <a:gd name="connsiteY365" fmla="*/ 118263 h 1300134"/>
                <a:gd name="connsiteX366" fmla="*/ 329889 w 1545488"/>
                <a:gd name="connsiteY366" fmla="*/ 118548 h 1300134"/>
                <a:gd name="connsiteX367" fmla="*/ 305076 w 1545488"/>
                <a:gd name="connsiteY367" fmla="*/ 124387 h 1300134"/>
                <a:gd name="connsiteX368" fmla="*/ 276130 w 1545488"/>
                <a:gd name="connsiteY368" fmla="*/ 147257 h 1300134"/>
                <a:gd name="connsiteX369" fmla="*/ 251536 w 1545488"/>
                <a:gd name="connsiteY369" fmla="*/ 166716 h 1300134"/>
                <a:gd name="connsiteX370" fmla="*/ 247850 w 1545488"/>
                <a:gd name="connsiteY370" fmla="*/ 169669 h 1300134"/>
                <a:gd name="connsiteX371" fmla="*/ 221809 w 1545488"/>
                <a:gd name="connsiteY371" fmla="*/ 185718 h 1300134"/>
                <a:gd name="connsiteX372" fmla="*/ 127502 w 1545488"/>
                <a:gd name="connsiteY372" fmla="*/ 223114 h 1300134"/>
                <a:gd name="connsiteX373" fmla="*/ 107061 w 1545488"/>
                <a:gd name="connsiteY373" fmla="*/ 224752 h 1300134"/>
                <a:gd name="connsiteX374" fmla="*/ 72828 w 1545488"/>
                <a:gd name="connsiteY374" fmla="*/ 222590 h 1300134"/>
                <a:gd name="connsiteX375" fmla="*/ 14526 w 1545488"/>
                <a:gd name="connsiteY375" fmla="*/ 311429 h 1300134"/>
                <a:gd name="connsiteX376" fmla="*/ 2248 w 1545488"/>
                <a:gd name="connsiteY376" fmla="*/ 341319 h 1300134"/>
                <a:gd name="connsiteX377" fmla="*/ 0 w 1545488"/>
                <a:gd name="connsiteY377" fmla="*/ 354282 h 13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45488" h="1300134">
                  <a:moveTo>
                    <a:pt x="0" y="354282"/>
                  </a:moveTo>
                  <a:lnTo>
                    <a:pt x="46930" y="342585"/>
                  </a:lnTo>
                  <a:lnTo>
                    <a:pt x="186890" y="310153"/>
                  </a:lnTo>
                  <a:lnTo>
                    <a:pt x="189195" y="323659"/>
                  </a:lnTo>
                  <a:lnTo>
                    <a:pt x="173155" y="329041"/>
                  </a:lnTo>
                  <a:lnTo>
                    <a:pt x="175422" y="340662"/>
                  </a:lnTo>
                  <a:lnTo>
                    <a:pt x="171317" y="340662"/>
                  </a:lnTo>
                  <a:lnTo>
                    <a:pt x="168783" y="344348"/>
                  </a:lnTo>
                  <a:lnTo>
                    <a:pt x="169269" y="347596"/>
                  </a:lnTo>
                  <a:lnTo>
                    <a:pt x="167373" y="350129"/>
                  </a:lnTo>
                  <a:lnTo>
                    <a:pt x="169469" y="353625"/>
                  </a:lnTo>
                  <a:lnTo>
                    <a:pt x="177879" y="366560"/>
                  </a:lnTo>
                  <a:lnTo>
                    <a:pt x="183299" y="371408"/>
                  </a:lnTo>
                  <a:lnTo>
                    <a:pt x="190072" y="369589"/>
                  </a:lnTo>
                  <a:lnTo>
                    <a:pt x="195701" y="366846"/>
                  </a:lnTo>
                  <a:lnTo>
                    <a:pt x="197177" y="366274"/>
                  </a:lnTo>
                  <a:lnTo>
                    <a:pt x="198863" y="373418"/>
                  </a:lnTo>
                  <a:lnTo>
                    <a:pt x="220247" y="379743"/>
                  </a:lnTo>
                  <a:lnTo>
                    <a:pt x="221637" y="389048"/>
                  </a:lnTo>
                  <a:lnTo>
                    <a:pt x="222199" y="392954"/>
                  </a:lnTo>
                  <a:lnTo>
                    <a:pt x="222199" y="399764"/>
                  </a:lnTo>
                  <a:lnTo>
                    <a:pt x="216837" y="420052"/>
                  </a:lnTo>
                  <a:lnTo>
                    <a:pt x="219142" y="430720"/>
                  </a:lnTo>
                  <a:lnTo>
                    <a:pt x="214712" y="443122"/>
                  </a:lnTo>
                  <a:lnTo>
                    <a:pt x="214712" y="453057"/>
                  </a:lnTo>
                  <a:lnTo>
                    <a:pt x="210521" y="466058"/>
                  </a:lnTo>
                  <a:lnTo>
                    <a:pt x="200549" y="471449"/>
                  </a:lnTo>
                  <a:lnTo>
                    <a:pt x="191729" y="473707"/>
                  </a:lnTo>
                  <a:lnTo>
                    <a:pt x="186747" y="477526"/>
                  </a:lnTo>
                  <a:lnTo>
                    <a:pt x="177184" y="478307"/>
                  </a:lnTo>
                  <a:lnTo>
                    <a:pt x="168735" y="484051"/>
                  </a:lnTo>
                  <a:lnTo>
                    <a:pt x="161058" y="489023"/>
                  </a:lnTo>
                  <a:lnTo>
                    <a:pt x="162211" y="496328"/>
                  </a:lnTo>
                  <a:lnTo>
                    <a:pt x="165535" y="499329"/>
                  </a:lnTo>
                  <a:lnTo>
                    <a:pt x="166430" y="500148"/>
                  </a:lnTo>
                  <a:lnTo>
                    <a:pt x="168240" y="503234"/>
                  </a:lnTo>
                  <a:lnTo>
                    <a:pt x="172307" y="510178"/>
                  </a:lnTo>
                  <a:lnTo>
                    <a:pt x="174488" y="513950"/>
                  </a:lnTo>
                  <a:lnTo>
                    <a:pt x="176946" y="519693"/>
                  </a:lnTo>
                  <a:lnTo>
                    <a:pt x="179079" y="524666"/>
                  </a:lnTo>
                  <a:lnTo>
                    <a:pt x="185595" y="534228"/>
                  </a:lnTo>
                  <a:lnTo>
                    <a:pt x="185223" y="543049"/>
                  </a:lnTo>
                  <a:lnTo>
                    <a:pt x="189424" y="549583"/>
                  </a:lnTo>
                  <a:lnTo>
                    <a:pt x="194396" y="564156"/>
                  </a:lnTo>
                  <a:lnTo>
                    <a:pt x="192510" y="572567"/>
                  </a:lnTo>
                  <a:lnTo>
                    <a:pt x="192834" y="574586"/>
                  </a:lnTo>
                  <a:lnTo>
                    <a:pt x="193243" y="577167"/>
                  </a:lnTo>
                  <a:lnTo>
                    <a:pt x="205521" y="586740"/>
                  </a:lnTo>
                  <a:lnTo>
                    <a:pt x="210093" y="591341"/>
                  </a:lnTo>
                  <a:lnTo>
                    <a:pt x="210503" y="600160"/>
                  </a:lnTo>
                  <a:lnTo>
                    <a:pt x="217761" y="610286"/>
                  </a:lnTo>
                  <a:lnTo>
                    <a:pt x="220066" y="618915"/>
                  </a:lnTo>
                  <a:lnTo>
                    <a:pt x="232534" y="630784"/>
                  </a:lnTo>
                  <a:lnTo>
                    <a:pt x="232905" y="638623"/>
                  </a:lnTo>
                  <a:lnTo>
                    <a:pt x="242468" y="642442"/>
                  </a:lnTo>
                  <a:lnTo>
                    <a:pt x="257251" y="649176"/>
                  </a:lnTo>
                  <a:lnTo>
                    <a:pt x="250317" y="658739"/>
                  </a:lnTo>
                  <a:lnTo>
                    <a:pt x="246126" y="667569"/>
                  </a:lnTo>
                  <a:lnTo>
                    <a:pt x="241554" y="675246"/>
                  </a:lnTo>
                  <a:lnTo>
                    <a:pt x="242706" y="687886"/>
                  </a:lnTo>
                  <a:lnTo>
                    <a:pt x="249222" y="698602"/>
                  </a:lnTo>
                  <a:lnTo>
                    <a:pt x="254584" y="703212"/>
                  </a:lnTo>
                  <a:lnTo>
                    <a:pt x="258413" y="715070"/>
                  </a:lnTo>
                  <a:lnTo>
                    <a:pt x="258413" y="723119"/>
                  </a:lnTo>
                  <a:lnTo>
                    <a:pt x="266824" y="730015"/>
                  </a:lnTo>
                  <a:lnTo>
                    <a:pt x="267976" y="740359"/>
                  </a:lnTo>
                  <a:lnTo>
                    <a:pt x="263404" y="747293"/>
                  </a:lnTo>
                  <a:lnTo>
                    <a:pt x="264147" y="759152"/>
                  </a:lnTo>
                  <a:lnTo>
                    <a:pt x="263776" y="768725"/>
                  </a:lnTo>
                  <a:lnTo>
                    <a:pt x="261099" y="777174"/>
                  </a:lnTo>
                  <a:lnTo>
                    <a:pt x="265300" y="788298"/>
                  </a:lnTo>
                  <a:lnTo>
                    <a:pt x="261099" y="797500"/>
                  </a:lnTo>
                  <a:lnTo>
                    <a:pt x="261099" y="810511"/>
                  </a:lnTo>
                  <a:lnTo>
                    <a:pt x="268776" y="820084"/>
                  </a:lnTo>
                  <a:lnTo>
                    <a:pt x="275663" y="824684"/>
                  </a:lnTo>
                  <a:lnTo>
                    <a:pt x="290208" y="821598"/>
                  </a:lnTo>
                  <a:lnTo>
                    <a:pt x="300181" y="823160"/>
                  </a:lnTo>
                  <a:lnTo>
                    <a:pt x="312829" y="821227"/>
                  </a:lnTo>
                  <a:lnTo>
                    <a:pt x="320497" y="828161"/>
                  </a:lnTo>
                  <a:lnTo>
                    <a:pt x="337728" y="830837"/>
                  </a:lnTo>
                  <a:lnTo>
                    <a:pt x="352311" y="834247"/>
                  </a:lnTo>
                  <a:lnTo>
                    <a:pt x="366856" y="835809"/>
                  </a:lnTo>
                  <a:lnTo>
                    <a:pt x="378352" y="835809"/>
                  </a:lnTo>
                  <a:lnTo>
                    <a:pt x="392678" y="837990"/>
                  </a:lnTo>
                  <a:lnTo>
                    <a:pt x="401907" y="839628"/>
                  </a:lnTo>
                  <a:lnTo>
                    <a:pt x="410575" y="850468"/>
                  </a:lnTo>
                  <a:lnTo>
                    <a:pt x="411099" y="865080"/>
                  </a:lnTo>
                  <a:lnTo>
                    <a:pt x="419243" y="889492"/>
                  </a:lnTo>
                  <a:lnTo>
                    <a:pt x="434388" y="900332"/>
                  </a:lnTo>
                  <a:lnTo>
                    <a:pt x="439817" y="913352"/>
                  </a:lnTo>
                  <a:lnTo>
                    <a:pt x="445770" y="921477"/>
                  </a:lnTo>
                  <a:lnTo>
                    <a:pt x="458238" y="918763"/>
                  </a:lnTo>
                  <a:lnTo>
                    <a:pt x="464753" y="923649"/>
                  </a:lnTo>
                  <a:lnTo>
                    <a:pt x="473993" y="935593"/>
                  </a:lnTo>
                  <a:lnTo>
                    <a:pt x="483727" y="952376"/>
                  </a:lnTo>
                  <a:lnTo>
                    <a:pt x="490214" y="960501"/>
                  </a:lnTo>
                  <a:lnTo>
                    <a:pt x="503225" y="959434"/>
                  </a:lnTo>
                  <a:lnTo>
                    <a:pt x="511350" y="963216"/>
                  </a:lnTo>
                  <a:lnTo>
                    <a:pt x="520208" y="978198"/>
                  </a:lnTo>
                  <a:lnTo>
                    <a:pt x="529847" y="988219"/>
                  </a:lnTo>
                  <a:lnTo>
                    <a:pt x="541677" y="1000782"/>
                  </a:lnTo>
                  <a:lnTo>
                    <a:pt x="545782" y="1011174"/>
                  </a:lnTo>
                  <a:lnTo>
                    <a:pt x="545782" y="1021889"/>
                  </a:lnTo>
                  <a:lnTo>
                    <a:pt x="546516" y="1033339"/>
                  </a:lnTo>
                  <a:lnTo>
                    <a:pt x="548707" y="1048902"/>
                  </a:lnTo>
                  <a:lnTo>
                    <a:pt x="550936" y="1057808"/>
                  </a:lnTo>
                  <a:lnTo>
                    <a:pt x="556841" y="1069267"/>
                  </a:lnTo>
                  <a:lnTo>
                    <a:pt x="564614" y="1082202"/>
                  </a:lnTo>
                  <a:lnTo>
                    <a:pt x="578310" y="1089593"/>
                  </a:lnTo>
                  <a:lnTo>
                    <a:pt x="588655" y="1097356"/>
                  </a:lnTo>
                  <a:lnTo>
                    <a:pt x="601961" y="1106634"/>
                  </a:lnTo>
                  <a:lnTo>
                    <a:pt x="611238" y="1111434"/>
                  </a:lnTo>
                  <a:lnTo>
                    <a:pt x="620135" y="1122521"/>
                  </a:lnTo>
                  <a:lnTo>
                    <a:pt x="636022" y="1135133"/>
                  </a:lnTo>
                  <a:lnTo>
                    <a:pt x="648262" y="1146953"/>
                  </a:lnTo>
                  <a:lnTo>
                    <a:pt x="657492" y="1152125"/>
                  </a:lnTo>
                  <a:lnTo>
                    <a:pt x="664521" y="1163955"/>
                  </a:lnTo>
                  <a:lnTo>
                    <a:pt x="672655" y="1178404"/>
                  </a:lnTo>
                  <a:lnTo>
                    <a:pt x="678942" y="1188044"/>
                  </a:lnTo>
                  <a:lnTo>
                    <a:pt x="679314" y="1200245"/>
                  </a:lnTo>
                  <a:lnTo>
                    <a:pt x="673398" y="1211704"/>
                  </a:lnTo>
                  <a:lnTo>
                    <a:pt x="673398" y="1234650"/>
                  </a:lnTo>
                  <a:lnTo>
                    <a:pt x="678942" y="1250213"/>
                  </a:lnTo>
                  <a:lnTo>
                    <a:pt x="680428" y="1266101"/>
                  </a:lnTo>
                  <a:lnTo>
                    <a:pt x="682285" y="1276483"/>
                  </a:lnTo>
                  <a:lnTo>
                    <a:pt x="684467" y="1287570"/>
                  </a:lnTo>
                  <a:lnTo>
                    <a:pt x="688934" y="1300134"/>
                  </a:lnTo>
                  <a:lnTo>
                    <a:pt x="692258" y="1297553"/>
                  </a:lnTo>
                  <a:lnTo>
                    <a:pt x="698545" y="1291266"/>
                  </a:lnTo>
                  <a:lnTo>
                    <a:pt x="704450" y="1284989"/>
                  </a:lnTo>
                  <a:lnTo>
                    <a:pt x="709670" y="1285361"/>
                  </a:lnTo>
                  <a:lnTo>
                    <a:pt x="715947" y="1286094"/>
                  </a:lnTo>
                  <a:lnTo>
                    <a:pt x="725929" y="1287170"/>
                  </a:lnTo>
                  <a:lnTo>
                    <a:pt x="731139" y="1285732"/>
                  </a:lnTo>
                  <a:lnTo>
                    <a:pt x="735940" y="1272759"/>
                  </a:lnTo>
                  <a:lnTo>
                    <a:pt x="740740" y="1264253"/>
                  </a:lnTo>
                  <a:lnTo>
                    <a:pt x="746655" y="1254614"/>
                  </a:lnTo>
                  <a:lnTo>
                    <a:pt x="753675" y="1252023"/>
                  </a:lnTo>
                  <a:lnTo>
                    <a:pt x="759962" y="1250956"/>
                  </a:lnTo>
                  <a:lnTo>
                    <a:pt x="766620" y="1250585"/>
                  </a:lnTo>
                  <a:lnTo>
                    <a:pt x="777002" y="1247984"/>
                  </a:lnTo>
                  <a:lnTo>
                    <a:pt x="785536" y="1252785"/>
                  </a:lnTo>
                  <a:lnTo>
                    <a:pt x="791451" y="1254271"/>
                  </a:lnTo>
                  <a:lnTo>
                    <a:pt x="804758" y="1249842"/>
                  </a:lnTo>
                  <a:lnTo>
                    <a:pt x="813292" y="1243556"/>
                  </a:lnTo>
                  <a:lnTo>
                    <a:pt x="819941" y="1237269"/>
                  </a:lnTo>
                  <a:lnTo>
                    <a:pt x="828437" y="1227258"/>
                  </a:lnTo>
                  <a:lnTo>
                    <a:pt x="840677" y="1223200"/>
                  </a:lnTo>
                  <a:lnTo>
                    <a:pt x="849535" y="1221343"/>
                  </a:lnTo>
                  <a:lnTo>
                    <a:pt x="870261" y="1226515"/>
                  </a:lnTo>
                  <a:lnTo>
                    <a:pt x="885082" y="1220600"/>
                  </a:lnTo>
                  <a:lnTo>
                    <a:pt x="896531" y="1224667"/>
                  </a:lnTo>
                  <a:lnTo>
                    <a:pt x="906180" y="1220600"/>
                  </a:lnTo>
                  <a:lnTo>
                    <a:pt x="913200" y="1216171"/>
                  </a:lnTo>
                  <a:lnTo>
                    <a:pt x="919486" y="1209884"/>
                  </a:lnTo>
                  <a:lnTo>
                    <a:pt x="927259" y="1209513"/>
                  </a:lnTo>
                  <a:lnTo>
                    <a:pt x="940194" y="1209513"/>
                  </a:lnTo>
                  <a:lnTo>
                    <a:pt x="946680" y="1212094"/>
                  </a:lnTo>
                  <a:lnTo>
                    <a:pt x="957958" y="1216190"/>
                  </a:lnTo>
                  <a:lnTo>
                    <a:pt x="971655" y="1222105"/>
                  </a:lnTo>
                  <a:lnTo>
                    <a:pt x="981666" y="1221734"/>
                  </a:lnTo>
                  <a:lnTo>
                    <a:pt x="993496" y="1215819"/>
                  </a:lnTo>
                  <a:lnTo>
                    <a:pt x="1007193" y="1212837"/>
                  </a:lnTo>
                  <a:lnTo>
                    <a:pt x="1026090" y="1210980"/>
                  </a:lnTo>
                  <a:lnTo>
                    <a:pt x="1032196" y="1204170"/>
                  </a:lnTo>
                  <a:lnTo>
                    <a:pt x="1035691" y="1194721"/>
                  </a:lnTo>
                  <a:lnTo>
                    <a:pt x="1043464" y="1182519"/>
                  </a:lnTo>
                  <a:lnTo>
                    <a:pt x="1055284" y="1185482"/>
                  </a:lnTo>
                  <a:lnTo>
                    <a:pt x="1065305" y="1186215"/>
                  </a:lnTo>
                  <a:lnTo>
                    <a:pt x="1082297" y="1184367"/>
                  </a:lnTo>
                  <a:lnTo>
                    <a:pt x="1097861" y="1182919"/>
                  </a:lnTo>
                  <a:lnTo>
                    <a:pt x="1104510" y="1179938"/>
                  </a:lnTo>
                  <a:lnTo>
                    <a:pt x="1110425" y="1172537"/>
                  </a:lnTo>
                  <a:lnTo>
                    <a:pt x="1117082" y="1161822"/>
                  </a:lnTo>
                  <a:lnTo>
                    <a:pt x="1121883" y="1158097"/>
                  </a:lnTo>
                  <a:lnTo>
                    <a:pt x="1128913" y="1147010"/>
                  </a:lnTo>
                  <a:lnTo>
                    <a:pt x="1125969" y="1130342"/>
                  </a:lnTo>
                  <a:lnTo>
                    <a:pt x="1121864" y="1120368"/>
                  </a:lnTo>
                  <a:lnTo>
                    <a:pt x="1122236" y="1111453"/>
                  </a:lnTo>
                  <a:lnTo>
                    <a:pt x="1122607" y="1101109"/>
                  </a:lnTo>
                  <a:lnTo>
                    <a:pt x="1121864" y="1092975"/>
                  </a:lnTo>
                  <a:lnTo>
                    <a:pt x="1126379" y="1087717"/>
                  </a:lnTo>
                  <a:lnTo>
                    <a:pt x="1133361" y="1078887"/>
                  </a:lnTo>
                  <a:lnTo>
                    <a:pt x="1134475" y="1072610"/>
                  </a:lnTo>
                  <a:lnTo>
                    <a:pt x="1144819" y="1066324"/>
                  </a:lnTo>
                  <a:lnTo>
                    <a:pt x="1152963" y="1060047"/>
                  </a:lnTo>
                  <a:lnTo>
                    <a:pt x="1159983" y="1063733"/>
                  </a:lnTo>
                  <a:lnTo>
                    <a:pt x="1170699" y="1065590"/>
                  </a:lnTo>
                  <a:lnTo>
                    <a:pt x="1178833" y="1063733"/>
                  </a:lnTo>
                  <a:lnTo>
                    <a:pt x="1184786" y="1059228"/>
                  </a:lnTo>
                  <a:lnTo>
                    <a:pt x="1191397" y="1050027"/>
                  </a:lnTo>
                  <a:lnTo>
                    <a:pt x="1199159" y="1046331"/>
                  </a:lnTo>
                  <a:lnTo>
                    <a:pt x="1205074" y="1049293"/>
                  </a:lnTo>
                  <a:lnTo>
                    <a:pt x="1218772" y="1050398"/>
                  </a:lnTo>
                  <a:lnTo>
                    <a:pt x="1223248" y="1042264"/>
                  </a:lnTo>
                  <a:lnTo>
                    <a:pt x="1234335" y="1044483"/>
                  </a:lnTo>
                  <a:lnTo>
                    <a:pt x="1240241" y="1035577"/>
                  </a:lnTo>
                  <a:lnTo>
                    <a:pt x="1251375" y="1037063"/>
                  </a:lnTo>
                  <a:lnTo>
                    <a:pt x="1263196" y="1034834"/>
                  </a:lnTo>
                  <a:lnTo>
                    <a:pt x="1275017" y="1025976"/>
                  </a:lnTo>
                  <a:lnTo>
                    <a:pt x="1285408" y="1028929"/>
                  </a:lnTo>
                  <a:lnTo>
                    <a:pt x="1297229" y="1036320"/>
                  </a:lnTo>
                  <a:lnTo>
                    <a:pt x="1303144" y="1033339"/>
                  </a:lnTo>
                  <a:lnTo>
                    <a:pt x="1303144" y="1019299"/>
                  </a:lnTo>
                  <a:lnTo>
                    <a:pt x="1311278" y="1005231"/>
                  </a:lnTo>
                  <a:lnTo>
                    <a:pt x="1317936" y="991876"/>
                  </a:lnTo>
                  <a:lnTo>
                    <a:pt x="1329023" y="982275"/>
                  </a:lnTo>
                  <a:lnTo>
                    <a:pt x="1332005" y="968197"/>
                  </a:lnTo>
                  <a:lnTo>
                    <a:pt x="1346073" y="963759"/>
                  </a:lnTo>
                  <a:lnTo>
                    <a:pt x="1358646" y="965206"/>
                  </a:lnTo>
                  <a:lnTo>
                    <a:pt x="1360132" y="957082"/>
                  </a:lnTo>
                  <a:lnTo>
                    <a:pt x="1374200" y="950433"/>
                  </a:lnTo>
                  <a:lnTo>
                    <a:pt x="1378639" y="936346"/>
                  </a:lnTo>
                  <a:lnTo>
                    <a:pt x="1391203" y="934126"/>
                  </a:lnTo>
                  <a:lnTo>
                    <a:pt x="1396375" y="926735"/>
                  </a:lnTo>
                  <a:lnTo>
                    <a:pt x="1406024" y="920820"/>
                  </a:lnTo>
                  <a:lnTo>
                    <a:pt x="1414929" y="914162"/>
                  </a:lnTo>
                  <a:lnTo>
                    <a:pt x="1417873" y="904523"/>
                  </a:lnTo>
                  <a:lnTo>
                    <a:pt x="1426778" y="892693"/>
                  </a:lnTo>
                  <a:lnTo>
                    <a:pt x="1436599" y="877510"/>
                  </a:lnTo>
                  <a:lnTo>
                    <a:pt x="1439913" y="874557"/>
                  </a:lnTo>
                  <a:lnTo>
                    <a:pt x="1441771" y="867327"/>
                  </a:lnTo>
                  <a:lnTo>
                    <a:pt x="1438408" y="853821"/>
                  </a:lnTo>
                  <a:lnTo>
                    <a:pt x="1435656" y="844010"/>
                  </a:lnTo>
                  <a:lnTo>
                    <a:pt x="1438408" y="838876"/>
                  </a:lnTo>
                  <a:lnTo>
                    <a:pt x="1443057" y="838667"/>
                  </a:lnTo>
                  <a:lnTo>
                    <a:pt x="1449705" y="838667"/>
                  </a:lnTo>
                  <a:lnTo>
                    <a:pt x="1467441" y="834943"/>
                  </a:lnTo>
                  <a:lnTo>
                    <a:pt x="1478528" y="835304"/>
                  </a:lnTo>
                  <a:lnTo>
                    <a:pt x="1486567" y="831161"/>
                  </a:lnTo>
                  <a:lnTo>
                    <a:pt x="1506284" y="827884"/>
                  </a:lnTo>
                  <a:lnTo>
                    <a:pt x="1514370" y="824684"/>
                  </a:lnTo>
                  <a:lnTo>
                    <a:pt x="1521676" y="821769"/>
                  </a:lnTo>
                  <a:lnTo>
                    <a:pt x="1529601" y="817988"/>
                  </a:lnTo>
                  <a:lnTo>
                    <a:pt x="1539783" y="813111"/>
                  </a:lnTo>
                  <a:lnTo>
                    <a:pt x="1545489" y="809777"/>
                  </a:lnTo>
                  <a:lnTo>
                    <a:pt x="1534106" y="790356"/>
                  </a:lnTo>
                  <a:lnTo>
                    <a:pt x="1526105" y="768725"/>
                  </a:lnTo>
                  <a:lnTo>
                    <a:pt x="1526105" y="753866"/>
                  </a:lnTo>
                  <a:lnTo>
                    <a:pt x="1533497" y="723071"/>
                  </a:lnTo>
                  <a:lnTo>
                    <a:pt x="1541507" y="676837"/>
                  </a:lnTo>
                  <a:lnTo>
                    <a:pt x="1538631" y="643757"/>
                  </a:lnTo>
                  <a:lnTo>
                    <a:pt x="1525534" y="614648"/>
                  </a:lnTo>
                  <a:lnTo>
                    <a:pt x="1506693" y="587264"/>
                  </a:lnTo>
                  <a:lnTo>
                    <a:pt x="1481033" y="560994"/>
                  </a:lnTo>
                  <a:lnTo>
                    <a:pt x="1463907" y="537020"/>
                  </a:lnTo>
                  <a:lnTo>
                    <a:pt x="1449057" y="503939"/>
                  </a:lnTo>
                  <a:lnTo>
                    <a:pt x="1436446" y="468954"/>
                  </a:lnTo>
                  <a:lnTo>
                    <a:pt x="1432427" y="455162"/>
                  </a:lnTo>
                  <a:lnTo>
                    <a:pt x="1427950" y="433025"/>
                  </a:lnTo>
                  <a:lnTo>
                    <a:pt x="1428159" y="405679"/>
                  </a:lnTo>
                  <a:lnTo>
                    <a:pt x="1375153" y="403831"/>
                  </a:lnTo>
                  <a:lnTo>
                    <a:pt x="1311478" y="408880"/>
                  </a:lnTo>
                  <a:lnTo>
                    <a:pt x="1268949" y="422234"/>
                  </a:lnTo>
                  <a:lnTo>
                    <a:pt x="1252080" y="426587"/>
                  </a:lnTo>
                  <a:lnTo>
                    <a:pt x="1240336" y="429301"/>
                  </a:lnTo>
                  <a:lnTo>
                    <a:pt x="1239717" y="427654"/>
                  </a:lnTo>
                  <a:lnTo>
                    <a:pt x="1232649" y="408851"/>
                  </a:lnTo>
                  <a:lnTo>
                    <a:pt x="1224515" y="407137"/>
                  </a:lnTo>
                  <a:lnTo>
                    <a:pt x="1205713" y="403193"/>
                  </a:lnTo>
                  <a:lnTo>
                    <a:pt x="1192330" y="379629"/>
                  </a:lnTo>
                  <a:lnTo>
                    <a:pt x="1189501" y="374618"/>
                  </a:lnTo>
                  <a:lnTo>
                    <a:pt x="1177880" y="371790"/>
                  </a:lnTo>
                  <a:lnTo>
                    <a:pt x="1166508" y="356873"/>
                  </a:lnTo>
                  <a:lnTo>
                    <a:pt x="1153821" y="349168"/>
                  </a:lnTo>
                  <a:lnTo>
                    <a:pt x="1139276" y="342614"/>
                  </a:lnTo>
                  <a:lnTo>
                    <a:pt x="1130827" y="336880"/>
                  </a:lnTo>
                  <a:lnTo>
                    <a:pt x="1126255" y="323859"/>
                  </a:lnTo>
                  <a:lnTo>
                    <a:pt x="1123179" y="311991"/>
                  </a:lnTo>
                  <a:lnTo>
                    <a:pt x="1120502" y="308534"/>
                  </a:lnTo>
                  <a:lnTo>
                    <a:pt x="1111310" y="302780"/>
                  </a:lnTo>
                  <a:lnTo>
                    <a:pt x="1107481" y="299733"/>
                  </a:lnTo>
                  <a:lnTo>
                    <a:pt x="1100595" y="286712"/>
                  </a:lnTo>
                  <a:lnTo>
                    <a:pt x="1091403" y="280197"/>
                  </a:lnTo>
                  <a:lnTo>
                    <a:pt x="1086793" y="273672"/>
                  </a:lnTo>
                  <a:lnTo>
                    <a:pt x="1085640" y="267519"/>
                  </a:lnTo>
                  <a:lnTo>
                    <a:pt x="1071839" y="253717"/>
                  </a:lnTo>
                  <a:lnTo>
                    <a:pt x="1071839" y="249536"/>
                  </a:lnTo>
                  <a:lnTo>
                    <a:pt x="1081449" y="240706"/>
                  </a:lnTo>
                  <a:lnTo>
                    <a:pt x="1083335" y="235344"/>
                  </a:lnTo>
                  <a:lnTo>
                    <a:pt x="1081811" y="231514"/>
                  </a:lnTo>
                  <a:lnTo>
                    <a:pt x="1084116" y="223847"/>
                  </a:lnTo>
                  <a:lnTo>
                    <a:pt x="1088317" y="214284"/>
                  </a:lnTo>
                  <a:lnTo>
                    <a:pt x="1088698" y="212141"/>
                  </a:lnTo>
                  <a:lnTo>
                    <a:pt x="1087136" y="205626"/>
                  </a:lnTo>
                  <a:lnTo>
                    <a:pt x="1083755" y="206111"/>
                  </a:lnTo>
                  <a:lnTo>
                    <a:pt x="1082764" y="196958"/>
                  </a:lnTo>
                  <a:lnTo>
                    <a:pt x="1086174" y="196586"/>
                  </a:lnTo>
                  <a:lnTo>
                    <a:pt x="1084240" y="173888"/>
                  </a:lnTo>
                  <a:lnTo>
                    <a:pt x="1084536" y="145723"/>
                  </a:lnTo>
                  <a:lnTo>
                    <a:pt x="1083012" y="138799"/>
                  </a:lnTo>
                  <a:lnTo>
                    <a:pt x="1077278" y="131521"/>
                  </a:lnTo>
                  <a:lnTo>
                    <a:pt x="1066600" y="120320"/>
                  </a:lnTo>
                  <a:lnTo>
                    <a:pt x="1060428" y="111319"/>
                  </a:lnTo>
                  <a:lnTo>
                    <a:pt x="1067772" y="101270"/>
                  </a:lnTo>
                  <a:lnTo>
                    <a:pt x="1067772" y="92078"/>
                  </a:lnTo>
                  <a:lnTo>
                    <a:pt x="1073163" y="84229"/>
                  </a:lnTo>
                  <a:lnTo>
                    <a:pt x="1075620" y="79877"/>
                  </a:lnTo>
                  <a:lnTo>
                    <a:pt x="1075620" y="67151"/>
                  </a:lnTo>
                  <a:lnTo>
                    <a:pt x="1074544" y="51149"/>
                  </a:lnTo>
                  <a:lnTo>
                    <a:pt x="1071010" y="47911"/>
                  </a:lnTo>
                  <a:lnTo>
                    <a:pt x="1071572" y="38167"/>
                  </a:lnTo>
                  <a:lnTo>
                    <a:pt x="1057208" y="31652"/>
                  </a:lnTo>
                  <a:lnTo>
                    <a:pt x="1049369" y="29232"/>
                  </a:lnTo>
                  <a:lnTo>
                    <a:pt x="1036596" y="29470"/>
                  </a:lnTo>
                  <a:lnTo>
                    <a:pt x="1035444" y="30956"/>
                  </a:lnTo>
                  <a:lnTo>
                    <a:pt x="1030396" y="48968"/>
                  </a:lnTo>
                  <a:lnTo>
                    <a:pt x="1030767" y="56817"/>
                  </a:lnTo>
                  <a:lnTo>
                    <a:pt x="1009136" y="66970"/>
                  </a:lnTo>
                  <a:lnTo>
                    <a:pt x="1006973" y="70780"/>
                  </a:lnTo>
                  <a:lnTo>
                    <a:pt x="987962" y="81162"/>
                  </a:lnTo>
                  <a:lnTo>
                    <a:pt x="985056" y="82782"/>
                  </a:lnTo>
                  <a:lnTo>
                    <a:pt x="968635" y="84696"/>
                  </a:lnTo>
                  <a:lnTo>
                    <a:pt x="957844" y="89306"/>
                  </a:lnTo>
                  <a:lnTo>
                    <a:pt x="947795" y="90383"/>
                  </a:lnTo>
                  <a:lnTo>
                    <a:pt x="928078" y="77324"/>
                  </a:lnTo>
                  <a:lnTo>
                    <a:pt x="919744" y="71114"/>
                  </a:lnTo>
                  <a:lnTo>
                    <a:pt x="911523" y="63036"/>
                  </a:lnTo>
                  <a:lnTo>
                    <a:pt x="900770" y="58645"/>
                  </a:lnTo>
                  <a:lnTo>
                    <a:pt x="887521" y="55035"/>
                  </a:lnTo>
                  <a:lnTo>
                    <a:pt x="878148" y="50225"/>
                  </a:lnTo>
                  <a:lnTo>
                    <a:pt x="873347" y="43539"/>
                  </a:lnTo>
                  <a:lnTo>
                    <a:pt x="861851" y="30889"/>
                  </a:lnTo>
                  <a:lnTo>
                    <a:pt x="851916" y="33194"/>
                  </a:lnTo>
                  <a:lnTo>
                    <a:pt x="845401" y="32452"/>
                  </a:lnTo>
                  <a:lnTo>
                    <a:pt x="836400" y="29366"/>
                  </a:lnTo>
                  <a:lnTo>
                    <a:pt x="829885" y="24565"/>
                  </a:lnTo>
                  <a:lnTo>
                    <a:pt x="818569" y="33556"/>
                  </a:lnTo>
                  <a:lnTo>
                    <a:pt x="802881" y="40081"/>
                  </a:lnTo>
                  <a:lnTo>
                    <a:pt x="793880" y="42948"/>
                  </a:lnTo>
                  <a:lnTo>
                    <a:pt x="787032" y="48825"/>
                  </a:lnTo>
                  <a:lnTo>
                    <a:pt x="781669" y="54559"/>
                  </a:lnTo>
                  <a:lnTo>
                    <a:pt x="769553" y="57607"/>
                  </a:lnTo>
                  <a:lnTo>
                    <a:pt x="768067" y="57979"/>
                  </a:lnTo>
                  <a:lnTo>
                    <a:pt x="760476" y="58541"/>
                  </a:lnTo>
                  <a:lnTo>
                    <a:pt x="752799" y="60436"/>
                  </a:lnTo>
                  <a:lnTo>
                    <a:pt x="744398" y="65865"/>
                  </a:lnTo>
                  <a:lnTo>
                    <a:pt x="733758" y="63532"/>
                  </a:lnTo>
                  <a:lnTo>
                    <a:pt x="726777" y="61427"/>
                  </a:lnTo>
                  <a:lnTo>
                    <a:pt x="724472" y="52606"/>
                  </a:lnTo>
                  <a:lnTo>
                    <a:pt x="717585" y="50302"/>
                  </a:lnTo>
                  <a:lnTo>
                    <a:pt x="706088" y="51283"/>
                  </a:lnTo>
                  <a:lnTo>
                    <a:pt x="699192" y="59502"/>
                  </a:lnTo>
                  <a:lnTo>
                    <a:pt x="690744" y="62579"/>
                  </a:lnTo>
                  <a:lnTo>
                    <a:pt x="681142" y="62579"/>
                  </a:lnTo>
                  <a:lnTo>
                    <a:pt x="673522" y="65999"/>
                  </a:lnTo>
                  <a:lnTo>
                    <a:pt x="666588" y="68304"/>
                  </a:lnTo>
                  <a:lnTo>
                    <a:pt x="660854" y="72904"/>
                  </a:lnTo>
                  <a:lnTo>
                    <a:pt x="650577" y="71028"/>
                  </a:lnTo>
                  <a:lnTo>
                    <a:pt x="642042" y="64094"/>
                  </a:lnTo>
                  <a:lnTo>
                    <a:pt x="629984" y="56131"/>
                  </a:lnTo>
                  <a:lnTo>
                    <a:pt x="615953" y="47958"/>
                  </a:lnTo>
                  <a:lnTo>
                    <a:pt x="576167" y="49635"/>
                  </a:lnTo>
                  <a:lnTo>
                    <a:pt x="557822" y="42291"/>
                  </a:lnTo>
                  <a:lnTo>
                    <a:pt x="529952" y="23403"/>
                  </a:lnTo>
                  <a:lnTo>
                    <a:pt x="509902" y="9735"/>
                  </a:lnTo>
                  <a:lnTo>
                    <a:pt x="493643" y="0"/>
                  </a:lnTo>
                  <a:lnTo>
                    <a:pt x="486290" y="8496"/>
                  </a:lnTo>
                  <a:lnTo>
                    <a:pt x="483051" y="24755"/>
                  </a:lnTo>
                  <a:lnTo>
                    <a:pt x="472173" y="38833"/>
                  </a:lnTo>
                  <a:lnTo>
                    <a:pt x="464620" y="59436"/>
                  </a:lnTo>
                  <a:lnTo>
                    <a:pt x="451599" y="90849"/>
                  </a:lnTo>
                  <a:lnTo>
                    <a:pt x="440512" y="93431"/>
                  </a:lnTo>
                  <a:lnTo>
                    <a:pt x="436340" y="114938"/>
                  </a:lnTo>
                  <a:lnTo>
                    <a:pt x="376809" y="115681"/>
                  </a:lnTo>
                  <a:lnTo>
                    <a:pt x="334651" y="118263"/>
                  </a:lnTo>
                  <a:lnTo>
                    <a:pt x="329889" y="118548"/>
                  </a:lnTo>
                  <a:lnTo>
                    <a:pt x="305076" y="124387"/>
                  </a:lnTo>
                  <a:lnTo>
                    <a:pt x="276130" y="147257"/>
                  </a:lnTo>
                  <a:lnTo>
                    <a:pt x="251536" y="166716"/>
                  </a:lnTo>
                  <a:lnTo>
                    <a:pt x="247850" y="169669"/>
                  </a:lnTo>
                  <a:lnTo>
                    <a:pt x="221809" y="185718"/>
                  </a:lnTo>
                  <a:lnTo>
                    <a:pt x="127502" y="223114"/>
                  </a:lnTo>
                  <a:lnTo>
                    <a:pt x="107061" y="224752"/>
                  </a:lnTo>
                  <a:lnTo>
                    <a:pt x="72828" y="222590"/>
                  </a:lnTo>
                  <a:lnTo>
                    <a:pt x="14526" y="311429"/>
                  </a:lnTo>
                  <a:lnTo>
                    <a:pt x="2248" y="341319"/>
                  </a:lnTo>
                  <a:lnTo>
                    <a:pt x="0" y="35428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6" name="그래픽 2">
              <a:extLst>
                <a:ext uri="{FF2B5EF4-FFF2-40B4-BE49-F238E27FC236}">
                  <a16:creationId xmlns:a16="http://schemas.microsoft.com/office/drawing/2014/main" id="{4F3B9F8B-9C98-54EF-79A5-26650C92A594}"/>
                </a:ext>
              </a:extLst>
            </p:cNvPr>
            <p:cNvSpPr/>
            <p:nvPr/>
          </p:nvSpPr>
          <p:spPr>
            <a:xfrm>
              <a:off x="5395950" y="5532653"/>
              <a:ext cx="1497948" cy="1457210"/>
            </a:xfrm>
            <a:custGeom>
              <a:avLst/>
              <a:gdLst>
                <a:gd name="connsiteX0" fmla="*/ 39548 w 1497948"/>
                <a:gd name="connsiteY0" fmla="*/ 581834 h 1457210"/>
                <a:gd name="connsiteX1" fmla="*/ 45463 w 1497948"/>
                <a:gd name="connsiteY1" fmla="*/ 574434 h 1457210"/>
                <a:gd name="connsiteX2" fmla="*/ 52121 w 1497948"/>
                <a:gd name="connsiteY2" fmla="*/ 563718 h 1457210"/>
                <a:gd name="connsiteX3" fmla="*/ 56922 w 1497948"/>
                <a:gd name="connsiteY3" fmla="*/ 559994 h 1457210"/>
                <a:gd name="connsiteX4" fmla="*/ 63951 w 1497948"/>
                <a:gd name="connsiteY4" fmla="*/ 548907 h 1457210"/>
                <a:gd name="connsiteX5" fmla="*/ 61008 w 1497948"/>
                <a:gd name="connsiteY5" fmla="*/ 532238 h 1457210"/>
                <a:gd name="connsiteX6" fmla="*/ 56902 w 1497948"/>
                <a:gd name="connsiteY6" fmla="*/ 522265 h 1457210"/>
                <a:gd name="connsiteX7" fmla="*/ 57274 w 1497948"/>
                <a:gd name="connsiteY7" fmla="*/ 513359 h 1457210"/>
                <a:gd name="connsiteX8" fmla="*/ 57645 w 1497948"/>
                <a:gd name="connsiteY8" fmla="*/ 503015 h 1457210"/>
                <a:gd name="connsiteX9" fmla="*/ 56902 w 1497948"/>
                <a:gd name="connsiteY9" fmla="*/ 494881 h 1457210"/>
                <a:gd name="connsiteX10" fmla="*/ 61417 w 1497948"/>
                <a:gd name="connsiteY10" fmla="*/ 489623 h 1457210"/>
                <a:gd name="connsiteX11" fmla="*/ 68399 w 1497948"/>
                <a:gd name="connsiteY11" fmla="*/ 480803 h 1457210"/>
                <a:gd name="connsiteX12" fmla="*/ 69513 w 1497948"/>
                <a:gd name="connsiteY12" fmla="*/ 474516 h 1457210"/>
                <a:gd name="connsiteX13" fmla="*/ 79858 w 1497948"/>
                <a:gd name="connsiteY13" fmla="*/ 468230 h 1457210"/>
                <a:gd name="connsiteX14" fmla="*/ 88002 w 1497948"/>
                <a:gd name="connsiteY14" fmla="*/ 461953 h 1457210"/>
                <a:gd name="connsiteX15" fmla="*/ 95022 w 1497948"/>
                <a:gd name="connsiteY15" fmla="*/ 465639 h 1457210"/>
                <a:gd name="connsiteX16" fmla="*/ 105737 w 1497948"/>
                <a:gd name="connsiteY16" fmla="*/ 467496 h 1457210"/>
                <a:gd name="connsiteX17" fmla="*/ 113872 w 1497948"/>
                <a:gd name="connsiteY17" fmla="*/ 465639 h 1457210"/>
                <a:gd name="connsiteX18" fmla="*/ 119825 w 1497948"/>
                <a:gd name="connsiteY18" fmla="*/ 461133 h 1457210"/>
                <a:gd name="connsiteX19" fmla="*/ 126435 w 1497948"/>
                <a:gd name="connsiteY19" fmla="*/ 451932 h 1457210"/>
                <a:gd name="connsiteX20" fmla="*/ 134198 w 1497948"/>
                <a:gd name="connsiteY20" fmla="*/ 448246 h 1457210"/>
                <a:gd name="connsiteX21" fmla="*/ 140113 w 1497948"/>
                <a:gd name="connsiteY21" fmla="*/ 451189 h 1457210"/>
                <a:gd name="connsiteX22" fmla="*/ 153810 w 1497948"/>
                <a:gd name="connsiteY22" fmla="*/ 452304 h 1457210"/>
                <a:gd name="connsiteX23" fmla="*/ 158287 w 1497948"/>
                <a:gd name="connsiteY23" fmla="*/ 444169 h 1457210"/>
                <a:gd name="connsiteX24" fmla="*/ 169364 w 1497948"/>
                <a:gd name="connsiteY24" fmla="*/ 446389 h 1457210"/>
                <a:gd name="connsiteX25" fmla="*/ 175279 w 1497948"/>
                <a:gd name="connsiteY25" fmla="*/ 437483 h 1457210"/>
                <a:gd name="connsiteX26" fmla="*/ 186404 w 1497948"/>
                <a:gd name="connsiteY26" fmla="*/ 438969 h 1457210"/>
                <a:gd name="connsiteX27" fmla="*/ 198234 w 1497948"/>
                <a:gd name="connsiteY27" fmla="*/ 436750 h 1457210"/>
                <a:gd name="connsiteX28" fmla="*/ 210055 w 1497948"/>
                <a:gd name="connsiteY28" fmla="*/ 427882 h 1457210"/>
                <a:gd name="connsiteX29" fmla="*/ 220447 w 1497948"/>
                <a:gd name="connsiteY29" fmla="*/ 430835 h 1457210"/>
                <a:gd name="connsiteX30" fmla="*/ 232267 w 1497948"/>
                <a:gd name="connsiteY30" fmla="*/ 438226 h 1457210"/>
                <a:gd name="connsiteX31" fmla="*/ 238182 w 1497948"/>
                <a:gd name="connsiteY31" fmla="*/ 435245 h 1457210"/>
                <a:gd name="connsiteX32" fmla="*/ 238182 w 1497948"/>
                <a:gd name="connsiteY32" fmla="*/ 421205 h 1457210"/>
                <a:gd name="connsiteX33" fmla="*/ 246326 w 1497948"/>
                <a:gd name="connsiteY33" fmla="*/ 407136 h 1457210"/>
                <a:gd name="connsiteX34" fmla="*/ 252974 w 1497948"/>
                <a:gd name="connsiteY34" fmla="*/ 393782 h 1457210"/>
                <a:gd name="connsiteX35" fmla="*/ 264062 w 1497948"/>
                <a:gd name="connsiteY35" fmla="*/ 384181 h 1457210"/>
                <a:gd name="connsiteX36" fmla="*/ 267043 w 1497948"/>
                <a:gd name="connsiteY36" fmla="*/ 370103 h 1457210"/>
                <a:gd name="connsiteX37" fmla="*/ 281121 w 1497948"/>
                <a:gd name="connsiteY37" fmla="*/ 365674 h 1457210"/>
                <a:gd name="connsiteX38" fmla="*/ 293684 w 1497948"/>
                <a:gd name="connsiteY38" fmla="*/ 367112 h 1457210"/>
                <a:gd name="connsiteX39" fmla="*/ 295170 w 1497948"/>
                <a:gd name="connsiteY39" fmla="*/ 358987 h 1457210"/>
                <a:gd name="connsiteX40" fmla="*/ 309239 w 1497948"/>
                <a:gd name="connsiteY40" fmla="*/ 352339 h 1457210"/>
                <a:gd name="connsiteX41" fmla="*/ 313677 w 1497948"/>
                <a:gd name="connsiteY41" fmla="*/ 338261 h 1457210"/>
                <a:gd name="connsiteX42" fmla="*/ 326241 w 1497948"/>
                <a:gd name="connsiteY42" fmla="*/ 336032 h 1457210"/>
                <a:gd name="connsiteX43" fmla="*/ 331413 w 1497948"/>
                <a:gd name="connsiteY43" fmla="*/ 328641 h 1457210"/>
                <a:gd name="connsiteX44" fmla="*/ 341062 w 1497948"/>
                <a:gd name="connsiteY44" fmla="*/ 322726 h 1457210"/>
                <a:gd name="connsiteX45" fmla="*/ 349968 w 1497948"/>
                <a:gd name="connsiteY45" fmla="*/ 316077 h 1457210"/>
                <a:gd name="connsiteX46" fmla="*/ 352911 w 1497948"/>
                <a:gd name="connsiteY46" fmla="*/ 306428 h 1457210"/>
                <a:gd name="connsiteX47" fmla="*/ 361817 w 1497948"/>
                <a:gd name="connsiteY47" fmla="*/ 294608 h 1457210"/>
                <a:gd name="connsiteX48" fmla="*/ 371637 w 1497948"/>
                <a:gd name="connsiteY48" fmla="*/ 279416 h 1457210"/>
                <a:gd name="connsiteX49" fmla="*/ 374961 w 1497948"/>
                <a:gd name="connsiteY49" fmla="*/ 276463 h 1457210"/>
                <a:gd name="connsiteX50" fmla="*/ 376809 w 1497948"/>
                <a:gd name="connsiteY50" fmla="*/ 269243 h 1457210"/>
                <a:gd name="connsiteX51" fmla="*/ 373447 w 1497948"/>
                <a:gd name="connsiteY51" fmla="*/ 255737 h 1457210"/>
                <a:gd name="connsiteX52" fmla="*/ 370694 w 1497948"/>
                <a:gd name="connsiteY52" fmla="*/ 245916 h 1457210"/>
                <a:gd name="connsiteX53" fmla="*/ 373447 w 1497948"/>
                <a:gd name="connsiteY53" fmla="*/ 240782 h 1457210"/>
                <a:gd name="connsiteX54" fmla="*/ 378085 w 1497948"/>
                <a:gd name="connsiteY54" fmla="*/ 240573 h 1457210"/>
                <a:gd name="connsiteX55" fmla="*/ 384743 w 1497948"/>
                <a:gd name="connsiteY55" fmla="*/ 240573 h 1457210"/>
                <a:gd name="connsiteX56" fmla="*/ 402479 w 1497948"/>
                <a:gd name="connsiteY56" fmla="*/ 236848 h 1457210"/>
                <a:gd name="connsiteX57" fmla="*/ 413566 w 1497948"/>
                <a:gd name="connsiteY57" fmla="*/ 237211 h 1457210"/>
                <a:gd name="connsiteX58" fmla="*/ 421615 w 1497948"/>
                <a:gd name="connsiteY58" fmla="*/ 233067 h 1457210"/>
                <a:gd name="connsiteX59" fmla="*/ 441322 w 1497948"/>
                <a:gd name="connsiteY59" fmla="*/ 229791 h 1457210"/>
                <a:gd name="connsiteX60" fmla="*/ 449409 w 1497948"/>
                <a:gd name="connsiteY60" fmla="*/ 226590 h 1457210"/>
                <a:gd name="connsiteX61" fmla="*/ 456714 w 1497948"/>
                <a:gd name="connsiteY61" fmla="*/ 223675 h 1457210"/>
                <a:gd name="connsiteX62" fmla="*/ 464630 w 1497948"/>
                <a:gd name="connsiteY62" fmla="*/ 219894 h 1457210"/>
                <a:gd name="connsiteX63" fmla="*/ 474821 w 1497948"/>
                <a:gd name="connsiteY63" fmla="*/ 215017 h 1457210"/>
                <a:gd name="connsiteX64" fmla="*/ 480527 w 1497948"/>
                <a:gd name="connsiteY64" fmla="*/ 211693 h 1457210"/>
                <a:gd name="connsiteX65" fmla="*/ 492062 w 1497948"/>
                <a:gd name="connsiteY65" fmla="*/ 204997 h 1457210"/>
                <a:gd name="connsiteX66" fmla="*/ 496491 w 1497948"/>
                <a:gd name="connsiteY66" fmla="*/ 193910 h 1457210"/>
                <a:gd name="connsiteX67" fmla="*/ 501663 w 1497948"/>
                <a:gd name="connsiteY67" fmla="*/ 179832 h 1457210"/>
                <a:gd name="connsiteX68" fmla="*/ 510569 w 1497948"/>
                <a:gd name="connsiteY68" fmla="*/ 167268 h 1457210"/>
                <a:gd name="connsiteX69" fmla="*/ 523875 w 1497948"/>
                <a:gd name="connsiteY69" fmla="*/ 150971 h 1457210"/>
                <a:gd name="connsiteX70" fmla="*/ 541658 w 1497948"/>
                <a:gd name="connsiteY70" fmla="*/ 156143 h 1457210"/>
                <a:gd name="connsiteX71" fmla="*/ 550516 w 1497948"/>
                <a:gd name="connsiteY71" fmla="*/ 151714 h 1457210"/>
                <a:gd name="connsiteX72" fmla="*/ 560899 w 1497948"/>
                <a:gd name="connsiteY72" fmla="*/ 134674 h 1457210"/>
                <a:gd name="connsiteX73" fmla="*/ 572729 w 1497948"/>
                <a:gd name="connsiteY73" fmla="*/ 130235 h 1457210"/>
                <a:gd name="connsiteX74" fmla="*/ 586807 w 1497948"/>
                <a:gd name="connsiteY74" fmla="*/ 130978 h 1457210"/>
                <a:gd name="connsiteX75" fmla="*/ 618630 w 1497948"/>
                <a:gd name="connsiteY75" fmla="*/ 119148 h 1457210"/>
                <a:gd name="connsiteX76" fmla="*/ 628269 w 1497948"/>
                <a:gd name="connsiteY76" fmla="*/ 99889 h 1457210"/>
                <a:gd name="connsiteX77" fmla="*/ 629012 w 1497948"/>
                <a:gd name="connsiteY77" fmla="*/ 79162 h 1457210"/>
                <a:gd name="connsiteX78" fmla="*/ 617925 w 1497948"/>
                <a:gd name="connsiteY78" fmla="*/ 60684 h 1457210"/>
                <a:gd name="connsiteX79" fmla="*/ 615705 w 1497948"/>
                <a:gd name="connsiteY79" fmla="*/ 38471 h 1457210"/>
                <a:gd name="connsiteX80" fmla="*/ 619392 w 1497948"/>
                <a:gd name="connsiteY80" fmla="*/ 17736 h 1457210"/>
                <a:gd name="connsiteX81" fmla="*/ 628298 w 1497948"/>
                <a:gd name="connsiteY81" fmla="*/ 6658 h 1457210"/>
                <a:gd name="connsiteX82" fmla="*/ 639385 w 1497948"/>
                <a:gd name="connsiteY82" fmla="*/ 0 h 1457210"/>
                <a:gd name="connsiteX83" fmla="*/ 646033 w 1497948"/>
                <a:gd name="connsiteY83" fmla="*/ 2981 h 1457210"/>
                <a:gd name="connsiteX84" fmla="*/ 656425 w 1497948"/>
                <a:gd name="connsiteY84" fmla="*/ 5934 h 1457210"/>
                <a:gd name="connsiteX85" fmla="*/ 668246 w 1497948"/>
                <a:gd name="connsiteY85" fmla="*/ 8915 h 1457210"/>
                <a:gd name="connsiteX86" fmla="*/ 683066 w 1497948"/>
                <a:gd name="connsiteY86" fmla="*/ 13345 h 1457210"/>
                <a:gd name="connsiteX87" fmla="*/ 696373 w 1497948"/>
                <a:gd name="connsiteY87" fmla="*/ 7439 h 1457210"/>
                <a:gd name="connsiteX88" fmla="*/ 704507 w 1497948"/>
                <a:gd name="connsiteY88" fmla="*/ 14830 h 1457210"/>
                <a:gd name="connsiteX89" fmla="*/ 722252 w 1497948"/>
                <a:gd name="connsiteY89" fmla="*/ 14830 h 1457210"/>
                <a:gd name="connsiteX90" fmla="*/ 731891 w 1497948"/>
                <a:gd name="connsiteY90" fmla="*/ 8172 h 1457210"/>
                <a:gd name="connsiteX91" fmla="*/ 740798 w 1497948"/>
                <a:gd name="connsiteY91" fmla="*/ 21479 h 1457210"/>
                <a:gd name="connsiteX92" fmla="*/ 749665 w 1497948"/>
                <a:gd name="connsiteY92" fmla="*/ 36300 h 1457210"/>
                <a:gd name="connsiteX93" fmla="*/ 753390 w 1497948"/>
                <a:gd name="connsiteY93" fmla="*/ 51121 h 1457210"/>
                <a:gd name="connsiteX94" fmla="*/ 752656 w 1497948"/>
                <a:gd name="connsiteY94" fmla="*/ 70361 h 1457210"/>
                <a:gd name="connsiteX95" fmla="*/ 758562 w 1497948"/>
                <a:gd name="connsiteY95" fmla="*/ 80715 h 1457210"/>
                <a:gd name="connsiteX96" fmla="*/ 766696 w 1497948"/>
                <a:gd name="connsiteY96" fmla="*/ 104404 h 1457210"/>
                <a:gd name="connsiteX97" fmla="*/ 765963 w 1497948"/>
                <a:gd name="connsiteY97" fmla="*/ 122882 h 1457210"/>
                <a:gd name="connsiteX98" fmla="*/ 774097 w 1497948"/>
                <a:gd name="connsiteY98" fmla="*/ 142132 h 1457210"/>
                <a:gd name="connsiteX99" fmla="*/ 782955 w 1497948"/>
                <a:gd name="connsiteY99" fmla="*/ 161382 h 1457210"/>
                <a:gd name="connsiteX100" fmla="*/ 795566 w 1497948"/>
                <a:gd name="connsiteY100" fmla="*/ 172507 h 1457210"/>
                <a:gd name="connsiteX101" fmla="*/ 798519 w 1497948"/>
                <a:gd name="connsiteY101" fmla="*/ 182861 h 1457210"/>
                <a:gd name="connsiteX102" fmla="*/ 811083 w 1497948"/>
                <a:gd name="connsiteY102" fmla="*/ 190995 h 1457210"/>
                <a:gd name="connsiteX103" fmla="*/ 827380 w 1497948"/>
                <a:gd name="connsiteY103" fmla="*/ 202825 h 1457210"/>
                <a:gd name="connsiteX104" fmla="*/ 831818 w 1497948"/>
                <a:gd name="connsiteY104" fmla="*/ 215436 h 1457210"/>
                <a:gd name="connsiteX105" fmla="*/ 839953 w 1497948"/>
                <a:gd name="connsiteY105" fmla="*/ 226523 h 1457210"/>
                <a:gd name="connsiteX106" fmla="*/ 850544 w 1497948"/>
                <a:gd name="connsiteY106" fmla="*/ 236125 h 1457210"/>
                <a:gd name="connsiteX107" fmla="*/ 863070 w 1497948"/>
                <a:gd name="connsiteY107" fmla="*/ 254470 h 1457210"/>
                <a:gd name="connsiteX108" fmla="*/ 867242 w 1497948"/>
                <a:gd name="connsiteY108" fmla="*/ 267043 h 1457210"/>
                <a:gd name="connsiteX109" fmla="*/ 904647 w 1497948"/>
                <a:gd name="connsiteY109" fmla="*/ 266509 h 1457210"/>
                <a:gd name="connsiteX110" fmla="*/ 911085 w 1497948"/>
                <a:gd name="connsiteY110" fmla="*/ 269386 h 1457210"/>
                <a:gd name="connsiteX111" fmla="*/ 921553 w 1497948"/>
                <a:gd name="connsiteY111" fmla="*/ 276853 h 1457210"/>
                <a:gd name="connsiteX112" fmla="*/ 929269 w 1497948"/>
                <a:gd name="connsiteY112" fmla="*/ 279606 h 1457210"/>
                <a:gd name="connsiteX113" fmla="*/ 939394 w 1497948"/>
                <a:gd name="connsiteY113" fmla="*/ 280016 h 1457210"/>
                <a:gd name="connsiteX114" fmla="*/ 947642 w 1497948"/>
                <a:gd name="connsiteY114" fmla="*/ 277225 h 1457210"/>
                <a:gd name="connsiteX115" fmla="*/ 958767 w 1497948"/>
                <a:gd name="connsiteY115" fmla="*/ 271434 h 1457210"/>
                <a:gd name="connsiteX116" fmla="*/ 967721 w 1497948"/>
                <a:gd name="connsiteY116" fmla="*/ 259899 h 1457210"/>
                <a:gd name="connsiteX117" fmla="*/ 971550 w 1497948"/>
                <a:gd name="connsiteY117" fmla="*/ 255546 h 1457210"/>
                <a:gd name="connsiteX118" fmla="*/ 983704 w 1497948"/>
                <a:gd name="connsiteY118" fmla="*/ 250003 h 1457210"/>
                <a:gd name="connsiteX119" fmla="*/ 997868 w 1497948"/>
                <a:gd name="connsiteY119" fmla="*/ 251441 h 1457210"/>
                <a:gd name="connsiteX120" fmla="*/ 1012155 w 1497948"/>
                <a:gd name="connsiteY120" fmla="*/ 257927 h 1457210"/>
                <a:gd name="connsiteX121" fmla="*/ 1018708 w 1497948"/>
                <a:gd name="connsiteY121" fmla="*/ 257480 h 1457210"/>
                <a:gd name="connsiteX122" fmla="*/ 1028395 w 1497948"/>
                <a:gd name="connsiteY122" fmla="*/ 251774 h 1457210"/>
                <a:gd name="connsiteX123" fmla="*/ 1034796 w 1497948"/>
                <a:gd name="connsiteY123" fmla="*/ 247136 h 1457210"/>
                <a:gd name="connsiteX124" fmla="*/ 1048722 w 1497948"/>
                <a:gd name="connsiteY124" fmla="*/ 248983 h 1457210"/>
                <a:gd name="connsiteX125" fmla="*/ 1061037 w 1497948"/>
                <a:gd name="connsiteY125" fmla="*/ 242373 h 1457210"/>
                <a:gd name="connsiteX126" fmla="*/ 1066619 w 1497948"/>
                <a:gd name="connsiteY126" fmla="*/ 236496 h 1457210"/>
                <a:gd name="connsiteX127" fmla="*/ 1073230 w 1497948"/>
                <a:gd name="connsiteY127" fmla="*/ 224961 h 1457210"/>
                <a:gd name="connsiteX128" fmla="*/ 1083907 w 1497948"/>
                <a:gd name="connsiteY128" fmla="*/ 224018 h 1457210"/>
                <a:gd name="connsiteX129" fmla="*/ 1093099 w 1497948"/>
                <a:gd name="connsiteY129" fmla="*/ 222495 h 1457210"/>
                <a:gd name="connsiteX130" fmla="*/ 1114120 w 1497948"/>
                <a:gd name="connsiteY130" fmla="*/ 222456 h 1457210"/>
                <a:gd name="connsiteX131" fmla="*/ 1124017 w 1497948"/>
                <a:gd name="connsiteY131" fmla="*/ 217446 h 1457210"/>
                <a:gd name="connsiteX132" fmla="*/ 1131732 w 1497948"/>
                <a:gd name="connsiteY132" fmla="*/ 210712 h 1457210"/>
                <a:gd name="connsiteX133" fmla="*/ 1134561 w 1497948"/>
                <a:gd name="connsiteY133" fmla="*/ 198968 h 1457210"/>
                <a:gd name="connsiteX134" fmla="*/ 1134399 w 1497948"/>
                <a:gd name="connsiteY134" fmla="*/ 179298 h 1457210"/>
                <a:gd name="connsiteX135" fmla="*/ 1137313 w 1497948"/>
                <a:gd name="connsiteY135" fmla="*/ 174412 h 1457210"/>
                <a:gd name="connsiteX136" fmla="*/ 1152220 w 1497948"/>
                <a:gd name="connsiteY136" fmla="*/ 171126 h 1457210"/>
                <a:gd name="connsiteX137" fmla="*/ 1163536 w 1497948"/>
                <a:gd name="connsiteY137" fmla="*/ 170679 h 1457210"/>
                <a:gd name="connsiteX138" fmla="*/ 1167603 w 1497948"/>
                <a:gd name="connsiteY138" fmla="*/ 169288 h 1457210"/>
                <a:gd name="connsiteX139" fmla="*/ 1169489 w 1497948"/>
                <a:gd name="connsiteY139" fmla="*/ 164363 h 1457210"/>
                <a:gd name="connsiteX140" fmla="*/ 1163574 w 1497948"/>
                <a:gd name="connsiteY140" fmla="*/ 153028 h 1457210"/>
                <a:gd name="connsiteX141" fmla="*/ 1161784 w 1497948"/>
                <a:gd name="connsiteY141" fmla="*/ 139855 h 1457210"/>
                <a:gd name="connsiteX142" fmla="*/ 1166260 w 1497948"/>
                <a:gd name="connsiteY142" fmla="*/ 126225 h 1457210"/>
                <a:gd name="connsiteX143" fmla="*/ 1190692 w 1497948"/>
                <a:gd name="connsiteY143" fmla="*/ 82915 h 1457210"/>
                <a:gd name="connsiteX144" fmla="*/ 1191721 w 1497948"/>
                <a:gd name="connsiteY144" fmla="*/ 72361 h 1457210"/>
                <a:gd name="connsiteX145" fmla="*/ 1188444 w 1497948"/>
                <a:gd name="connsiteY145" fmla="*/ 50968 h 1457210"/>
                <a:gd name="connsiteX146" fmla="*/ 1195664 w 1497948"/>
                <a:gd name="connsiteY146" fmla="*/ 52158 h 1457210"/>
                <a:gd name="connsiteX147" fmla="*/ 1199074 w 1497948"/>
                <a:gd name="connsiteY147" fmla="*/ 51339 h 1457210"/>
                <a:gd name="connsiteX148" fmla="*/ 1201341 w 1497948"/>
                <a:gd name="connsiteY148" fmla="*/ 48749 h 1457210"/>
                <a:gd name="connsiteX149" fmla="*/ 1215838 w 1497948"/>
                <a:gd name="connsiteY149" fmla="*/ 42091 h 1457210"/>
                <a:gd name="connsiteX150" fmla="*/ 1223468 w 1497948"/>
                <a:gd name="connsiteY150" fmla="*/ 44062 h 1457210"/>
                <a:gd name="connsiteX151" fmla="*/ 1232630 w 1497948"/>
                <a:gd name="connsiteY151" fmla="*/ 51092 h 1457210"/>
                <a:gd name="connsiteX152" fmla="*/ 1260215 w 1497948"/>
                <a:gd name="connsiteY152" fmla="*/ 65179 h 1457210"/>
                <a:gd name="connsiteX153" fmla="*/ 1274702 w 1497948"/>
                <a:gd name="connsiteY153" fmla="*/ 77238 h 1457210"/>
                <a:gd name="connsiteX154" fmla="*/ 1276864 w 1497948"/>
                <a:gd name="connsiteY154" fmla="*/ 77857 h 1457210"/>
                <a:gd name="connsiteX155" fmla="*/ 1276084 w 1497948"/>
                <a:gd name="connsiteY155" fmla="*/ 84382 h 1457210"/>
                <a:gd name="connsiteX156" fmla="*/ 1274483 w 1497948"/>
                <a:gd name="connsiteY156" fmla="*/ 92192 h 1457210"/>
                <a:gd name="connsiteX157" fmla="*/ 1263558 w 1497948"/>
                <a:gd name="connsiteY157" fmla="*/ 123882 h 1457210"/>
                <a:gd name="connsiteX158" fmla="*/ 1262329 w 1497948"/>
                <a:gd name="connsiteY158" fmla="*/ 132921 h 1457210"/>
                <a:gd name="connsiteX159" fmla="*/ 1261301 w 1497948"/>
                <a:gd name="connsiteY159" fmla="*/ 138255 h 1457210"/>
                <a:gd name="connsiteX160" fmla="*/ 1263834 w 1497948"/>
                <a:gd name="connsiteY160" fmla="*/ 150037 h 1457210"/>
                <a:gd name="connsiteX161" fmla="*/ 1264501 w 1497948"/>
                <a:gd name="connsiteY161" fmla="*/ 154143 h 1457210"/>
                <a:gd name="connsiteX162" fmla="*/ 1265025 w 1497948"/>
                <a:gd name="connsiteY162" fmla="*/ 159353 h 1457210"/>
                <a:gd name="connsiteX163" fmla="*/ 1265282 w 1497948"/>
                <a:gd name="connsiteY163" fmla="*/ 162887 h 1457210"/>
                <a:gd name="connsiteX164" fmla="*/ 1270568 w 1497948"/>
                <a:gd name="connsiteY164" fmla="*/ 166011 h 1457210"/>
                <a:gd name="connsiteX165" fmla="*/ 1277912 w 1497948"/>
                <a:gd name="connsiteY165" fmla="*/ 164201 h 1457210"/>
                <a:gd name="connsiteX166" fmla="*/ 1281637 w 1497948"/>
                <a:gd name="connsiteY166" fmla="*/ 173841 h 1457210"/>
                <a:gd name="connsiteX167" fmla="*/ 1283770 w 1497948"/>
                <a:gd name="connsiteY167" fmla="*/ 193748 h 1457210"/>
                <a:gd name="connsiteX168" fmla="*/ 1281760 w 1497948"/>
                <a:gd name="connsiteY168" fmla="*/ 194281 h 1457210"/>
                <a:gd name="connsiteX169" fmla="*/ 1281160 w 1497948"/>
                <a:gd name="connsiteY169" fmla="*/ 200853 h 1457210"/>
                <a:gd name="connsiteX170" fmla="*/ 1283208 w 1497948"/>
                <a:gd name="connsiteY170" fmla="*/ 211369 h 1457210"/>
                <a:gd name="connsiteX171" fmla="*/ 1296514 w 1497948"/>
                <a:gd name="connsiteY171" fmla="*/ 218008 h 1457210"/>
                <a:gd name="connsiteX172" fmla="*/ 1308468 w 1497948"/>
                <a:gd name="connsiteY172" fmla="*/ 236163 h 1457210"/>
                <a:gd name="connsiteX173" fmla="*/ 1320289 w 1497948"/>
                <a:gd name="connsiteY173" fmla="*/ 254651 h 1457210"/>
                <a:gd name="connsiteX174" fmla="*/ 1322423 w 1497948"/>
                <a:gd name="connsiteY174" fmla="*/ 271605 h 1457210"/>
                <a:gd name="connsiteX175" fmla="*/ 1319003 w 1497948"/>
                <a:gd name="connsiteY175" fmla="*/ 284702 h 1457210"/>
                <a:gd name="connsiteX176" fmla="*/ 1295686 w 1497948"/>
                <a:gd name="connsiteY176" fmla="*/ 298170 h 1457210"/>
                <a:gd name="connsiteX177" fmla="*/ 1292895 w 1497948"/>
                <a:gd name="connsiteY177" fmla="*/ 315001 h 1457210"/>
                <a:gd name="connsiteX178" fmla="*/ 1309936 w 1497948"/>
                <a:gd name="connsiteY178" fmla="*/ 348624 h 1457210"/>
                <a:gd name="connsiteX179" fmla="*/ 1312917 w 1497948"/>
                <a:gd name="connsiteY179" fmla="*/ 372313 h 1457210"/>
                <a:gd name="connsiteX180" fmla="*/ 1322556 w 1497948"/>
                <a:gd name="connsiteY180" fmla="*/ 387096 h 1457210"/>
                <a:gd name="connsiteX181" fmla="*/ 1326994 w 1497948"/>
                <a:gd name="connsiteY181" fmla="*/ 405612 h 1457210"/>
                <a:gd name="connsiteX182" fmla="*/ 1318860 w 1497948"/>
                <a:gd name="connsiteY182" fmla="*/ 421167 h 1457210"/>
                <a:gd name="connsiteX183" fmla="*/ 1316631 w 1497948"/>
                <a:gd name="connsiteY183" fmla="*/ 435216 h 1457210"/>
                <a:gd name="connsiteX184" fmla="*/ 1315936 w 1497948"/>
                <a:gd name="connsiteY184" fmla="*/ 447075 h 1457210"/>
                <a:gd name="connsiteX185" fmla="*/ 1318117 w 1497948"/>
                <a:gd name="connsiteY185" fmla="*/ 470725 h 1457210"/>
                <a:gd name="connsiteX186" fmla="*/ 1330690 w 1497948"/>
                <a:gd name="connsiteY186" fmla="*/ 480374 h 1457210"/>
                <a:gd name="connsiteX187" fmla="*/ 1332167 w 1497948"/>
                <a:gd name="connsiteY187" fmla="*/ 499624 h 1457210"/>
                <a:gd name="connsiteX188" fmla="*/ 1329985 w 1497948"/>
                <a:gd name="connsiteY188" fmla="*/ 521837 h 1457210"/>
                <a:gd name="connsiteX189" fmla="*/ 1319603 w 1497948"/>
                <a:gd name="connsiteY189" fmla="*/ 542563 h 1457210"/>
                <a:gd name="connsiteX190" fmla="*/ 1308516 w 1497948"/>
                <a:gd name="connsiteY190" fmla="*/ 560308 h 1457210"/>
                <a:gd name="connsiteX191" fmla="*/ 1290733 w 1497948"/>
                <a:gd name="connsiteY191" fmla="*/ 578786 h 1457210"/>
                <a:gd name="connsiteX192" fmla="*/ 1286304 w 1497948"/>
                <a:gd name="connsiteY192" fmla="*/ 589912 h 1457210"/>
                <a:gd name="connsiteX193" fmla="*/ 1293695 w 1497948"/>
                <a:gd name="connsiteY193" fmla="*/ 608390 h 1457210"/>
                <a:gd name="connsiteX194" fmla="*/ 1298258 w 1497948"/>
                <a:gd name="connsiteY194" fmla="*/ 622154 h 1457210"/>
                <a:gd name="connsiteX195" fmla="*/ 1314393 w 1497948"/>
                <a:gd name="connsiteY195" fmla="*/ 629098 h 1457210"/>
                <a:gd name="connsiteX196" fmla="*/ 1329957 w 1497948"/>
                <a:gd name="connsiteY196" fmla="*/ 634641 h 1457210"/>
                <a:gd name="connsiteX197" fmla="*/ 1345844 w 1497948"/>
                <a:gd name="connsiteY197" fmla="*/ 634641 h 1457210"/>
                <a:gd name="connsiteX198" fmla="*/ 1353607 w 1497948"/>
                <a:gd name="connsiteY198" fmla="*/ 638747 h 1457210"/>
                <a:gd name="connsiteX199" fmla="*/ 1364685 w 1497948"/>
                <a:gd name="connsiteY199" fmla="*/ 636898 h 1457210"/>
                <a:gd name="connsiteX200" fmla="*/ 1381354 w 1497948"/>
                <a:gd name="connsiteY200" fmla="*/ 636898 h 1457210"/>
                <a:gd name="connsiteX201" fmla="*/ 1391012 w 1497948"/>
                <a:gd name="connsiteY201" fmla="*/ 645033 h 1457210"/>
                <a:gd name="connsiteX202" fmla="*/ 1403937 w 1497948"/>
                <a:gd name="connsiteY202" fmla="*/ 664664 h 1457210"/>
                <a:gd name="connsiteX203" fmla="*/ 1412443 w 1497948"/>
                <a:gd name="connsiteY203" fmla="*/ 675380 h 1457210"/>
                <a:gd name="connsiteX204" fmla="*/ 1427255 w 1497948"/>
                <a:gd name="connsiteY204" fmla="*/ 686505 h 1457210"/>
                <a:gd name="connsiteX205" fmla="*/ 1433541 w 1497948"/>
                <a:gd name="connsiteY205" fmla="*/ 693525 h 1457210"/>
                <a:gd name="connsiteX206" fmla="*/ 1434513 w 1497948"/>
                <a:gd name="connsiteY206" fmla="*/ 700135 h 1457210"/>
                <a:gd name="connsiteX207" fmla="*/ 1439494 w 1497948"/>
                <a:gd name="connsiteY207" fmla="*/ 706831 h 1457210"/>
                <a:gd name="connsiteX208" fmla="*/ 1442809 w 1497948"/>
                <a:gd name="connsiteY208" fmla="*/ 717918 h 1457210"/>
                <a:gd name="connsiteX209" fmla="*/ 1454639 w 1497948"/>
                <a:gd name="connsiteY209" fmla="*/ 731615 h 1457210"/>
                <a:gd name="connsiteX210" fmla="*/ 1462402 w 1497948"/>
                <a:gd name="connsiteY210" fmla="*/ 734977 h 1457210"/>
                <a:gd name="connsiteX211" fmla="*/ 1475709 w 1497948"/>
                <a:gd name="connsiteY211" fmla="*/ 742369 h 1457210"/>
                <a:gd name="connsiteX212" fmla="*/ 1480880 w 1497948"/>
                <a:gd name="connsiteY212" fmla="*/ 762362 h 1457210"/>
                <a:gd name="connsiteX213" fmla="*/ 1489786 w 1497948"/>
                <a:gd name="connsiteY213" fmla="*/ 770848 h 1457210"/>
                <a:gd name="connsiteX214" fmla="*/ 1493520 w 1497948"/>
                <a:gd name="connsiteY214" fmla="*/ 791213 h 1457210"/>
                <a:gd name="connsiteX215" fmla="*/ 1497949 w 1497948"/>
                <a:gd name="connsiteY215" fmla="*/ 806034 h 1457210"/>
                <a:gd name="connsiteX216" fmla="*/ 1475442 w 1497948"/>
                <a:gd name="connsiteY216" fmla="*/ 839571 h 1457210"/>
                <a:gd name="connsiteX217" fmla="*/ 1410548 w 1497948"/>
                <a:gd name="connsiteY217" fmla="*/ 862974 h 1457210"/>
                <a:gd name="connsiteX218" fmla="*/ 1405214 w 1497948"/>
                <a:gd name="connsiteY218" fmla="*/ 957653 h 1457210"/>
                <a:gd name="connsiteX219" fmla="*/ 1421930 w 1497948"/>
                <a:gd name="connsiteY219" fmla="*/ 998705 h 1457210"/>
                <a:gd name="connsiteX220" fmla="*/ 1420111 w 1497948"/>
                <a:gd name="connsiteY220" fmla="*/ 1043825 h 1457210"/>
                <a:gd name="connsiteX221" fmla="*/ 1411624 w 1497948"/>
                <a:gd name="connsiteY221" fmla="*/ 1093955 h 1457210"/>
                <a:gd name="connsiteX222" fmla="*/ 1405214 w 1497948"/>
                <a:gd name="connsiteY222" fmla="*/ 1131065 h 1457210"/>
                <a:gd name="connsiteX223" fmla="*/ 1371753 w 1497948"/>
                <a:gd name="connsiteY223" fmla="*/ 1155163 h 1457210"/>
                <a:gd name="connsiteX224" fmla="*/ 1338748 w 1497948"/>
                <a:gd name="connsiteY224" fmla="*/ 1172204 h 1457210"/>
                <a:gd name="connsiteX225" fmla="*/ 1280255 w 1497948"/>
                <a:gd name="connsiteY225" fmla="*/ 1169003 h 1457210"/>
                <a:gd name="connsiteX226" fmla="*/ 1239812 w 1497948"/>
                <a:gd name="connsiteY226" fmla="*/ 1191340 h 1457210"/>
                <a:gd name="connsiteX227" fmla="*/ 1191930 w 1497948"/>
                <a:gd name="connsiteY227" fmla="*/ 1193463 h 1457210"/>
                <a:gd name="connsiteX228" fmla="*/ 1152563 w 1497948"/>
                <a:gd name="connsiteY228" fmla="*/ 1215837 h 1457210"/>
                <a:gd name="connsiteX229" fmla="*/ 1083431 w 1497948"/>
                <a:gd name="connsiteY229" fmla="*/ 1198797 h 1457210"/>
                <a:gd name="connsiteX230" fmla="*/ 1044064 w 1497948"/>
                <a:gd name="connsiteY230" fmla="*/ 1203064 h 1457210"/>
                <a:gd name="connsiteX231" fmla="*/ 979170 w 1497948"/>
                <a:gd name="connsiteY231" fmla="*/ 1182824 h 1457210"/>
                <a:gd name="connsiteX232" fmla="*/ 907895 w 1497948"/>
                <a:gd name="connsiteY232" fmla="*/ 1172232 h 1457210"/>
                <a:gd name="connsiteX233" fmla="*/ 912124 w 1497948"/>
                <a:gd name="connsiteY233" fmla="*/ 1188168 h 1457210"/>
                <a:gd name="connsiteX234" fmla="*/ 884501 w 1497948"/>
                <a:gd name="connsiteY234" fmla="*/ 1211609 h 1457210"/>
                <a:gd name="connsiteX235" fmla="*/ 836619 w 1497948"/>
                <a:gd name="connsiteY235" fmla="*/ 1207332 h 1457210"/>
                <a:gd name="connsiteX236" fmla="*/ 804681 w 1497948"/>
                <a:gd name="connsiteY236" fmla="*/ 1248803 h 1457210"/>
                <a:gd name="connsiteX237" fmla="*/ 800452 w 1497948"/>
                <a:gd name="connsiteY237" fmla="*/ 1281817 h 1457210"/>
                <a:gd name="connsiteX238" fmla="*/ 754675 w 1497948"/>
                <a:gd name="connsiteY238" fmla="*/ 1307344 h 1457210"/>
                <a:gd name="connsiteX239" fmla="*/ 712146 w 1497948"/>
                <a:gd name="connsiteY239" fmla="*/ 1321184 h 1457210"/>
                <a:gd name="connsiteX240" fmla="*/ 671703 w 1497948"/>
                <a:gd name="connsiteY240" fmla="*/ 1371190 h 1457210"/>
                <a:gd name="connsiteX241" fmla="*/ 578091 w 1497948"/>
                <a:gd name="connsiteY241" fmla="*/ 1361589 h 1457210"/>
                <a:gd name="connsiteX242" fmla="*/ 561061 w 1497948"/>
                <a:gd name="connsiteY242" fmla="*/ 1338186 h 1457210"/>
                <a:gd name="connsiteX243" fmla="*/ 549850 w 1497948"/>
                <a:gd name="connsiteY243" fmla="*/ 1319726 h 1457210"/>
                <a:gd name="connsiteX244" fmla="*/ 539753 w 1497948"/>
                <a:gd name="connsiteY244" fmla="*/ 1303105 h 1457210"/>
                <a:gd name="connsiteX245" fmla="*/ 525056 w 1497948"/>
                <a:gd name="connsiteY245" fmla="*/ 1299410 h 1457210"/>
                <a:gd name="connsiteX246" fmla="*/ 501453 w 1497948"/>
                <a:gd name="connsiteY246" fmla="*/ 1293495 h 1457210"/>
                <a:gd name="connsiteX247" fmla="*/ 482279 w 1497948"/>
                <a:gd name="connsiteY247" fmla="*/ 1302029 h 1457210"/>
                <a:gd name="connsiteX248" fmla="*/ 470592 w 1497948"/>
                <a:gd name="connsiteY248" fmla="*/ 1298829 h 1457210"/>
                <a:gd name="connsiteX249" fmla="*/ 442265 w 1497948"/>
                <a:gd name="connsiteY249" fmla="*/ 1319726 h 1457210"/>
                <a:gd name="connsiteX250" fmla="*/ 421615 w 1497948"/>
                <a:gd name="connsiteY250" fmla="*/ 1334995 h 1457210"/>
                <a:gd name="connsiteX251" fmla="*/ 418452 w 1497948"/>
                <a:gd name="connsiteY251" fmla="*/ 1366923 h 1457210"/>
                <a:gd name="connsiteX252" fmla="*/ 413118 w 1497948"/>
                <a:gd name="connsiteY252" fmla="*/ 1411605 h 1457210"/>
                <a:gd name="connsiteX253" fmla="*/ 393659 w 1497948"/>
                <a:gd name="connsiteY253" fmla="*/ 1425559 h 1457210"/>
                <a:gd name="connsiteX254" fmla="*/ 381381 w 1497948"/>
                <a:gd name="connsiteY254" fmla="*/ 1445552 h 1457210"/>
                <a:gd name="connsiteX255" fmla="*/ 375628 w 1497948"/>
                <a:gd name="connsiteY255" fmla="*/ 1457211 h 1457210"/>
                <a:gd name="connsiteX256" fmla="*/ 370504 w 1497948"/>
                <a:gd name="connsiteY256" fmla="*/ 1450724 h 1457210"/>
                <a:gd name="connsiteX257" fmla="*/ 367865 w 1497948"/>
                <a:gd name="connsiteY257" fmla="*/ 1430036 h 1457210"/>
                <a:gd name="connsiteX258" fmla="*/ 352054 w 1497948"/>
                <a:gd name="connsiteY258" fmla="*/ 1429293 h 1457210"/>
                <a:gd name="connsiteX259" fmla="*/ 349834 w 1497948"/>
                <a:gd name="connsiteY259" fmla="*/ 1412377 h 1457210"/>
                <a:gd name="connsiteX260" fmla="*/ 339690 w 1497948"/>
                <a:gd name="connsiteY260" fmla="*/ 1404861 h 1457210"/>
                <a:gd name="connsiteX261" fmla="*/ 312963 w 1497948"/>
                <a:gd name="connsiteY261" fmla="*/ 1404861 h 1457210"/>
                <a:gd name="connsiteX262" fmla="*/ 301676 w 1497948"/>
                <a:gd name="connsiteY262" fmla="*/ 1396193 h 1457210"/>
                <a:gd name="connsiteX263" fmla="*/ 296018 w 1497948"/>
                <a:gd name="connsiteY263" fmla="*/ 1381534 h 1457210"/>
                <a:gd name="connsiteX264" fmla="*/ 305429 w 1497948"/>
                <a:gd name="connsiteY264" fmla="*/ 1352959 h 1457210"/>
                <a:gd name="connsiteX265" fmla="*/ 289989 w 1497948"/>
                <a:gd name="connsiteY265" fmla="*/ 1341682 h 1457210"/>
                <a:gd name="connsiteX266" fmla="*/ 269662 w 1497948"/>
                <a:gd name="connsiteY266" fmla="*/ 1339415 h 1457210"/>
                <a:gd name="connsiteX267" fmla="*/ 263671 w 1497948"/>
                <a:gd name="connsiteY267" fmla="*/ 1346930 h 1457210"/>
                <a:gd name="connsiteX268" fmla="*/ 258375 w 1497948"/>
                <a:gd name="connsiteY268" fmla="*/ 1327347 h 1457210"/>
                <a:gd name="connsiteX269" fmla="*/ 261014 w 1497948"/>
                <a:gd name="connsiteY269" fmla="*/ 1317203 h 1457210"/>
                <a:gd name="connsiteX270" fmla="*/ 267415 w 1497948"/>
                <a:gd name="connsiteY270" fmla="*/ 1308573 h 1457210"/>
                <a:gd name="connsiteX271" fmla="*/ 259118 w 1497948"/>
                <a:gd name="connsiteY271" fmla="*/ 1296515 h 1457210"/>
                <a:gd name="connsiteX272" fmla="*/ 254975 w 1497948"/>
                <a:gd name="connsiteY272" fmla="*/ 1272083 h 1457210"/>
                <a:gd name="connsiteX273" fmla="*/ 262119 w 1497948"/>
                <a:gd name="connsiteY273" fmla="*/ 1267568 h 1457210"/>
                <a:gd name="connsiteX274" fmla="*/ 262490 w 1497948"/>
                <a:gd name="connsiteY274" fmla="*/ 1256652 h 1457210"/>
                <a:gd name="connsiteX275" fmla="*/ 252717 w 1497948"/>
                <a:gd name="connsiteY275" fmla="*/ 1238593 h 1457210"/>
                <a:gd name="connsiteX276" fmla="*/ 261756 w 1497948"/>
                <a:gd name="connsiteY276" fmla="*/ 1225791 h 1457210"/>
                <a:gd name="connsiteX277" fmla="*/ 251231 w 1497948"/>
                <a:gd name="connsiteY277" fmla="*/ 1212237 h 1457210"/>
                <a:gd name="connsiteX278" fmla="*/ 250488 w 1497948"/>
                <a:gd name="connsiteY278" fmla="*/ 1188177 h 1457210"/>
                <a:gd name="connsiteX279" fmla="*/ 236201 w 1497948"/>
                <a:gd name="connsiteY279" fmla="*/ 1178404 h 1457210"/>
                <a:gd name="connsiteX280" fmla="*/ 227171 w 1497948"/>
                <a:gd name="connsiteY280" fmla="*/ 1144534 h 1457210"/>
                <a:gd name="connsiteX281" fmla="*/ 213627 w 1497948"/>
                <a:gd name="connsiteY281" fmla="*/ 1124998 h 1457210"/>
                <a:gd name="connsiteX282" fmla="*/ 172241 w 1497948"/>
                <a:gd name="connsiteY282" fmla="*/ 1114434 h 1457210"/>
                <a:gd name="connsiteX283" fmla="*/ 169983 w 1497948"/>
                <a:gd name="connsiteY283" fmla="*/ 1096375 h 1457210"/>
                <a:gd name="connsiteX284" fmla="*/ 110576 w 1497948"/>
                <a:gd name="connsiteY284" fmla="*/ 1095641 h 1457210"/>
                <a:gd name="connsiteX285" fmla="*/ 87992 w 1497948"/>
                <a:gd name="connsiteY285" fmla="*/ 1076058 h 1457210"/>
                <a:gd name="connsiteX286" fmla="*/ 49635 w 1497948"/>
                <a:gd name="connsiteY286" fmla="*/ 1051255 h 1457210"/>
                <a:gd name="connsiteX287" fmla="*/ 32347 w 1497948"/>
                <a:gd name="connsiteY287" fmla="*/ 1021937 h 1457210"/>
                <a:gd name="connsiteX288" fmla="*/ 28575 w 1497948"/>
                <a:gd name="connsiteY288" fmla="*/ 959453 h 1457210"/>
                <a:gd name="connsiteX289" fmla="*/ 0 w 1497948"/>
                <a:gd name="connsiteY289" fmla="*/ 918077 h 1457210"/>
                <a:gd name="connsiteX290" fmla="*/ 17297 w 1497948"/>
                <a:gd name="connsiteY290" fmla="*/ 890235 h 1457210"/>
                <a:gd name="connsiteX291" fmla="*/ 22546 w 1497948"/>
                <a:gd name="connsiteY291" fmla="*/ 792451 h 1457210"/>
                <a:gd name="connsiteX292" fmla="*/ 25556 w 1497948"/>
                <a:gd name="connsiteY292" fmla="*/ 735635 h 1457210"/>
                <a:gd name="connsiteX293" fmla="*/ 16555 w 1497948"/>
                <a:gd name="connsiteY293" fmla="*/ 722452 h 1457210"/>
                <a:gd name="connsiteX294" fmla="*/ 25918 w 1497948"/>
                <a:gd name="connsiteY294" fmla="*/ 689734 h 1457210"/>
                <a:gd name="connsiteX295" fmla="*/ 76705 w 1497948"/>
                <a:gd name="connsiteY295" fmla="*/ 630698 h 1457210"/>
                <a:gd name="connsiteX296" fmla="*/ 68085 w 1497948"/>
                <a:gd name="connsiteY296" fmla="*/ 596827 h 1457210"/>
                <a:gd name="connsiteX297" fmla="*/ 39548 w 1497948"/>
                <a:gd name="connsiteY297" fmla="*/ 581834 h 145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497948" h="1457210">
                  <a:moveTo>
                    <a:pt x="39548" y="581834"/>
                  </a:moveTo>
                  <a:lnTo>
                    <a:pt x="45463" y="574434"/>
                  </a:lnTo>
                  <a:lnTo>
                    <a:pt x="52121" y="563718"/>
                  </a:lnTo>
                  <a:lnTo>
                    <a:pt x="56922" y="559994"/>
                  </a:lnTo>
                  <a:lnTo>
                    <a:pt x="63951" y="548907"/>
                  </a:lnTo>
                  <a:lnTo>
                    <a:pt x="61008" y="532238"/>
                  </a:lnTo>
                  <a:lnTo>
                    <a:pt x="56902" y="522265"/>
                  </a:lnTo>
                  <a:lnTo>
                    <a:pt x="57274" y="513359"/>
                  </a:lnTo>
                  <a:lnTo>
                    <a:pt x="57645" y="503015"/>
                  </a:lnTo>
                  <a:lnTo>
                    <a:pt x="56902" y="494881"/>
                  </a:lnTo>
                  <a:lnTo>
                    <a:pt x="61417" y="489623"/>
                  </a:lnTo>
                  <a:lnTo>
                    <a:pt x="68399" y="480803"/>
                  </a:lnTo>
                  <a:lnTo>
                    <a:pt x="69513" y="474516"/>
                  </a:lnTo>
                  <a:lnTo>
                    <a:pt x="79858" y="468230"/>
                  </a:lnTo>
                  <a:lnTo>
                    <a:pt x="88002" y="461953"/>
                  </a:lnTo>
                  <a:lnTo>
                    <a:pt x="95022" y="465639"/>
                  </a:lnTo>
                  <a:lnTo>
                    <a:pt x="105737" y="467496"/>
                  </a:lnTo>
                  <a:lnTo>
                    <a:pt x="113872" y="465639"/>
                  </a:lnTo>
                  <a:lnTo>
                    <a:pt x="119825" y="461133"/>
                  </a:lnTo>
                  <a:lnTo>
                    <a:pt x="126435" y="451932"/>
                  </a:lnTo>
                  <a:lnTo>
                    <a:pt x="134198" y="448246"/>
                  </a:lnTo>
                  <a:lnTo>
                    <a:pt x="140113" y="451189"/>
                  </a:lnTo>
                  <a:lnTo>
                    <a:pt x="153810" y="452304"/>
                  </a:lnTo>
                  <a:lnTo>
                    <a:pt x="158287" y="444169"/>
                  </a:lnTo>
                  <a:lnTo>
                    <a:pt x="169364" y="446389"/>
                  </a:lnTo>
                  <a:lnTo>
                    <a:pt x="175279" y="437483"/>
                  </a:lnTo>
                  <a:lnTo>
                    <a:pt x="186404" y="438969"/>
                  </a:lnTo>
                  <a:lnTo>
                    <a:pt x="198234" y="436750"/>
                  </a:lnTo>
                  <a:lnTo>
                    <a:pt x="210055" y="427882"/>
                  </a:lnTo>
                  <a:lnTo>
                    <a:pt x="220447" y="430835"/>
                  </a:lnTo>
                  <a:lnTo>
                    <a:pt x="232267" y="438226"/>
                  </a:lnTo>
                  <a:lnTo>
                    <a:pt x="238182" y="435245"/>
                  </a:lnTo>
                  <a:lnTo>
                    <a:pt x="238182" y="421205"/>
                  </a:lnTo>
                  <a:lnTo>
                    <a:pt x="246326" y="407136"/>
                  </a:lnTo>
                  <a:lnTo>
                    <a:pt x="252974" y="393782"/>
                  </a:lnTo>
                  <a:lnTo>
                    <a:pt x="264062" y="384181"/>
                  </a:lnTo>
                  <a:lnTo>
                    <a:pt x="267043" y="370103"/>
                  </a:lnTo>
                  <a:lnTo>
                    <a:pt x="281121" y="365674"/>
                  </a:lnTo>
                  <a:lnTo>
                    <a:pt x="293684" y="367112"/>
                  </a:lnTo>
                  <a:lnTo>
                    <a:pt x="295170" y="358987"/>
                  </a:lnTo>
                  <a:lnTo>
                    <a:pt x="309239" y="352339"/>
                  </a:lnTo>
                  <a:lnTo>
                    <a:pt x="313677" y="338261"/>
                  </a:lnTo>
                  <a:lnTo>
                    <a:pt x="326241" y="336032"/>
                  </a:lnTo>
                  <a:lnTo>
                    <a:pt x="331413" y="328641"/>
                  </a:lnTo>
                  <a:lnTo>
                    <a:pt x="341062" y="322726"/>
                  </a:lnTo>
                  <a:lnTo>
                    <a:pt x="349968" y="316077"/>
                  </a:lnTo>
                  <a:lnTo>
                    <a:pt x="352911" y="306428"/>
                  </a:lnTo>
                  <a:lnTo>
                    <a:pt x="361817" y="294608"/>
                  </a:lnTo>
                  <a:lnTo>
                    <a:pt x="371637" y="279416"/>
                  </a:lnTo>
                  <a:lnTo>
                    <a:pt x="374961" y="276463"/>
                  </a:lnTo>
                  <a:lnTo>
                    <a:pt x="376809" y="269243"/>
                  </a:lnTo>
                  <a:lnTo>
                    <a:pt x="373447" y="255737"/>
                  </a:lnTo>
                  <a:lnTo>
                    <a:pt x="370694" y="245916"/>
                  </a:lnTo>
                  <a:lnTo>
                    <a:pt x="373447" y="240782"/>
                  </a:lnTo>
                  <a:lnTo>
                    <a:pt x="378085" y="240573"/>
                  </a:lnTo>
                  <a:lnTo>
                    <a:pt x="384743" y="240573"/>
                  </a:lnTo>
                  <a:lnTo>
                    <a:pt x="402479" y="236848"/>
                  </a:lnTo>
                  <a:lnTo>
                    <a:pt x="413566" y="237211"/>
                  </a:lnTo>
                  <a:lnTo>
                    <a:pt x="421615" y="233067"/>
                  </a:lnTo>
                  <a:lnTo>
                    <a:pt x="441322" y="229791"/>
                  </a:lnTo>
                  <a:lnTo>
                    <a:pt x="449409" y="226590"/>
                  </a:lnTo>
                  <a:lnTo>
                    <a:pt x="456714" y="223675"/>
                  </a:lnTo>
                  <a:lnTo>
                    <a:pt x="464630" y="219894"/>
                  </a:lnTo>
                  <a:lnTo>
                    <a:pt x="474821" y="215017"/>
                  </a:lnTo>
                  <a:lnTo>
                    <a:pt x="480527" y="211693"/>
                  </a:lnTo>
                  <a:lnTo>
                    <a:pt x="492062" y="204997"/>
                  </a:lnTo>
                  <a:lnTo>
                    <a:pt x="496491" y="193910"/>
                  </a:lnTo>
                  <a:lnTo>
                    <a:pt x="501663" y="179832"/>
                  </a:lnTo>
                  <a:lnTo>
                    <a:pt x="510569" y="167268"/>
                  </a:lnTo>
                  <a:lnTo>
                    <a:pt x="523875" y="150971"/>
                  </a:lnTo>
                  <a:lnTo>
                    <a:pt x="541658" y="156143"/>
                  </a:lnTo>
                  <a:lnTo>
                    <a:pt x="550516" y="151714"/>
                  </a:lnTo>
                  <a:lnTo>
                    <a:pt x="560899" y="134674"/>
                  </a:lnTo>
                  <a:lnTo>
                    <a:pt x="572729" y="130235"/>
                  </a:lnTo>
                  <a:lnTo>
                    <a:pt x="586807" y="130978"/>
                  </a:lnTo>
                  <a:lnTo>
                    <a:pt x="618630" y="119148"/>
                  </a:lnTo>
                  <a:lnTo>
                    <a:pt x="628269" y="99889"/>
                  </a:lnTo>
                  <a:lnTo>
                    <a:pt x="629012" y="79162"/>
                  </a:lnTo>
                  <a:lnTo>
                    <a:pt x="617925" y="60684"/>
                  </a:lnTo>
                  <a:lnTo>
                    <a:pt x="615705" y="38471"/>
                  </a:lnTo>
                  <a:lnTo>
                    <a:pt x="619392" y="17736"/>
                  </a:lnTo>
                  <a:lnTo>
                    <a:pt x="628298" y="6658"/>
                  </a:lnTo>
                  <a:lnTo>
                    <a:pt x="639385" y="0"/>
                  </a:lnTo>
                  <a:lnTo>
                    <a:pt x="646033" y="2981"/>
                  </a:lnTo>
                  <a:lnTo>
                    <a:pt x="656425" y="5934"/>
                  </a:lnTo>
                  <a:lnTo>
                    <a:pt x="668246" y="8915"/>
                  </a:lnTo>
                  <a:lnTo>
                    <a:pt x="683066" y="13345"/>
                  </a:lnTo>
                  <a:lnTo>
                    <a:pt x="696373" y="7439"/>
                  </a:lnTo>
                  <a:lnTo>
                    <a:pt x="704507" y="14830"/>
                  </a:lnTo>
                  <a:lnTo>
                    <a:pt x="722252" y="14830"/>
                  </a:lnTo>
                  <a:lnTo>
                    <a:pt x="731891" y="8172"/>
                  </a:lnTo>
                  <a:lnTo>
                    <a:pt x="740798" y="21479"/>
                  </a:lnTo>
                  <a:lnTo>
                    <a:pt x="749665" y="36300"/>
                  </a:lnTo>
                  <a:lnTo>
                    <a:pt x="753390" y="51121"/>
                  </a:lnTo>
                  <a:lnTo>
                    <a:pt x="752656" y="70361"/>
                  </a:lnTo>
                  <a:lnTo>
                    <a:pt x="758562" y="80715"/>
                  </a:lnTo>
                  <a:lnTo>
                    <a:pt x="766696" y="104404"/>
                  </a:lnTo>
                  <a:lnTo>
                    <a:pt x="765963" y="122882"/>
                  </a:lnTo>
                  <a:lnTo>
                    <a:pt x="774097" y="142132"/>
                  </a:lnTo>
                  <a:lnTo>
                    <a:pt x="782955" y="161382"/>
                  </a:lnTo>
                  <a:lnTo>
                    <a:pt x="795566" y="172507"/>
                  </a:lnTo>
                  <a:lnTo>
                    <a:pt x="798519" y="182861"/>
                  </a:lnTo>
                  <a:lnTo>
                    <a:pt x="811083" y="190995"/>
                  </a:lnTo>
                  <a:lnTo>
                    <a:pt x="827380" y="202825"/>
                  </a:lnTo>
                  <a:lnTo>
                    <a:pt x="831818" y="215436"/>
                  </a:lnTo>
                  <a:lnTo>
                    <a:pt x="839953" y="226523"/>
                  </a:lnTo>
                  <a:lnTo>
                    <a:pt x="850544" y="236125"/>
                  </a:lnTo>
                  <a:lnTo>
                    <a:pt x="863070" y="254470"/>
                  </a:lnTo>
                  <a:lnTo>
                    <a:pt x="867242" y="267043"/>
                  </a:lnTo>
                  <a:lnTo>
                    <a:pt x="904647" y="266509"/>
                  </a:lnTo>
                  <a:lnTo>
                    <a:pt x="911085" y="269386"/>
                  </a:lnTo>
                  <a:lnTo>
                    <a:pt x="921553" y="276853"/>
                  </a:lnTo>
                  <a:lnTo>
                    <a:pt x="929269" y="279606"/>
                  </a:lnTo>
                  <a:lnTo>
                    <a:pt x="939394" y="280016"/>
                  </a:lnTo>
                  <a:lnTo>
                    <a:pt x="947642" y="277225"/>
                  </a:lnTo>
                  <a:lnTo>
                    <a:pt x="958767" y="271434"/>
                  </a:lnTo>
                  <a:lnTo>
                    <a:pt x="967721" y="259899"/>
                  </a:lnTo>
                  <a:lnTo>
                    <a:pt x="971550" y="255546"/>
                  </a:lnTo>
                  <a:lnTo>
                    <a:pt x="983704" y="250003"/>
                  </a:lnTo>
                  <a:lnTo>
                    <a:pt x="997868" y="251441"/>
                  </a:lnTo>
                  <a:lnTo>
                    <a:pt x="1012155" y="257927"/>
                  </a:lnTo>
                  <a:lnTo>
                    <a:pt x="1018708" y="257480"/>
                  </a:lnTo>
                  <a:lnTo>
                    <a:pt x="1028395" y="251774"/>
                  </a:lnTo>
                  <a:lnTo>
                    <a:pt x="1034796" y="247136"/>
                  </a:lnTo>
                  <a:lnTo>
                    <a:pt x="1048722" y="248983"/>
                  </a:lnTo>
                  <a:lnTo>
                    <a:pt x="1061037" y="242373"/>
                  </a:lnTo>
                  <a:lnTo>
                    <a:pt x="1066619" y="236496"/>
                  </a:lnTo>
                  <a:lnTo>
                    <a:pt x="1073230" y="224961"/>
                  </a:lnTo>
                  <a:lnTo>
                    <a:pt x="1083907" y="224018"/>
                  </a:lnTo>
                  <a:lnTo>
                    <a:pt x="1093099" y="222495"/>
                  </a:lnTo>
                  <a:lnTo>
                    <a:pt x="1114120" y="222456"/>
                  </a:lnTo>
                  <a:lnTo>
                    <a:pt x="1124017" y="217446"/>
                  </a:lnTo>
                  <a:lnTo>
                    <a:pt x="1131732" y="210712"/>
                  </a:lnTo>
                  <a:lnTo>
                    <a:pt x="1134561" y="198968"/>
                  </a:lnTo>
                  <a:lnTo>
                    <a:pt x="1134399" y="179298"/>
                  </a:lnTo>
                  <a:lnTo>
                    <a:pt x="1137313" y="174412"/>
                  </a:lnTo>
                  <a:lnTo>
                    <a:pt x="1152220" y="171126"/>
                  </a:lnTo>
                  <a:lnTo>
                    <a:pt x="1163536" y="170679"/>
                  </a:lnTo>
                  <a:lnTo>
                    <a:pt x="1167603" y="169288"/>
                  </a:lnTo>
                  <a:lnTo>
                    <a:pt x="1169489" y="164363"/>
                  </a:lnTo>
                  <a:lnTo>
                    <a:pt x="1163574" y="153028"/>
                  </a:lnTo>
                  <a:lnTo>
                    <a:pt x="1161784" y="139855"/>
                  </a:lnTo>
                  <a:lnTo>
                    <a:pt x="1166260" y="126225"/>
                  </a:lnTo>
                  <a:lnTo>
                    <a:pt x="1190692" y="82915"/>
                  </a:lnTo>
                  <a:lnTo>
                    <a:pt x="1191721" y="72361"/>
                  </a:lnTo>
                  <a:lnTo>
                    <a:pt x="1188444" y="50968"/>
                  </a:lnTo>
                  <a:lnTo>
                    <a:pt x="1195664" y="52158"/>
                  </a:lnTo>
                  <a:lnTo>
                    <a:pt x="1199074" y="51339"/>
                  </a:lnTo>
                  <a:lnTo>
                    <a:pt x="1201341" y="48749"/>
                  </a:lnTo>
                  <a:lnTo>
                    <a:pt x="1215838" y="42091"/>
                  </a:lnTo>
                  <a:lnTo>
                    <a:pt x="1223468" y="44062"/>
                  </a:lnTo>
                  <a:lnTo>
                    <a:pt x="1232630" y="51092"/>
                  </a:lnTo>
                  <a:lnTo>
                    <a:pt x="1260215" y="65179"/>
                  </a:lnTo>
                  <a:lnTo>
                    <a:pt x="1274702" y="77238"/>
                  </a:lnTo>
                  <a:lnTo>
                    <a:pt x="1276864" y="77857"/>
                  </a:lnTo>
                  <a:lnTo>
                    <a:pt x="1276084" y="84382"/>
                  </a:lnTo>
                  <a:lnTo>
                    <a:pt x="1274483" y="92192"/>
                  </a:lnTo>
                  <a:lnTo>
                    <a:pt x="1263558" y="123882"/>
                  </a:lnTo>
                  <a:lnTo>
                    <a:pt x="1262329" y="132921"/>
                  </a:lnTo>
                  <a:lnTo>
                    <a:pt x="1261301" y="138255"/>
                  </a:lnTo>
                  <a:lnTo>
                    <a:pt x="1263834" y="150037"/>
                  </a:lnTo>
                  <a:lnTo>
                    <a:pt x="1264501" y="154143"/>
                  </a:lnTo>
                  <a:lnTo>
                    <a:pt x="1265025" y="159353"/>
                  </a:lnTo>
                  <a:lnTo>
                    <a:pt x="1265282" y="162887"/>
                  </a:lnTo>
                  <a:lnTo>
                    <a:pt x="1270568" y="166011"/>
                  </a:lnTo>
                  <a:lnTo>
                    <a:pt x="1277912" y="164201"/>
                  </a:lnTo>
                  <a:lnTo>
                    <a:pt x="1281637" y="173841"/>
                  </a:lnTo>
                  <a:lnTo>
                    <a:pt x="1283770" y="193748"/>
                  </a:lnTo>
                  <a:lnTo>
                    <a:pt x="1281760" y="194281"/>
                  </a:lnTo>
                  <a:lnTo>
                    <a:pt x="1281160" y="200853"/>
                  </a:lnTo>
                  <a:lnTo>
                    <a:pt x="1283208" y="211369"/>
                  </a:lnTo>
                  <a:lnTo>
                    <a:pt x="1296514" y="218008"/>
                  </a:lnTo>
                  <a:lnTo>
                    <a:pt x="1308468" y="236163"/>
                  </a:lnTo>
                  <a:lnTo>
                    <a:pt x="1320289" y="254651"/>
                  </a:lnTo>
                  <a:lnTo>
                    <a:pt x="1322423" y="271605"/>
                  </a:lnTo>
                  <a:lnTo>
                    <a:pt x="1319003" y="284702"/>
                  </a:lnTo>
                  <a:lnTo>
                    <a:pt x="1295686" y="298170"/>
                  </a:lnTo>
                  <a:lnTo>
                    <a:pt x="1292895" y="315001"/>
                  </a:lnTo>
                  <a:lnTo>
                    <a:pt x="1309936" y="348624"/>
                  </a:lnTo>
                  <a:lnTo>
                    <a:pt x="1312917" y="372313"/>
                  </a:lnTo>
                  <a:lnTo>
                    <a:pt x="1322556" y="387096"/>
                  </a:lnTo>
                  <a:lnTo>
                    <a:pt x="1326994" y="405612"/>
                  </a:lnTo>
                  <a:lnTo>
                    <a:pt x="1318860" y="421167"/>
                  </a:lnTo>
                  <a:lnTo>
                    <a:pt x="1316631" y="435216"/>
                  </a:lnTo>
                  <a:lnTo>
                    <a:pt x="1315936" y="447075"/>
                  </a:lnTo>
                  <a:lnTo>
                    <a:pt x="1318117" y="470725"/>
                  </a:lnTo>
                  <a:lnTo>
                    <a:pt x="1330690" y="480374"/>
                  </a:lnTo>
                  <a:lnTo>
                    <a:pt x="1332167" y="499624"/>
                  </a:lnTo>
                  <a:lnTo>
                    <a:pt x="1329985" y="521837"/>
                  </a:lnTo>
                  <a:lnTo>
                    <a:pt x="1319603" y="542563"/>
                  </a:lnTo>
                  <a:lnTo>
                    <a:pt x="1308516" y="560308"/>
                  </a:lnTo>
                  <a:lnTo>
                    <a:pt x="1290733" y="578786"/>
                  </a:lnTo>
                  <a:lnTo>
                    <a:pt x="1286304" y="589912"/>
                  </a:lnTo>
                  <a:lnTo>
                    <a:pt x="1293695" y="608390"/>
                  </a:lnTo>
                  <a:lnTo>
                    <a:pt x="1298258" y="622154"/>
                  </a:lnTo>
                  <a:lnTo>
                    <a:pt x="1314393" y="629098"/>
                  </a:lnTo>
                  <a:lnTo>
                    <a:pt x="1329957" y="634641"/>
                  </a:lnTo>
                  <a:lnTo>
                    <a:pt x="1345844" y="634641"/>
                  </a:lnTo>
                  <a:lnTo>
                    <a:pt x="1353607" y="638747"/>
                  </a:lnTo>
                  <a:lnTo>
                    <a:pt x="1364685" y="636898"/>
                  </a:lnTo>
                  <a:lnTo>
                    <a:pt x="1381354" y="636898"/>
                  </a:lnTo>
                  <a:lnTo>
                    <a:pt x="1391012" y="645033"/>
                  </a:lnTo>
                  <a:lnTo>
                    <a:pt x="1403937" y="664664"/>
                  </a:lnTo>
                  <a:lnTo>
                    <a:pt x="1412443" y="675380"/>
                  </a:lnTo>
                  <a:lnTo>
                    <a:pt x="1427255" y="686505"/>
                  </a:lnTo>
                  <a:lnTo>
                    <a:pt x="1433541" y="693525"/>
                  </a:lnTo>
                  <a:lnTo>
                    <a:pt x="1434513" y="700135"/>
                  </a:lnTo>
                  <a:lnTo>
                    <a:pt x="1439494" y="706831"/>
                  </a:lnTo>
                  <a:lnTo>
                    <a:pt x="1442809" y="717918"/>
                  </a:lnTo>
                  <a:lnTo>
                    <a:pt x="1454639" y="731615"/>
                  </a:lnTo>
                  <a:lnTo>
                    <a:pt x="1462402" y="734977"/>
                  </a:lnTo>
                  <a:lnTo>
                    <a:pt x="1475709" y="742369"/>
                  </a:lnTo>
                  <a:lnTo>
                    <a:pt x="1480880" y="762362"/>
                  </a:lnTo>
                  <a:lnTo>
                    <a:pt x="1489786" y="770848"/>
                  </a:lnTo>
                  <a:lnTo>
                    <a:pt x="1493520" y="791213"/>
                  </a:lnTo>
                  <a:lnTo>
                    <a:pt x="1497949" y="806034"/>
                  </a:lnTo>
                  <a:lnTo>
                    <a:pt x="1475442" y="839571"/>
                  </a:lnTo>
                  <a:lnTo>
                    <a:pt x="1410548" y="862974"/>
                  </a:lnTo>
                  <a:lnTo>
                    <a:pt x="1405214" y="957653"/>
                  </a:lnTo>
                  <a:lnTo>
                    <a:pt x="1421930" y="998705"/>
                  </a:lnTo>
                  <a:lnTo>
                    <a:pt x="1420111" y="1043825"/>
                  </a:lnTo>
                  <a:lnTo>
                    <a:pt x="1411624" y="1093955"/>
                  </a:lnTo>
                  <a:lnTo>
                    <a:pt x="1405214" y="1131065"/>
                  </a:lnTo>
                  <a:lnTo>
                    <a:pt x="1371753" y="1155163"/>
                  </a:lnTo>
                  <a:lnTo>
                    <a:pt x="1338748" y="1172204"/>
                  </a:lnTo>
                  <a:lnTo>
                    <a:pt x="1280255" y="1169003"/>
                  </a:lnTo>
                  <a:lnTo>
                    <a:pt x="1239812" y="1191340"/>
                  </a:lnTo>
                  <a:lnTo>
                    <a:pt x="1191930" y="1193463"/>
                  </a:lnTo>
                  <a:lnTo>
                    <a:pt x="1152563" y="1215837"/>
                  </a:lnTo>
                  <a:lnTo>
                    <a:pt x="1083431" y="1198797"/>
                  </a:lnTo>
                  <a:lnTo>
                    <a:pt x="1044064" y="1203064"/>
                  </a:lnTo>
                  <a:lnTo>
                    <a:pt x="979170" y="1182824"/>
                  </a:lnTo>
                  <a:lnTo>
                    <a:pt x="907895" y="1172232"/>
                  </a:lnTo>
                  <a:lnTo>
                    <a:pt x="912124" y="1188168"/>
                  </a:lnTo>
                  <a:lnTo>
                    <a:pt x="884501" y="1211609"/>
                  </a:lnTo>
                  <a:lnTo>
                    <a:pt x="836619" y="1207332"/>
                  </a:lnTo>
                  <a:lnTo>
                    <a:pt x="804681" y="1248803"/>
                  </a:lnTo>
                  <a:lnTo>
                    <a:pt x="800452" y="1281817"/>
                  </a:lnTo>
                  <a:lnTo>
                    <a:pt x="754675" y="1307344"/>
                  </a:lnTo>
                  <a:lnTo>
                    <a:pt x="712146" y="1321184"/>
                  </a:lnTo>
                  <a:lnTo>
                    <a:pt x="671703" y="1371190"/>
                  </a:lnTo>
                  <a:lnTo>
                    <a:pt x="578091" y="1361589"/>
                  </a:lnTo>
                  <a:lnTo>
                    <a:pt x="561061" y="1338186"/>
                  </a:lnTo>
                  <a:lnTo>
                    <a:pt x="549850" y="1319726"/>
                  </a:lnTo>
                  <a:lnTo>
                    <a:pt x="539753" y="1303105"/>
                  </a:lnTo>
                  <a:lnTo>
                    <a:pt x="525056" y="1299410"/>
                  </a:lnTo>
                  <a:lnTo>
                    <a:pt x="501453" y="1293495"/>
                  </a:lnTo>
                  <a:lnTo>
                    <a:pt x="482279" y="1302029"/>
                  </a:lnTo>
                  <a:lnTo>
                    <a:pt x="470592" y="1298829"/>
                  </a:lnTo>
                  <a:lnTo>
                    <a:pt x="442265" y="1319726"/>
                  </a:lnTo>
                  <a:lnTo>
                    <a:pt x="421615" y="1334995"/>
                  </a:lnTo>
                  <a:lnTo>
                    <a:pt x="418452" y="1366923"/>
                  </a:lnTo>
                  <a:lnTo>
                    <a:pt x="413118" y="1411605"/>
                  </a:lnTo>
                  <a:lnTo>
                    <a:pt x="393659" y="1425559"/>
                  </a:lnTo>
                  <a:lnTo>
                    <a:pt x="381381" y="1445552"/>
                  </a:lnTo>
                  <a:lnTo>
                    <a:pt x="375628" y="1457211"/>
                  </a:lnTo>
                  <a:lnTo>
                    <a:pt x="370504" y="1450724"/>
                  </a:lnTo>
                  <a:lnTo>
                    <a:pt x="367865" y="1430036"/>
                  </a:lnTo>
                  <a:lnTo>
                    <a:pt x="352054" y="1429293"/>
                  </a:lnTo>
                  <a:lnTo>
                    <a:pt x="349834" y="1412377"/>
                  </a:lnTo>
                  <a:lnTo>
                    <a:pt x="339690" y="1404861"/>
                  </a:lnTo>
                  <a:lnTo>
                    <a:pt x="312963" y="1404861"/>
                  </a:lnTo>
                  <a:lnTo>
                    <a:pt x="301676" y="1396193"/>
                  </a:lnTo>
                  <a:lnTo>
                    <a:pt x="296018" y="1381534"/>
                  </a:lnTo>
                  <a:lnTo>
                    <a:pt x="305429" y="1352959"/>
                  </a:lnTo>
                  <a:lnTo>
                    <a:pt x="289989" y="1341682"/>
                  </a:lnTo>
                  <a:lnTo>
                    <a:pt x="269662" y="1339415"/>
                  </a:lnTo>
                  <a:lnTo>
                    <a:pt x="263671" y="1346930"/>
                  </a:lnTo>
                  <a:lnTo>
                    <a:pt x="258375" y="1327347"/>
                  </a:lnTo>
                  <a:lnTo>
                    <a:pt x="261014" y="1317203"/>
                  </a:lnTo>
                  <a:lnTo>
                    <a:pt x="267415" y="1308573"/>
                  </a:lnTo>
                  <a:lnTo>
                    <a:pt x="259118" y="1296515"/>
                  </a:lnTo>
                  <a:lnTo>
                    <a:pt x="254975" y="1272083"/>
                  </a:lnTo>
                  <a:lnTo>
                    <a:pt x="262119" y="1267568"/>
                  </a:lnTo>
                  <a:lnTo>
                    <a:pt x="262490" y="1256652"/>
                  </a:lnTo>
                  <a:lnTo>
                    <a:pt x="252717" y="1238593"/>
                  </a:lnTo>
                  <a:lnTo>
                    <a:pt x="261756" y="1225791"/>
                  </a:lnTo>
                  <a:lnTo>
                    <a:pt x="251231" y="1212237"/>
                  </a:lnTo>
                  <a:lnTo>
                    <a:pt x="250488" y="1188177"/>
                  </a:lnTo>
                  <a:lnTo>
                    <a:pt x="236201" y="1178404"/>
                  </a:lnTo>
                  <a:lnTo>
                    <a:pt x="227171" y="1144534"/>
                  </a:lnTo>
                  <a:lnTo>
                    <a:pt x="213627" y="1124998"/>
                  </a:lnTo>
                  <a:lnTo>
                    <a:pt x="172241" y="1114434"/>
                  </a:lnTo>
                  <a:lnTo>
                    <a:pt x="169983" y="1096375"/>
                  </a:lnTo>
                  <a:lnTo>
                    <a:pt x="110576" y="1095641"/>
                  </a:lnTo>
                  <a:lnTo>
                    <a:pt x="87992" y="1076058"/>
                  </a:lnTo>
                  <a:lnTo>
                    <a:pt x="49635" y="1051255"/>
                  </a:lnTo>
                  <a:lnTo>
                    <a:pt x="32347" y="1021937"/>
                  </a:lnTo>
                  <a:lnTo>
                    <a:pt x="28575" y="959453"/>
                  </a:lnTo>
                  <a:lnTo>
                    <a:pt x="0" y="918077"/>
                  </a:lnTo>
                  <a:lnTo>
                    <a:pt x="17297" y="890235"/>
                  </a:lnTo>
                  <a:lnTo>
                    <a:pt x="22546" y="792451"/>
                  </a:lnTo>
                  <a:lnTo>
                    <a:pt x="25556" y="735635"/>
                  </a:lnTo>
                  <a:lnTo>
                    <a:pt x="16555" y="722452"/>
                  </a:lnTo>
                  <a:lnTo>
                    <a:pt x="25918" y="689734"/>
                  </a:lnTo>
                  <a:lnTo>
                    <a:pt x="76705" y="630698"/>
                  </a:lnTo>
                  <a:lnTo>
                    <a:pt x="68085" y="596827"/>
                  </a:lnTo>
                  <a:lnTo>
                    <a:pt x="39548" y="5818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7" name="그래픽 2">
              <a:extLst>
                <a:ext uri="{FF2B5EF4-FFF2-40B4-BE49-F238E27FC236}">
                  <a16:creationId xmlns:a16="http://schemas.microsoft.com/office/drawing/2014/main" id="{E3DEF907-0C00-65F4-3E32-EBAC7D680C13}"/>
                </a:ext>
              </a:extLst>
            </p:cNvPr>
            <p:cNvSpPr/>
            <p:nvPr/>
          </p:nvSpPr>
          <p:spPr>
            <a:xfrm>
              <a:off x="6720982" y="5379348"/>
              <a:ext cx="2730083" cy="1839963"/>
            </a:xfrm>
            <a:custGeom>
              <a:avLst/>
              <a:gdLst>
                <a:gd name="connsiteX0" fmla="*/ 19784 w 2730083"/>
                <a:gd name="connsiteY0" fmla="*/ 1839963 h 1839963"/>
                <a:gd name="connsiteX1" fmla="*/ 11249 w 2730083"/>
                <a:gd name="connsiteY1" fmla="*/ 1769716 h 1839963"/>
                <a:gd name="connsiteX2" fmla="*/ 11287 w 2730083"/>
                <a:gd name="connsiteY2" fmla="*/ 1749400 h 1839963"/>
                <a:gd name="connsiteX3" fmla="*/ 11659 w 2730083"/>
                <a:gd name="connsiteY3" fmla="*/ 1663103 h 1839963"/>
                <a:gd name="connsiteX4" fmla="*/ 0 w 2730083"/>
                <a:gd name="connsiteY4" fmla="*/ 1614088 h 1839963"/>
                <a:gd name="connsiteX5" fmla="*/ 1314 w 2730083"/>
                <a:gd name="connsiteY5" fmla="*/ 1605182 h 1839963"/>
                <a:gd name="connsiteX6" fmla="*/ 3734 w 2730083"/>
                <a:gd name="connsiteY6" fmla="*/ 1600010 h 1839963"/>
                <a:gd name="connsiteX7" fmla="*/ 107728 w 2730083"/>
                <a:gd name="connsiteY7" fmla="*/ 1531078 h 1839963"/>
                <a:gd name="connsiteX8" fmla="*/ 90650 w 2730083"/>
                <a:gd name="connsiteY8" fmla="*/ 1494006 h 1839963"/>
                <a:gd name="connsiteX9" fmla="*/ 83382 w 2730083"/>
                <a:gd name="connsiteY9" fmla="*/ 1455697 h 1839963"/>
                <a:gd name="connsiteX10" fmla="*/ 155724 w 2730083"/>
                <a:gd name="connsiteY10" fmla="*/ 1393993 h 1839963"/>
                <a:gd name="connsiteX11" fmla="*/ 161058 w 2730083"/>
                <a:gd name="connsiteY11" fmla="*/ 1333348 h 1839963"/>
                <a:gd name="connsiteX12" fmla="*/ 80210 w 2730083"/>
                <a:gd name="connsiteY12" fmla="*/ 1284371 h 1839963"/>
                <a:gd name="connsiteX13" fmla="*/ 86620 w 2730083"/>
                <a:gd name="connsiteY13" fmla="*/ 1247270 h 1839963"/>
                <a:gd name="connsiteX14" fmla="*/ 95107 w 2730083"/>
                <a:gd name="connsiteY14" fmla="*/ 1197140 h 1839963"/>
                <a:gd name="connsiteX15" fmla="*/ 96917 w 2730083"/>
                <a:gd name="connsiteY15" fmla="*/ 1152020 h 1839963"/>
                <a:gd name="connsiteX16" fmla="*/ 80210 w 2730083"/>
                <a:gd name="connsiteY16" fmla="*/ 1110968 h 1839963"/>
                <a:gd name="connsiteX17" fmla="*/ 85544 w 2730083"/>
                <a:gd name="connsiteY17" fmla="*/ 1016289 h 1839963"/>
                <a:gd name="connsiteX18" fmla="*/ 150438 w 2730083"/>
                <a:gd name="connsiteY18" fmla="*/ 992886 h 1839963"/>
                <a:gd name="connsiteX19" fmla="*/ 172945 w 2730083"/>
                <a:gd name="connsiteY19" fmla="*/ 959330 h 1839963"/>
                <a:gd name="connsiteX20" fmla="*/ 185509 w 2730083"/>
                <a:gd name="connsiteY20" fmla="*/ 962311 h 1839963"/>
                <a:gd name="connsiteX21" fmla="*/ 200330 w 2730083"/>
                <a:gd name="connsiteY21" fmla="*/ 964540 h 1839963"/>
                <a:gd name="connsiteX22" fmla="*/ 226229 w 2730083"/>
                <a:gd name="connsiteY22" fmla="*/ 981533 h 1839963"/>
                <a:gd name="connsiteX23" fmla="*/ 243269 w 2730083"/>
                <a:gd name="connsiteY23" fmla="*/ 1000020 h 1839963"/>
                <a:gd name="connsiteX24" fmla="*/ 258785 w 2730083"/>
                <a:gd name="connsiteY24" fmla="*/ 1003745 h 1839963"/>
                <a:gd name="connsiteX25" fmla="*/ 290646 w 2730083"/>
                <a:gd name="connsiteY25" fmla="*/ 988190 h 1839963"/>
                <a:gd name="connsiteX26" fmla="*/ 317288 w 2730083"/>
                <a:gd name="connsiteY26" fmla="*/ 983761 h 1839963"/>
                <a:gd name="connsiteX27" fmla="*/ 352063 w 2730083"/>
                <a:gd name="connsiteY27" fmla="*/ 973370 h 1839963"/>
                <a:gd name="connsiteX28" fmla="*/ 375714 w 2730083"/>
                <a:gd name="connsiteY28" fmla="*/ 980027 h 1839963"/>
                <a:gd name="connsiteX29" fmla="*/ 401660 w 2730083"/>
                <a:gd name="connsiteY29" fmla="*/ 967454 h 1839963"/>
                <a:gd name="connsiteX30" fmla="*/ 419729 w 2730083"/>
                <a:gd name="connsiteY30" fmla="*/ 971769 h 1839963"/>
                <a:gd name="connsiteX31" fmla="*/ 432711 w 2730083"/>
                <a:gd name="connsiteY31" fmla="*/ 974846 h 1839963"/>
                <a:gd name="connsiteX32" fmla="*/ 464029 w 2730083"/>
                <a:gd name="connsiteY32" fmla="*/ 984418 h 1839963"/>
                <a:gd name="connsiteX33" fmla="*/ 489328 w 2730083"/>
                <a:gd name="connsiteY33" fmla="*/ 990895 h 1839963"/>
                <a:gd name="connsiteX34" fmla="*/ 510426 w 2730083"/>
                <a:gd name="connsiteY34" fmla="*/ 966350 h 1839963"/>
                <a:gd name="connsiteX35" fmla="*/ 524875 w 2730083"/>
                <a:gd name="connsiteY35" fmla="*/ 962654 h 1839963"/>
                <a:gd name="connsiteX36" fmla="*/ 540029 w 2730083"/>
                <a:gd name="connsiteY36" fmla="*/ 959672 h 1839963"/>
                <a:gd name="connsiteX37" fmla="*/ 551155 w 2730083"/>
                <a:gd name="connsiteY37" fmla="*/ 963406 h 1839963"/>
                <a:gd name="connsiteX38" fmla="*/ 571805 w 2730083"/>
                <a:gd name="connsiteY38" fmla="*/ 968207 h 1839963"/>
                <a:gd name="connsiteX39" fmla="*/ 578825 w 2730083"/>
                <a:gd name="connsiteY39" fmla="*/ 956377 h 1839963"/>
                <a:gd name="connsiteX40" fmla="*/ 576234 w 2730083"/>
                <a:gd name="connsiteY40" fmla="*/ 944146 h 1839963"/>
                <a:gd name="connsiteX41" fmla="*/ 580663 w 2730083"/>
                <a:gd name="connsiteY41" fmla="*/ 930840 h 1839963"/>
                <a:gd name="connsiteX42" fmla="*/ 569586 w 2730083"/>
                <a:gd name="connsiteY42" fmla="*/ 914581 h 1839963"/>
                <a:gd name="connsiteX43" fmla="*/ 578491 w 2730083"/>
                <a:gd name="connsiteY43" fmla="*/ 901275 h 1839963"/>
                <a:gd name="connsiteX44" fmla="*/ 585883 w 2730083"/>
                <a:gd name="connsiteY44" fmla="*/ 877577 h 1839963"/>
                <a:gd name="connsiteX45" fmla="*/ 576977 w 2730083"/>
                <a:gd name="connsiteY45" fmla="*/ 864270 h 1839963"/>
                <a:gd name="connsiteX46" fmla="*/ 583711 w 2730083"/>
                <a:gd name="connsiteY46" fmla="*/ 842429 h 1839963"/>
                <a:gd name="connsiteX47" fmla="*/ 609610 w 2730083"/>
                <a:gd name="connsiteY47" fmla="*/ 829866 h 1839963"/>
                <a:gd name="connsiteX48" fmla="*/ 629603 w 2730083"/>
                <a:gd name="connsiteY48" fmla="*/ 815788 h 1839963"/>
                <a:gd name="connsiteX49" fmla="*/ 631079 w 2730083"/>
                <a:gd name="connsiteY49" fmla="*/ 795795 h 1839963"/>
                <a:gd name="connsiteX50" fmla="*/ 626650 w 2730083"/>
                <a:gd name="connsiteY50" fmla="*/ 772887 h 1839963"/>
                <a:gd name="connsiteX51" fmla="*/ 594055 w 2730083"/>
                <a:gd name="connsiteY51" fmla="*/ 756581 h 1839963"/>
                <a:gd name="connsiteX52" fmla="*/ 592617 w 2730083"/>
                <a:gd name="connsiteY52" fmla="*/ 736597 h 1839963"/>
                <a:gd name="connsiteX53" fmla="*/ 588140 w 2730083"/>
                <a:gd name="connsiteY53" fmla="*/ 712899 h 1839963"/>
                <a:gd name="connsiteX54" fmla="*/ 603695 w 2730083"/>
                <a:gd name="connsiteY54" fmla="*/ 702555 h 1839963"/>
                <a:gd name="connsiteX55" fmla="*/ 617782 w 2730083"/>
                <a:gd name="connsiteY55" fmla="*/ 708470 h 1839963"/>
                <a:gd name="connsiteX56" fmla="*/ 645900 w 2730083"/>
                <a:gd name="connsiteY56" fmla="*/ 701078 h 1839963"/>
                <a:gd name="connsiteX57" fmla="*/ 656987 w 2730083"/>
                <a:gd name="connsiteY57" fmla="*/ 710718 h 1839963"/>
                <a:gd name="connsiteX58" fmla="*/ 674027 w 2730083"/>
                <a:gd name="connsiteY58" fmla="*/ 709241 h 1839963"/>
                <a:gd name="connsiteX59" fmla="*/ 682161 w 2730083"/>
                <a:gd name="connsiteY59" fmla="*/ 712927 h 1839963"/>
                <a:gd name="connsiteX60" fmla="*/ 707327 w 2730083"/>
                <a:gd name="connsiteY60" fmla="*/ 717404 h 1839963"/>
                <a:gd name="connsiteX61" fmla="*/ 716232 w 2730083"/>
                <a:gd name="connsiteY61" fmla="*/ 722576 h 1839963"/>
                <a:gd name="connsiteX62" fmla="*/ 730301 w 2730083"/>
                <a:gd name="connsiteY62" fmla="*/ 724062 h 1839963"/>
                <a:gd name="connsiteX63" fmla="*/ 752475 w 2730083"/>
                <a:gd name="connsiteY63" fmla="*/ 738131 h 1839963"/>
                <a:gd name="connsiteX64" fmla="*/ 773202 w 2730083"/>
                <a:gd name="connsiteY64" fmla="*/ 729234 h 1839963"/>
                <a:gd name="connsiteX65" fmla="*/ 776183 w 2730083"/>
                <a:gd name="connsiteY65" fmla="*/ 720328 h 1839963"/>
                <a:gd name="connsiteX66" fmla="*/ 784317 w 2730083"/>
                <a:gd name="connsiteY66" fmla="*/ 703326 h 1839963"/>
                <a:gd name="connsiteX67" fmla="*/ 805796 w 2730083"/>
                <a:gd name="connsiteY67" fmla="*/ 668551 h 1839963"/>
                <a:gd name="connsiteX68" fmla="*/ 814664 w 2730083"/>
                <a:gd name="connsiteY68" fmla="*/ 668551 h 1839963"/>
                <a:gd name="connsiteX69" fmla="*/ 822798 w 2730083"/>
                <a:gd name="connsiteY69" fmla="*/ 661892 h 1839963"/>
                <a:gd name="connsiteX70" fmla="*/ 834628 w 2730083"/>
                <a:gd name="connsiteY70" fmla="*/ 656720 h 1839963"/>
                <a:gd name="connsiteX71" fmla="*/ 851668 w 2730083"/>
                <a:gd name="connsiteY71" fmla="*/ 659673 h 1839963"/>
                <a:gd name="connsiteX72" fmla="*/ 864241 w 2730083"/>
                <a:gd name="connsiteY72" fmla="*/ 647843 h 1839963"/>
                <a:gd name="connsiteX73" fmla="*/ 879053 w 2730083"/>
                <a:gd name="connsiteY73" fmla="*/ 642671 h 1839963"/>
                <a:gd name="connsiteX74" fmla="*/ 876072 w 2730083"/>
                <a:gd name="connsiteY74" fmla="*/ 621945 h 1839963"/>
                <a:gd name="connsiteX75" fmla="*/ 881986 w 2730083"/>
                <a:gd name="connsiteY75" fmla="*/ 579739 h 1839963"/>
                <a:gd name="connsiteX76" fmla="*/ 873862 w 2730083"/>
                <a:gd name="connsiteY76" fmla="*/ 559746 h 1839963"/>
                <a:gd name="connsiteX77" fmla="*/ 884949 w 2730083"/>
                <a:gd name="connsiteY77" fmla="*/ 550107 h 1839963"/>
                <a:gd name="connsiteX78" fmla="*/ 884206 w 2730083"/>
                <a:gd name="connsiteY78" fmla="*/ 536029 h 1839963"/>
                <a:gd name="connsiteX79" fmla="*/ 896769 w 2730083"/>
                <a:gd name="connsiteY79" fmla="*/ 529371 h 1839963"/>
                <a:gd name="connsiteX80" fmla="*/ 895293 w 2730083"/>
                <a:gd name="connsiteY80" fmla="*/ 519770 h 1839963"/>
                <a:gd name="connsiteX81" fmla="*/ 909371 w 2730083"/>
                <a:gd name="connsiteY81" fmla="*/ 507902 h 1839963"/>
                <a:gd name="connsiteX82" fmla="*/ 917505 w 2730083"/>
                <a:gd name="connsiteY82" fmla="*/ 476821 h 1839963"/>
                <a:gd name="connsiteX83" fmla="*/ 935288 w 2730083"/>
                <a:gd name="connsiteY83" fmla="*/ 460524 h 1839963"/>
                <a:gd name="connsiteX84" fmla="*/ 953758 w 2730083"/>
                <a:gd name="connsiteY84" fmla="*/ 453876 h 1839963"/>
                <a:gd name="connsiteX85" fmla="*/ 958196 w 2730083"/>
                <a:gd name="connsiteY85" fmla="*/ 436140 h 1839963"/>
                <a:gd name="connsiteX86" fmla="*/ 956720 w 2730083"/>
                <a:gd name="connsiteY86" fmla="*/ 419100 h 1839963"/>
                <a:gd name="connsiteX87" fmla="*/ 984104 w 2730083"/>
                <a:gd name="connsiteY87" fmla="*/ 394688 h 1839963"/>
                <a:gd name="connsiteX88" fmla="*/ 1016661 w 2730083"/>
                <a:gd name="connsiteY88" fmla="*/ 396916 h 1839963"/>
                <a:gd name="connsiteX89" fmla="*/ 1048512 w 2730083"/>
                <a:gd name="connsiteY89" fmla="*/ 395431 h 1839963"/>
                <a:gd name="connsiteX90" fmla="*/ 1084393 w 2730083"/>
                <a:gd name="connsiteY90" fmla="*/ 374866 h 1839963"/>
                <a:gd name="connsiteX91" fmla="*/ 1086279 w 2730083"/>
                <a:gd name="connsiteY91" fmla="*/ 372485 h 1839963"/>
                <a:gd name="connsiteX92" fmla="*/ 1107014 w 2730083"/>
                <a:gd name="connsiteY92" fmla="*/ 354749 h 1839963"/>
                <a:gd name="connsiteX93" fmla="*/ 1111368 w 2730083"/>
                <a:gd name="connsiteY93" fmla="*/ 335099 h 1839963"/>
                <a:gd name="connsiteX94" fmla="*/ 1124674 w 2730083"/>
                <a:gd name="connsiteY94" fmla="*/ 324012 h 1839963"/>
                <a:gd name="connsiteX95" fmla="*/ 1140971 w 2730083"/>
                <a:gd name="connsiteY95" fmla="*/ 321793 h 1839963"/>
                <a:gd name="connsiteX96" fmla="*/ 1149096 w 2730083"/>
                <a:gd name="connsiteY96" fmla="*/ 309229 h 1839963"/>
                <a:gd name="connsiteX97" fmla="*/ 1157878 w 2730083"/>
                <a:gd name="connsiteY97" fmla="*/ 288950 h 1839963"/>
                <a:gd name="connsiteX98" fmla="*/ 1153077 w 2730083"/>
                <a:gd name="connsiteY98" fmla="*/ 275692 h 1839963"/>
                <a:gd name="connsiteX99" fmla="*/ 1167613 w 2730083"/>
                <a:gd name="connsiteY99" fmla="*/ 272977 h 1839963"/>
                <a:gd name="connsiteX100" fmla="*/ 1179443 w 2730083"/>
                <a:gd name="connsiteY100" fmla="*/ 269243 h 1839963"/>
                <a:gd name="connsiteX101" fmla="*/ 1215124 w 2730083"/>
                <a:gd name="connsiteY101" fmla="*/ 276968 h 1839963"/>
                <a:gd name="connsiteX102" fmla="*/ 1219019 w 2730083"/>
                <a:gd name="connsiteY102" fmla="*/ 277787 h 1839963"/>
                <a:gd name="connsiteX103" fmla="*/ 1292343 w 2730083"/>
                <a:gd name="connsiteY103" fmla="*/ 293713 h 1839963"/>
                <a:gd name="connsiteX104" fmla="*/ 1304506 w 2730083"/>
                <a:gd name="connsiteY104" fmla="*/ 301104 h 1839963"/>
                <a:gd name="connsiteX105" fmla="*/ 1314850 w 2730083"/>
                <a:gd name="connsiteY105" fmla="*/ 304086 h 1839963"/>
                <a:gd name="connsiteX106" fmla="*/ 1335386 w 2730083"/>
                <a:gd name="connsiteY106" fmla="*/ 337214 h 1839963"/>
                <a:gd name="connsiteX107" fmla="*/ 1354027 w 2730083"/>
                <a:gd name="connsiteY107" fmla="*/ 350349 h 1839963"/>
                <a:gd name="connsiteX108" fmla="*/ 1376191 w 2730083"/>
                <a:gd name="connsiteY108" fmla="*/ 358645 h 1839963"/>
                <a:gd name="connsiteX109" fmla="*/ 1416872 w 2730083"/>
                <a:gd name="connsiteY109" fmla="*/ 245612 h 1839963"/>
                <a:gd name="connsiteX110" fmla="*/ 1439828 w 2730083"/>
                <a:gd name="connsiteY110" fmla="*/ 209522 h 1839963"/>
                <a:gd name="connsiteX111" fmla="*/ 1469060 w 2730083"/>
                <a:gd name="connsiteY111" fmla="*/ 169374 h 1839963"/>
                <a:gd name="connsiteX112" fmla="*/ 1501045 w 2730083"/>
                <a:gd name="connsiteY112" fmla="*/ 164525 h 1839963"/>
                <a:gd name="connsiteX113" fmla="*/ 1513361 w 2730083"/>
                <a:gd name="connsiteY113" fmla="*/ 161782 h 1839963"/>
                <a:gd name="connsiteX114" fmla="*/ 1513361 w 2730083"/>
                <a:gd name="connsiteY114" fmla="*/ 150866 h 1839963"/>
                <a:gd name="connsiteX115" fmla="*/ 1510694 w 2730083"/>
                <a:gd name="connsiteY115" fmla="*/ 136950 h 1839963"/>
                <a:gd name="connsiteX116" fmla="*/ 1503388 w 2730083"/>
                <a:gd name="connsiteY116" fmla="*/ 109766 h 1839963"/>
                <a:gd name="connsiteX117" fmla="*/ 1509503 w 2730083"/>
                <a:gd name="connsiteY117" fmla="*/ 111623 h 1839963"/>
                <a:gd name="connsiteX118" fmla="*/ 1519524 w 2730083"/>
                <a:gd name="connsiteY118" fmla="*/ 120291 h 1839963"/>
                <a:gd name="connsiteX119" fmla="*/ 1529372 w 2730083"/>
                <a:gd name="connsiteY119" fmla="*/ 130636 h 1839963"/>
                <a:gd name="connsiteX120" fmla="*/ 1544651 w 2730083"/>
                <a:gd name="connsiteY120" fmla="*/ 137150 h 1839963"/>
                <a:gd name="connsiteX121" fmla="*/ 1571006 w 2730083"/>
                <a:gd name="connsiteY121" fmla="*/ 145285 h 1839963"/>
                <a:gd name="connsiteX122" fmla="*/ 1583512 w 2730083"/>
                <a:gd name="connsiteY122" fmla="*/ 152305 h 1839963"/>
                <a:gd name="connsiteX123" fmla="*/ 1600962 w 2730083"/>
                <a:gd name="connsiteY123" fmla="*/ 156782 h 1839963"/>
                <a:gd name="connsiteX124" fmla="*/ 1615697 w 2730083"/>
                <a:gd name="connsiteY124" fmla="*/ 153410 h 1839963"/>
                <a:gd name="connsiteX125" fmla="*/ 1629166 w 2730083"/>
                <a:gd name="connsiteY125" fmla="*/ 146799 h 1839963"/>
                <a:gd name="connsiteX126" fmla="*/ 1648463 w 2730083"/>
                <a:gd name="connsiteY126" fmla="*/ 140522 h 1839963"/>
                <a:gd name="connsiteX127" fmla="*/ 1643006 w 2730083"/>
                <a:gd name="connsiteY127" fmla="*/ 126930 h 1839963"/>
                <a:gd name="connsiteX128" fmla="*/ 1635290 w 2730083"/>
                <a:gd name="connsiteY128" fmla="*/ 115843 h 1839963"/>
                <a:gd name="connsiteX129" fmla="*/ 1629537 w 2730083"/>
                <a:gd name="connsiteY129" fmla="*/ 108252 h 1839963"/>
                <a:gd name="connsiteX130" fmla="*/ 1636186 w 2730083"/>
                <a:gd name="connsiteY130" fmla="*/ 99222 h 1839963"/>
                <a:gd name="connsiteX131" fmla="*/ 1638862 w 2730083"/>
                <a:gd name="connsiteY131" fmla="*/ 94659 h 1839963"/>
                <a:gd name="connsiteX132" fmla="*/ 1642596 w 2730083"/>
                <a:gd name="connsiteY132" fmla="*/ 84687 h 1839963"/>
                <a:gd name="connsiteX133" fmla="*/ 1644110 w 2730083"/>
                <a:gd name="connsiteY133" fmla="*/ 76571 h 1839963"/>
                <a:gd name="connsiteX134" fmla="*/ 1644158 w 2730083"/>
                <a:gd name="connsiteY134" fmla="*/ 66008 h 1839963"/>
                <a:gd name="connsiteX135" fmla="*/ 1642920 w 2730083"/>
                <a:gd name="connsiteY135" fmla="*/ 59903 h 1839963"/>
                <a:gd name="connsiteX136" fmla="*/ 1640738 w 2730083"/>
                <a:gd name="connsiteY136" fmla="*/ 53530 h 1839963"/>
                <a:gd name="connsiteX137" fmla="*/ 1640491 w 2730083"/>
                <a:gd name="connsiteY137" fmla="*/ 50121 h 1839963"/>
                <a:gd name="connsiteX138" fmla="*/ 1643072 w 2730083"/>
                <a:gd name="connsiteY138" fmla="*/ 0 h 1839963"/>
                <a:gd name="connsiteX139" fmla="*/ 1675057 w 2730083"/>
                <a:gd name="connsiteY139" fmla="*/ 6887 h 1839963"/>
                <a:gd name="connsiteX140" fmla="*/ 1688030 w 2730083"/>
                <a:gd name="connsiteY140" fmla="*/ 8154 h 1839963"/>
                <a:gd name="connsiteX141" fmla="*/ 1723634 w 2730083"/>
                <a:gd name="connsiteY141" fmla="*/ 10792 h 1839963"/>
                <a:gd name="connsiteX142" fmla="*/ 1781718 w 2730083"/>
                <a:gd name="connsiteY142" fmla="*/ 13011 h 1839963"/>
                <a:gd name="connsiteX143" fmla="*/ 1829429 w 2730083"/>
                <a:gd name="connsiteY143" fmla="*/ 14611 h 1839963"/>
                <a:gd name="connsiteX144" fmla="*/ 2017633 w 2730083"/>
                <a:gd name="connsiteY144" fmla="*/ 24736 h 1839963"/>
                <a:gd name="connsiteX145" fmla="*/ 2017090 w 2730083"/>
                <a:gd name="connsiteY145" fmla="*/ 66408 h 1839963"/>
                <a:gd name="connsiteX146" fmla="*/ 2028959 w 2730083"/>
                <a:gd name="connsiteY146" fmla="*/ 68580 h 1839963"/>
                <a:gd name="connsiteX147" fmla="*/ 2036807 w 2730083"/>
                <a:gd name="connsiteY147" fmla="*/ 72361 h 1839963"/>
                <a:gd name="connsiteX148" fmla="*/ 2043694 w 2730083"/>
                <a:gd name="connsiteY148" fmla="*/ 71247 h 1839963"/>
                <a:gd name="connsiteX149" fmla="*/ 2049571 w 2730083"/>
                <a:gd name="connsiteY149" fmla="*/ 73847 h 1839963"/>
                <a:gd name="connsiteX150" fmla="*/ 2050980 w 2730083"/>
                <a:gd name="connsiteY150" fmla="*/ 73476 h 1839963"/>
                <a:gd name="connsiteX151" fmla="*/ 2060505 w 2730083"/>
                <a:gd name="connsiteY151" fmla="*/ 73352 h 1839963"/>
                <a:gd name="connsiteX152" fmla="*/ 2082927 w 2730083"/>
                <a:gd name="connsiteY152" fmla="*/ 77543 h 1839963"/>
                <a:gd name="connsiteX153" fmla="*/ 2136220 w 2730083"/>
                <a:gd name="connsiteY153" fmla="*/ 88754 h 1839963"/>
                <a:gd name="connsiteX154" fmla="*/ 2267788 w 2730083"/>
                <a:gd name="connsiteY154" fmla="*/ 134360 h 1839963"/>
                <a:gd name="connsiteX155" fmla="*/ 2352066 w 2730083"/>
                <a:gd name="connsiteY155" fmla="*/ 74171 h 1839963"/>
                <a:gd name="connsiteX156" fmla="*/ 2404996 w 2730083"/>
                <a:gd name="connsiteY156" fmla="*/ 48473 h 1839963"/>
                <a:gd name="connsiteX157" fmla="*/ 2457383 w 2730083"/>
                <a:gd name="connsiteY157" fmla="*/ 23022 h 1839963"/>
                <a:gd name="connsiteX158" fmla="*/ 2474290 w 2730083"/>
                <a:gd name="connsiteY158" fmla="*/ 22822 h 1839963"/>
                <a:gd name="connsiteX159" fmla="*/ 2482796 w 2730083"/>
                <a:gd name="connsiteY159" fmla="*/ 79724 h 1839963"/>
                <a:gd name="connsiteX160" fmla="*/ 2493426 w 2730083"/>
                <a:gd name="connsiteY160" fmla="*/ 87735 h 1839963"/>
                <a:gd name="connsiteX161" fmla="*/ 2490798 w 2730083"/>
                <a:gd name="connsiteY161" fmla="*/ 131340 h 1839963"/>
                <a:gd name="connsiteX162" fmla="*/ 2497160 w 2730083"/>
                <a:gd name="connsiteY162" fmla="*/ 151000 h 1839963"/>
                <a:gd name="connsiteX163" fmla="*/ 2492397 w 2730083"/>
                <a:gd name="connsiteY163" fmla="*/ 235048 h 1839963"/>
                <a:gd name="connsiteX164" fmla="*/ 2538670 w 2730083"/>
                <a:gd name="connsiteY164" fmla="*/ 270177 h 1839963"/>
                <a:gd name="connsiteX165" fmla="*/ 2528545 w 2730083"/>
                <a:gd name="connsiteY165" fmla="*/ 319611 h 1839963"/>
                <a:gd name="connsiteX166" fmla="*/ 2542908 w 2730083"/>
                <a:gd name="connsiteY166" fmla="*/ 347815 h 1839963"/>
                <a:gd name="connsiteX167" fmla="*/ 2589190 w 2730083"/>
                <a:gd name="connsiteY167" fmla="*/ 360579 h 1839963"/>
                <a:gd name="connsiteX168" fmla="*/ 2609917 w 2730083"/>
                <a:gd name="connsiteY168" fmla="*/ 345186 h 1839963"/>
                <a:gd name="connsiteX169" fmla="*/ 2629595 w 2730083"/>
                <a:gd name="connsiteY169" fmla="*/ 364855 h 1839963"/>
                <a:gd name="connsiteX170" fmla="*/ 2658866 w 2730083"/>
                <a:gd name="connsiteY170" fmla="*/ 379743 h 1839963"/>
                <a:gd name="connsiteX171" fmla="*/ 2657799 w 2730083"/>
                <a:gd name="connsiteY171" fmla="*/ 403146 h 1839963"/>
                <a:gd name="connsiteX172" fmla="*/ 2649265 w 2730083"/>
                <a:gd name="connsiteY172" fmla="*/ 412175 h 1839963"/>
                <a:gd name="connsiteX173" fmla="*/ 2653542 w 2730083"/>
                <a:gd name="connsiteY173" fmla="*/ 422300 h 1839963"/>
                <a:gd name="connsiteX174" fmla="*/ 2673220 w 2730083"/>
                <a:gd name="connsiteY174" fmla="*/ 422300 h 1839963"/>
                <a:gd name="connsiteX175" fmla="*/ 2685983 w 2730083"/>
                <a:gd name="connsiteY175" fmla="*/ 464296 h 1839963"/>
                <a:gd name="connsiteX176" fmla="*/ 2715206 w 2730083"/>
                <a:gd name="connsiteY176" fmla="*/ 516436 h 1839963"/>
                <a:gd name="connsiteX177" fmla="*/ 2722645 w 2730083"/>
                <a:gd name="connsiteY177" fmla="*/ 565366 h 1839963"/>
                <a:gd name="connsiteX178" fmla="*/ 2720521 w 2730083"/>
                <a:gd name="connsiteY178" fmla="*/ 616448 h 1839963"/>
                <a:gd name="connsiteX179" fmla="*/ 2729046 w 2730083"/>
                <a:gd name="connsiteY179" fmla="*/ 645681 h 1839963"/>
                <a:gd name="connsiteX180" fmla="*/ 2730084 w 2730083"/>
                <a:gd name="connsiteY180" fmla="*/ 677618 h 1839963"/>
                <a:gd name="connsiteX181" fmla="*/ 2702443 w 2730083"/>
                <a:gd name="connsiteY181" fmla="*/ 746789 h 1839963"/>
                <a:gd name="connsiteX182" fmla="*/ 2695518 w 2730083"/>
                <a:gd name="connsiteY182" fmla="*/ 772335 h 1839963"/>
                <a:gd name="connsiteX183" fmla="*/ 2693918 w 2730083"/>
                <a:gd name="connsiteY183" fmla="*/ 802138 h 1839963"/>
                <a:gd name="connsiteX184" fmla="*/ 2703519 w 2730083"/>
                <a:gd name="connsiteY184" fmla="*/ 846268 h 1839963"/>
                <a:gd name="connsiteX185" fmla="*/ 2697118 w 2730083"/>
                <a:gd name="connsiteY185" fmla="*/ 886177 h 1839963"/>
                <a:gd name="connsiteX186" fmla="*/ 2708281 w 2730083"/>
                <a:gd name="connsiteY186" fmla="*/ 915581 h 1839963"/>
                <a:gd name="connsiteX187" fmla="*/ 2709882 w 2730083"/>
                <a:gd name="connsiteY187" fmla="*/ 920753 h 1839963"/>
                <a:gd name="connsiteX188" fmla="*/ 2709882 w 2730083"/>
                <a:gd name="connsiteY188" fmla="*/ 946775 h 1839963"/>
                <a:gd name="connsiteX189" fmla="*/ 2721588 w 2730083"/>
                <a:gd name="connsiteY189" fmla="*/ 955310 h 1839963"/>
                <a:gd name="connsiteX190" fmla="*/ 2708281 w 2730083"/>
                <a:gd name="connsiteY190" fmla="*/ 976570 h 1839963"/>
                <a:gd name="connsiteX191" fmla="*/ 2690717 w 2730083"/>
                <a:gd name="connsiteY191" fmla="*/ 1055323 h 1839963"/>
                <a:gd name="connsiteX192" fmla="*/ 2706681 w 2730083"/>
                <a:gd name="connsiteY192" fmla="*/ 1071286 h 1839963"/>
                <a:gd name="connsiteX193" fmla="*/ 2696042 w 2730083"/>
                <a:gd name="connsiteY193" fmla="*/ 1105853 h 1839963"/>
                <a:gd name="connsiteX194" fmla="*/ 2655113 w 2730083"/>
                <a:gd name="connsiteY194" fmla="*/ 1145743 h 1839963"/>
                <a:gd name="connsiteX195" fmla="*/ 2644474 w 2730083"/>
                <a:gd name="connsiteY195" fmla="*/ 1145201 h 1839963"/>
                <a:gd name="connsiteX196" fmla="*/ 2603506 w 2730083"/>
                <a:gd name="connsiteY196" fmla="*/ 1182443 h 1839963"/>
                <a:gd name="connsiteX197" fmla="*/ 2582370 w 2730083"/>
                <a:gd name="connsiteY197" fmla="*/ 1202474 h 1839963"/>
                <a:gd name="connsiteX198" fmla="*/ 2563568 w 2730083"/>
                <a:gd name="connsiteY198" fmla="*/ 1207446 h 1839963"/>
                <a:gd name="connsiteX199" fmla="*/ 2550271 w 2730083"/>
                <a:gd name="connsiteY199" fmla="*/ 1229249 h 1839963"/>
                <a:gd name="connsiteX200" fmla="*/ 2552948 w 2730083"/>
                <a:gd name="connsiteY200" fmla="*/ 1263815 h 1839963"/>
                <a:gd name="connsiteX201" fmla="*/ 2539632 w 2730083"/>
                <a:gd name="connsiteY201" fmla="*/ 1292552 h 1839963"/>
                <a:gd name="connsiteX202" fmla="*/ 2503465 w 2730083"/>
                <a:gd name="connsiteY202" fmla="*/ 1295762 h 1839963"/>
                <a:gd name="connsiteX203" fmla="*/ 2461422 w 2730083"/>
                <a:gd name="connsiteY203" fmla="*/ 1278760 h 1839963"/>
                <a:gd name="connsiteX204" fmla="*/ 2406129 w 2730083"/>
                <a:gd name="connsiteY204" fmla="*/ 1303191 h 1839963"/>
                <a:gd name="connsiteX205" fmla="*/ 2422598 w 2730083"/>
                <a:gd name="connsiteY205" fmla="*/ 1354798 h 1839963"/>
                <a:gd name="connsiteX206" fmla="*/ 2414073 w 2730083"/>
                <a:gd name="connsiteY206" fmla="*/ 1389364 h 1839963"/>
                <a:gd name="connsiteX207" fmla="*/ 2401834 w 2730083"/>
                <a:gd name="connsiteY207" fmla="*/ 1431407 h 1839963"/>
                <a:gd name="connsiteX208" fmla="*/ 2378431 w 2730083"/>
                <a:gd name="connsiteY208" fmla="*/ 1464373 h 1839963"/>
                <a:gd name="connsiteX209" fmla="*/ 2358561 w 2730083"/>
                <a:gd name="connsiteY209" fmla="*/ 1515370 h 1839963"/>
                <a:gd name="connsiteX210" fmla="*/ 2342264 w 2730083"/>
                <a:gd name="connsiteY210" fmla="*/ 1559586 h 1839963"/>
                <a:gd name="connsiteX211" fmla="*/ 2313023 w 2730083"/>
                <a:gd name="connsiteY211" fmla="*/ 1597895 h 1839963"/>
                <a:gd name="connsiteX212" fmla="*/ 2295458 w 2730083"/>
                <a:gd name="connsiteY212" fmla="*/ 1678744 h 18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30083" h="1839963">
                  <a:moveTo>
                    <a:pt x="19784" y="1839963"/>
                  </a:moveTo>
                  <a:lnTo>
                    <a:pt x="11249" y="1769716"/>
                  </a:lnTo>
                  <a:lnTo>
                    <a:pt x="11287" y="1749400"/>
                  </a:lnTo>
                  <a:lnTo>
                    <a:pt x="11659" y="1663103"/>
                  </a:lnTo>
                  <a:lnTo>
                    <a:pt x="0" y="1614088"/>
                  </a:lnTo>
                  <a:lnTo>
                    <a:pt x="1314" y="1605182"/>
                  </a:lnTo>
                  <a:lnTo>
                    <a:pt x="3734" y="1600010"/>
                  </a:lnTo>
                  <a:lnTo>
                    <a:pt x="107728" y="1531078"/>
                  </a:lnTo>
                  <a:lnTo>
                    <a:pt x="90650" y="1494006"/>
                  </a:lnTo>
                  <a:lnTo>
                    <a:pt x="83382" y="1455697"/>
                  </a:lnTo>
                  <a:lnTo>
                    <a:pt x="155724" y="1393993"/>
                  </a:lnTo>
                  <a:lnTo>
                    <a:pt x="161058" y="1333348"/>
                  </a:lnTo>
                  <a:lnTo>
                    <a:pt x="80210" y="1284371"/>
                  </a:lnTo>
                  <a:lnTo>
                    <a:pt x="86620" y="1247270"/>
                  </a:lnTo>
                  <a:lnTo>
                    <a:pt x="95107" y="1197140"/>
                  </a:lnTo>
                  <a:lnTo>
                    <a:pt x="96917" y="1152020"/>
                  </a:lnTo>
                  <a:lnTo>
                    <a:pt x="80210" y="1110968"/>
                  </a:lnTo>
                  <a:lnTo>
                    <a:pt x="85544" y="1016289"/>
                  </a:lnTo>
                  <a:lnTo>
                    <a:pt x="150438" y="992886"/>
                  </a:lnTo>
                  <a:lnTo>
                    <a:pt x="172945" y="959330"/>
                  </a:lnTo>
                  <a:lnTo>
                    <a:pt x="185509" y="962311"/>
                  </a:lnTo>
                  <a:lnTo>
                    <a:pt x="200330" y="964540"/>
                  </a:lnTo>
                  <a:lnTo>
                    <a:pt x="226229" y="981533"/>
                  </a:lnTo>
                  <a:lnTo>
                    <a:pt x="243269" y="1000020"/>
                  </a:lnTo>
                  <a:lnTo>
                    <a:pt x="258785" y="1003745"/>
                  </a:lnTo>
                  <a:lnTo>
                    <a:pt x="290646" y="988190"/>
                  </a:lnTo>
                  <a:lnTo>
                    <a:pt x="317288" y="983761"/>
                  </a:lnTo>
                  <a:lnTo>
                    <a:pt x="352063" y="973370"/>
                  </a:lnTo>
                  <a:lnTo>
                    <a:pt x="375714" y="980027"/>
                  </a:lnTo>
                  <a:lnTo>
                    <a:pt x="401660" y="967454"/>
                  </a:lnTo>
                  <a:lnTo>
                    <a:pt x="419729" y="971769"/>
                  </a:lnTo>
                  <a:lnTo>
                    <a:pt x="432711" y="974846"/>
                  </a:lnTo>
                  <a:lnTo>
                    <a:pt x="464029" y="984418"/>
                  </a:lnTo>
                  <a:lnTo>
                    <a:pt x="489328" y="990895"/>
                  </a:lnTo>
                  <a:lnTo>
                    <a:pt x="510426" y="966350"/>
                  </a:lnTo>
                  <a:lnTo>
                    <a:pt x="524875" y="962654"/>
                  </a:lnTo>
                  <a:lnTo>
                    <a:pt x="540029" y="959672"/>
                  </a:lnTo>
                  <a:lnTo>
                    <a:pt x="551155" y="963406"/>
                  </a:lnTo>
                  <a:lnTo>
                    <a:pt x="571805" y="968207"/>
                  </a:lnTo>
                  <a:lnTo>
                    <a:pt x="578825" y="956377"/>
                  </a:lnTo>
                  <a:lnTo>
                    <a:pt x="576234" y="944146"/>
                  </a:lnTo>
                  <a:lnTo>
                    <a:pt x="580663" y="930840"/>
                  </a:lnTo>
                  <a:lnTo>
                    <a:pt x="569586" y="914581"/>
                  </a:lnTo>
                  <a:lnTo>
                    <a:pt x="578491" y="901275"/>
                  </a:lnTo>
                  <a:lnTo>
                    <a:pt x="585883" y="877577"/>
                  </a:lnTo>
                  <a:lnTo>
                    <a:pt x="576977" y="864270"/>
                  </a:lnTo>
                  <a:lnTo>
                    <a:pt x="583711" y="842429"/>
                  </a:lnTo>
                  <a:lnTo>
                    <a:pt x="609610" y="829866"/>
                  </a:lnTo>
                  <a:lnTo>
                    <a:pt x="629603" y="815788"/>
                  </a:lnTo>
                  <a:lnTo>
                    <a:pt x="631079" y="795795"/>
                  </a:lnTo>
                  <a:lnTo>
                    <a:pt x="626650" y="772887"/>
                  </a:lnTo>
                  <a:lnTo>
                    <a:pt x="594055" y="756581"/>
                  </a:lnTo>
                  <a:lnTo>
                    <a:pt x="592617" y="736597"/>
                  </a:lnTo>
                  <a:lnTo>
                    <a:pt x="588140" y="712899"/>
                  </a:lnTo>
                  <a:lnTo>
                    <a:pt x="603695" y="702555"/>
                  </a:lnTo>
                  <a:lnTo>
                    <a:pt x="617782" y="708470"/>
                  </a:lnTo>
                  <a:lnTo>
                    <a:pt x="645900" y="701078"/>
                  </a:lnTo>
                  <a:lnTo>
                    <a:pt x="656987" y="710718"/>
                  </a:lnTo>
                  <a:lnTo>
                    <a:pt x="674027" y="709241"/>
                  </a:lnTo>
                  <a:lnTo>
                    <a:pt x="682161" y="712927"/>
                  </a:lnTo>
                  <a:lnTo>
                    <a:pt x="707327" y="717404"/>
                  </a:lnTo>
                  <a:lnTo>
                    <a:pt x="716232" y="722576"/>
                  </a:lnTo>
                  <a:lnTo>
                    <a:pt x="730301" y="724062"/>
                  </a:lnTo>
                  <a:lnTo>
                    <a:pt x="752475" y="738131"/>
                  </a:lnTo>
                  <a:lnTo>
                    <a:pt x="773202" y="729234"/>
                  </a:lnTo>
                  <a:lnTo>
                    <a:pt x="776183" y="720328"/>
                  </a:lnTo>
                  <a:lnTo>
                    <a:pt x="784317" y="703326"/>
                  </a:lnTo>
                  <a:lnTo>
                    <a:pt x="805796" y="668551"/>
                  </a:lnTo>
                  <a:lnTo>
                    <a:pt x="814664" y="668551"/>
                  </a:lnTo>
                  <a:lnTo>
                    <a:pt x="822798" y="661892"/>
                  </a:lnTo>
                  <a:lnTo>
                    <a:pt x="834628" y="656720"/>
                  </a:lnTo>
                  <a:lnTo>
                    <a:pt x="851668" y="659673"/>
                  </a:lnTo>
                  <a:lnTo>
                    <a:pt x="864241" y="647843"/>
                  </a:lnTo>
                  <a:lnTo>
                    <a:pt x="879053" y="642671"/>
                  </a:lnTo>
                  <a:lnTo>
                    <a:pt x="876072" y="621945"/>
                  </a:lnTo>
                  <a:lnTo>
                    <a:pt x="881986" y="579739"/>
                  </a:lnTo>
                  <a:lnTo>
                    <a:pt x="873862" y="559746"/>
                  </a:lnTo>
                  <a:lnTo>
                    <a:pt x="884949" y="550107"/>
                  </a:lnTo>
                  <a:lnTo>
                    <a:pt x="884206" y="536029"/>
                  </a:lnTo>
                  <a:lnTo>
                    <a:pt x="896769" y="529371"/>
                  </a:lnTo>
                  <a:lnTo>
                    <a:pt x="895293" y="519770"/>
                  </a:lnTo>
                  <a:lnTo>
                    <a:pt x="909371" y="507902"/>
                  </a:lnTo>
                  <a:lnTo>
                    <a:pt x="917505" y="476821"/>
                  </a:lnTo>
                  <a:lnTo>
                    <a:pt x="935288" y="460524"/>
                  </a:lnTo>
                  <a:lnTo>
                    <a:pt x="953758" y="453876"/>
                  </a:lnTo>
                  <a:lnTo>
                    <a:pt x="958196" y="436140"/>
                  </a:lnTo>
                  <a:lnTo>
                    <a:pt x="956720" y="419100"/>
                  </a:lnTo>
                  <a:lnTo>
                    <a:pt x="984104" y="394688"/>
                  </a:lnTo>
                  <a:lnTo>
                    <a:pt x="1016661" y="396916"/>
                  </a:lnTo>
                  <a:lnTo>
                    <a:pt x="1048512" y="395431"/>
                  </a:lnTo>
                  <a:lnTo>
                    <a:pt x="1084393" y="374866"/>
                  </a:lnTo>
                  <a:lnTo>
                    <a:pt x="1086279" y="372485"/>
                  </a:lnTo>
                  <a:lnTo>
                    <a:pt x="1107014" y="354749"/>
                  </a:lnTo>
                  <a:lnTo>
                    <a:pt x="1111368" y="335099"/>
                  </a:lnTo>
                  <a:lnTo>
                    <a:pt x="1124674" y="324012"/>
                  </a:lnTo>
                  <a:lnTo>
                    <a:pt x="1140971" y="321793"/>
                  </a:lnTo>
                  <a:lnTo>
                    <a:pt x="1149096" y="309229"/>
                  </a:lnTo>
                  <a:lnTo>
                    <a:pt x="1157878" y="288950"/>
                  </a:lnTo>
                  <a:lnTo>
                    <a:pt x="1153077" y="275692"/>
                  </a:lnTo>
                  <a:lnTo>
                    <a:pt x="1167613" y="272977"/>
                  </a:lnTo>
                  <a:lnTo>
                    <a:pt x="1179443" y="269243"/>
                  </a:lnTo>
                  <a:lnTo>
                    <a:pt x="1215124" y="276968"/>
                  </a:lnTo>
                  <a:lnTo>
                    <a:pt x="1219019" y="277787"/>
                  </a:lnTo>
                  <a:lnTo>
                    <a:pt x="1292343" y="293713"/>
                  </a:lnTo>
                  <a:lnTo>
                    <a:pt x="1304506" y="301104"/>
                  </a:lnTo>
                  <a:lnTo>
                    <a:pt x="1314850" y="304086"/>
                  </a:lnTo>
                  <a:lnTo>
                    <a:pt x="1335386" y="337214"/>
                  </a:lnTo>
                  <a:lnTo>
                    <a:pt x="1354027" y="350349"/>
                  </a:lnTo>
                  <a:lnTo>
                    <a:pt x="1376191" y="358645"/>
                  </a:lnTo>
                  <a:lnTo>
                    <a:pt x="1416872" y="245612"/>
                  </a:lnTo>
                  <a:lnTo>
                    <a:pt x="1439828" y="209522"/>
                  </a:lnTo>
                  <a:lnTo>
                    <a:pt x="1469060" y="169374"/>
                  </a:lnTo>
                  <a:lnTo>
                    <a:pt x="1501045" y="164525"/>
                  </a:lnTo>
                  <a:lnTo>
                    <a:pt x="1513361" y="161782"/>
                  </a:lnTo>
                  <a:lnTo>
                    <a:pt x="1513361" y="150866"/>
                  </a:lnTo>
                  <a:lnTo>
                    <a:pt x="1510694" y="136950"/>
                  </a:lnTo>
                  <a:lnTo>
                    <a:pt x="1503388" y="109766"/>
                  </a:lnTo>
                  <a:lnTo>
                    <a:pt x="1509503" y="111623"/>
                  </a:lnTo>
                  <a:lnTo>
                    <a:pt x="1519524" y="120291"/>
                  </a:lnTo>
                  <a:lnTo>
                    <a:pt x="1529372" y="130636"/>
                  </a:lnTo>
                  <a:lnTo>
                    <a:pt x="1544651" y="137150"/>
                  </a:lnTo>
                  <a:lnTo>
                    <a:pt x="1571006" y="145285"/>
                  </a:lnTo>
                  <a:lnTo>
                    <a:pt x="1583512" y="152305"/>
                  </a:lnTo>
                  <a:lnTo>
                    <a:pt x="1600962" y="156782"/>
                  </a:lnTo>
                  <a:lnTo>
                    <a:pt x="1615697" y="153410"/>
                  </a:lnTo>
                  <a:lnTo>
                    <a:pt x="1629166" y="146799"/>
                  </a:lnTo>
                  <a:lnTo>
                    <a:pt x="1648463" y="140522"/>
                  </a:lnTo>
                  <a:lnTo>
                    <a:pt x="1643006" y="126930"/>
                  </a:lnTo>
                  <a:lnTo>
                    <a:pt x="1635290" y="115843"/>
                  </a:lnTo>
                  <a:lnTo>
                    <a:pt x="1629537" y="108252"/>
                  </a:lnTo>
                  <a:lnTo>
                    <a:pt x="1636186" y="99222"/>
                  </a:lnTo>
                  <a:lnTo>
                    <a:pt x="1638862" y="94659"/>
                  </a:lnTo>
                  <a:lnTo>
                    <a:pt x="1642596" y="84687"/>
                  </a:lnTo>
                  <a:lnTo>
                    <a:pt x="1644110" y="76571"/>
                  </a:lnTo>
                  <a:lnTo>
                    <a:pt x="1644158" y="66008"/>
                  </a:lnTo>
                  <a:lnTo>
                    <a:pt x="1642920" y="59903"/>
                  </a:lnTo>
                  <a:lnTo>
                    <a:pt x="1640738" y="53530"/>
                  </a:lnTo>
                  <a:lnTo>
                    <a:pt x="1640491" y="50121"/>
                  </a:lnTo>
                  <a:lnTo>
                    <a:pt x="1643072" y="0"/>
                  </a:lnTo>
                  <a:lnTo>
                    <a:pt x="1675057" y="6887"/>
                  </a:lnTo>
                  <a:lnTo>
                    <a:pt x="1688030" y="8154"/>
                  </a:lnTo>
                  <a:lnTo>
                    <a:pt x="1723634" y="10792"/>
                  </a:lnTo>
                  <a:lnTo>
                    <a:pt x="1781718" y="13011"/>
                  </a:lnTo>
                  <a:lnTo>
                    <a:pt x="1829429" y="14611"/>
                  </a:lnTo>
                  <a:lnTo>
                    <a:pt x="2017633" y="24736"/>
                  </a:lnTo>
                  <a:lnTo>
                    <a:pt x="2017090" y="66408"/>
                  </a:lnTo>
                  <a:lnTo>
                    <a:pt x="2028959" y="68580"/>
                  </a:lnTo>
                  <a:lnTo>
                    <a:pt x="2036807" y="72361"/>
                  </a:lnTo>
                  <a:lnTo>
                    <a:pt x="2043694" y="71247"/>
                  </a:lnTo>
                  <a:lnTo>
                    <a:pt x="2049571" y="73847"/>
                  </a:lnTo>
                  <a:lnTo>
                    <a:pt x="2050980" y="73476"/>
                  </a:lnTo>
                  <a:lnTo>
                    <a:pt x="2060505" y="73352"/>
                  </a:lnTo>
                  <a:lnTo>
                    <a:pt x="2082927" y="77543"/>
                  </a:lnTo>
                  <a:lnTo>
                    <a:pt x="2136220" y="88754"/>
                  </a:lnTo>
                  <a:lnTo>
                    <a:pt x="2267788" y="134360"/>
                  </a:lnTo>
                  <a:lnTo>
                    <a:pt x="2352066" y="74171"/>
                  </a:lnTo>
                  <a:lnTo>
                    <a:pt x="2404996" y="48473"/>
                  </a:lnTo>
                  <a:lnTo>
                    <a:pt x="2457383" y="23022"/>
                  </a:lnTo>
                  <a:lnTo>
                    <a:pt x="2474290" y="22822"/>
                  </a:lnTo>
                  <a:lnTo>
                    <a:pt x="2482796" y="79724"/>
                  </a:lnTo>
                  <a:lnTo>
                    <a:pt x="2493426" y="87735"/>
                  </a:lnTo>
                  <a:lnTo>
                    <a:pt x="2490798" y="131340"/>
                  </a:lnTo>
                  <a:lnTo>
                    <a:pt x="2497160" y="151000"/>
                  </a:lnTo>
                  <a:lnTo>
                    <a:pt x="2492397" y="235048"/>
                  </a:lnTo>
                  <a:lnTo>
                    <a:pt x="2538670" y="270177"/>
                  </a:lnTo>
                  <a:lnTo>
                    <a:pt x="2528545" y="319611"/>
                  </a:lnTo>
                  <a:lnTo>
                    <a:pt x="2542908" y="347815"/>
                  </a:lnTo>
                  <a:lnTo>
                    <a:pt x="2589190" y="360579"/>
                  </a:lnTo>
                  <a:lnTo>
                    <a:pt x="2609917" y="345186"/>
                  </a:lnTo>
                  <a:lnTo>
                    <a:pt x="2629595" y="364855"/>
                  </a:lnTo>
                  <a:lnTo>
                    <a:pt x="2658866" y="379743"/>
                  </a:lnTo>
                  <a:lnTo>
                    <a:pt x="2657799" y="403146"/>
                  </a:lnTo>
                  <a:lnTo>
                    <a:pt x="2649265" y="412175"/>
                  </a:lnTo>
                  <a:lnTo>
                    <a:pt x="2653542" y="422300"/>
                  </a:lnTo>
                  <a:lnTo>
                    <a:pt x="2673220" y="422300"/>
                  </a:lnTo>
                  <a:lnTo>
                    <a:pt x="2685983" y="464296"/>
                  </a:lnTo>
                  <a:lnTo>
                    <a:pt x="2715206" y="516436"/>
                  </a:lnTo>
                  <a:lnTo>
                    <a:pt x="2722645" y="565366"/>
                  </a:lnTo>
                  <a:lnTo>
                    <a:pt x="2720521" y="616448"/>
                  </a:lnTo>
                  <a:lnTo>
                    <a:pt x="2729046" y="645681"/>
                  </a:lnTo>
                  <a:lnTo>
                    <a:pt x="2730084" y="677618"/>
                  </a:lnTo>
                  <a:lnTo>
                    <a:pt x="2702443" y="746789"/>
                  </a:lnTo>
                  <a:lnTo>
                    <a:pt x="2695518" y="772335"/>
                  </a:lnTo>
                  <a:lnTo>
                    <a:pt x="2693918" y="802138"/>
                  </a:lnTo>
                  <a:lnTo>
                    <a:pt x="2703519" y="846268"/>
                  </a:lnTo>
                  <a:lnTo>
                    <a:pt x="2697118" y="886177"/>
                  </a:lnTo>
                  <a:lnTo>
                    <a:pt x="2708281" y="915581"/>
                  </a:lnTo>
                  <a:lnTo>
                    <a:pt x="2709882" y="920753"/>
                  </a:lnTo>
                  <a:lnTo>
                    <a:pt x="2709882" y="946775"/>
                  </a:lnTo>
                  <a:lnTo>
                    <a:pt x="2721588" y="955310"/>
                  </a:lnTo>
                  <a:lnTo>
                    <a:pt x="2708281" y="976570"/>
                  </a:lnTo>
                  <a:lnTo>
                    <a:pt x="2690717" y="1055323"/>
                  </a:lnTo>
                  <a:lnTo>
                    <a:pt x="2706681" y="1071286"/>
                  </a:lnTo>
                  <a:lnTo>
                    <a:pt x="2696042" y="1105853"/>
                  </a:lnTo>
                  <a:lnTo>
                    <a:pt x="2655113" y="1145743"/>
                  </a:lnTo>
                  <a:lnTo>
                    <a:pt x="2644474" y="1145201"/>
                  </a:lnTo>
                  <a:lnTo>
                    <a:pt x="2603506" y="1182443"/>
                  </a:lnTo>
                  <a:lnTo>
                    <a:pt x="2582370" y="1202474"/>
                  </a:lnTo>
                  <a:lnTo>
                    <a:pt x="2563568" y="1207446"/>
                  </a:lnTo>
                  <a:lnTo>
                    <a:pt x="2550271" y="1229249"/>
                  </a:lnTo>
                  <a:lnTo>
                    <a:pt x="2552948" y="1263815"/>
                  </a:lnTo>
                  <a:lnTo>
                    <a:pt x="2539632" y="1292552"/>
                  </a:lnTo>
                  <a:lnTo>
                    <a:pt x="2503465" y="1295762"/>
                  </a:lnTo>
                  <a:lnTo>
                    <a:pt x="2461422" y="1278760"/>
                  </a:lnTo>
                  <a:lnTo>
                    <a:pt x="2406129" y="1303191"/>
                  </a:lnTo>
                  <a:lnTo>
                    <a:pt x="2422598" y="1354798"/>
                  </a:lnTo>
                  <a:lnTo>
                    <a:pt x="2414073" y="1389364"/>
                  </a:lnTo>
                  <a:lnTo>
                    <a:pt x="2401834" y="1431407"/>
                  </a:lnTo>
                  <a:lnTo>
                    <a:pt x="2378431" y="1464373"/>
                  </a:lnTo>
                  <a:lnTo>
                    <a:pt x="2358561" y="1515370"/>
                  </a:lnTo>
                  <a:lnTo>
                    <a:pt x="2342264" y="1559586"/>
                  </a:lnTo>
                  <a:lnTo>
                    <a:pt x="2313023" y="1597895"/>
                  </a:lnTo>
                  <a:lnTo>
                    <a:pt x="2295458" y="167874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8" name="그래픽 2">
              <a:extLst>
                <a:ext uri="{FF2B5EF4-FFF2-40B4-BE49-F238E27FC236}">
                  <a16:creationId xmlns:a16="http://schemas.microsoft.com/office/drawing/2014/main" id="{86AE9D34-5A16-534D-8E9F-59122DFB4CAB}"/>
                </a:ext>
              </a:extLst>
            </p:cNvPr>
            <p:cNvSpPr/>
            <p:nvPr/>
          </p:nvSpPr>
          <p:spPr>
            <a:xfrm>
              <a:off x="6348612" y="7400"/>
              <a:ext cx="1851745" cy="770010"/>
            </a:xfrm>
            <a:custGeom>
              <a:avLst/>
              <a:gdLst>
                <a:gd name="connsiteX0" fmla="*/ 1851746 w 1851745"/>
                <a:gd name="connsiteY0" fmla="*/ 0 h 770010"/>
                <a:gd name="connsiteX1" fmla="*/ 1762373 w 1851745"/>
                <a:gd name="connsiteY1" fmla="*/ 27680 h 770010"/>
                <a:gd name="connsiteX2" fmla="*/ 1724073 w 1851745"/>
                <a:gd name="connsiteY2" fmla="*/ 117053 h 770010"/>
                <a:gd name="connsiteX3" fmla="*/ 1664456 w 1851745"/>
                <a:gd name="connsiteY3" fmla="*/ 87249 h 770010"/>
                <a:gd name="connsiteX4" fmla="*/ 1599714 w 1851745"/>
                <a:gd name="connsiteY4" fmla="*/ 234810 h 770010"/>
                <a:gd name="connsiteX5" fmla="*/ 1569625 w 1851745"/>
                <a:gd name="connsiteY5" fmla="*/ 304057 h 770010"/>
                <a:gd name="connsiteX6" fmla="*/ 1507922 w 1851745"/>
                <a:gd name="connsiteY6" fmla="*/ 320573 h 770010"/>
                <a:gd name="connsiteX7" fmla="*/ 1464278 w 1851745"/>
                <a:gd name="connsiteY7" fmla="*/ 299514 h 770010"/>
                <a:gd name="connsiteX8" fmla="*/ 1297295 w 1851745"/>
                <a:gd name="connsiteY8" fmla="*/ 427396 h 770010"/>
                <a:gd name="connsiteX9" fmla="*/ 1259691 w 1851745"/>
                <a:gd name="connsiteY9" fmla="*/ 391306 h 770010"/>
                <a:gd name="connsiteX10" fmla="*/ 1143829 w 1851745"/>
                <a:gd name="connsiteY10" fmla="*/ 437931 h 770010"/>
                <a:gd name="connsiteX11" fmla="*/ 1127284 w 1851745"/>
                <a:gd name="connsiteY11" fmla="*/ 483098 h 770010"/>
                <a:gd name="connsiteX12" fmla="*/ 1129912 w 1851745"/>
                <a:gd name="connsiteY12" fmla="*/ 529199 h 770010"/>
                <a:gd name="connsiteX13" fmla="*/ 1101785 w 1851745"/>
                <a:gd name="connsiteY13" fmla="*/ 533638 h 770010"/>
                <a:gd name="connsiteX14" fmla="*/ 1069267 w 1851745"/>
                <a:gd name="connsiteY14" fmla="*/ 545087 h 770010"/>
                <a:gd name="connsiteX15" fmla="*/ 1045540 w 1851745"/>
                <a:gd name="connsiteY15" fmla="*/ 555841 h 770010"/>
                <a:gd name="connsiteX16" fmla="*/ 1001192 w 1851745"/>
                <a:gd name="connsiteY16" fmla="*/ 568785 h 770010"/>
                <a:gd name="connsiteX17" fmla="*/ 973731 w 1851745"/>
                <a:gd name="connsiteY17" fmla="*/ 597284 h 770010"/>
                <a:gd name="connsiteX18" fmla="*/ 933088 w 1851745"/>
                <a:gd name="connsiteY18" fmla="*/ 596913 h 770010"/>
                <a:gd name="connsiteX19" fmla="*/ 893055 w 1851745"/>
                <a:gd name="connsiteY19" fmla="*/ 583216 h 770010"/>
                <a:gd name="connsiteX20" fmla="*/ 858279 w 1851745"/>
                <a:gd name="connsiteY20" fmla="*/ 592865 h 770010"/>
                <a:gd name="connsiteX21" fmla="*/ 800148 w 1851745"/>
                <a:gd name="connsiteY21" fmla="*/ 584778 h 770010"/>
                <a:gd name="connsiteX22" fmla="*/ 797566 w 1851745"/>
                <a:gd name="connsiteY22" fmla="*/ 619877 h 770010"/>
                <a:gd name="connsiteX23" fmla="*/ 778393 w 1851745"/>
                <a:gd name="connsiteY23" fmla="*/ 639861 h 770010"/>
                <a:gd name="connsiteX24" fmla="*/ 758771 w 1851745"/>
                <a:gd name="connsiteY24" fmla="*/ 651691 h 770010"/>
                <a:gd name="connsiteX25" fmla="*/ 735082 w 1851745"/>
                <a:gd name="connsiteY25" fmla="*/ 684619 h 770010"/>
                <a:gd name="connsiteX26" fmla="*/ 676047 w 1851745"/>
                <a:gd name="connsiteY26" fmla="*/ 702964 h 770010"/>
                <a:gd name="connsiteX27" fmla="*/ 657406 w 1851745"/>
                <a:gd name="connsiteY27" fmla="*/ 716804 h 770010"/>
                <a:gd name="connsiteX28" fmla="*/ 624850 w 1851745"/>
                <a:gd name="connsiteY28" fmla="*/ 740245 h 770010"/>
                <a:gd name="connsiteX29" fmla="*/ 610515 w 1851745"/>
                <a:gd name="connsiteY29" fmla="*/ 753266 h 770010"/>
                <a:gd name="connsiteX30" fmla="*/ 619468 w 1851745"/>
                <a:gd name="connsiteY30" fmla="*/ 770011 h 770010"/>
                <a:gd name="connsiteX31" fmla="*/ 603780 w 1851745"/>
                <a:gd name="connsiteY31" fmla="*/ 763724 h 770010"/>
                <a:gd name="connsiteX32" fmla="*/ 589293 w 1851745"/>
                <a:gd name="connsiteY32" fmla="*/ 726072 h 770010"/>
                <a:gd name="connsiteX33" fmla="*/ 588921 w 1851745"/>
                <a:gd name="connsiteY33" fmla="*/ 662407 h 770010"/>
                <a:gd name="connsiteX34" fmla="*/ 572624 w 1851745"/>
                <a:gd name="connsiteY34" fmla="*/ 622078 h 770010"/>
                <a:gd name="connsiteX35" fmla="*/ 569757 w 1851745"/>
                <a:gd name="connsiteY35" fmla="*/ 602171 h 770010"/>
                <a:gd name="connsiteX36" fmla="*/ 559527 w 1851745"/>
                <a:gd name="connsiteY36" fmla="*/ 602332 h 770010"/>
                <a:gd name="connsiteX37" fmla="*/ 527714 w 1851745"/>
                <a:gd name="connsiteY37" fmla="*/ 637051 h 770010"/>
                <a:gd name="connsiteX38" fmla="*/ 503158 w 1851745"/>
                <a:gd name="connsiteY38" fmla="*/ 639585 h 770010"/>
                <a:gd name="connsiteX39" fmla="*/ 497500 w 1851745"/>
                <a:gd name="connsiteY39" fmla="*/ 621316 h 770010"/>
                <a:gd name="connsiteX40" fmla="*/ 468592 w 1851745"/>
                <a:gd name="connsiteY40" fmla="*/ 573481 h 770010"/>
                <a:gd name="connsiteX41" fmla="*/ 447570 w 1851745"/>
                <a:gd name="connsiteY41" fmla="*/ 580815 h 770010"/>
                <a:gd name="connsiteX42" fmla="*/ 400155 w 1851745"/>
                <a:gd name="connsiteY42" fmla="*/ 626593 h 770010"/>
                <a:gd name="connsiteX43" fmla="*/ 375742 w 1851745"/>
                <a:gd name="connsiteY43" fmla="*/ 637108 h 770010"/>
                <a:gd name="connsiteX44" fmla="*/ 367408 w 1851745"/>
                <a:gd name="connsiteY44" fmla="*/ 636737 h 770010"/>
                <a:gd name="connsiteX45" fmla="*/ 325527 w 1851745"/>
                <a:gd name="connsiteY45" fmla="*/ 665388 h 770010"/>
                <a:gd name="connsiteX46" fmla="*/ 308000 w 1851745"/>
                <a:gd name="connsiteY46" fmla="*/ 650367 h 770010"/>
                <a:gd name="connsiteX47" fmla="*/ 290627 w 1851745"/>
                <a:gd name="connsiteY47" fmla="*/ 646576 h 770010"/>
                <a:gd name="connsiteX48" fmla="*/ 280283 w 1851745"/>
                <a:gd name="connsiteY48" fmla="*/ 616963 h 770010"/>
                <a:gd name="connsiteX49" fmla="*/ 263243 w 1851745"/>
                <a:gd name="connsiteY49" fmla="*/ 607324 h 770010"/>
                <a:gd name="connsiteX50" fmla="*/ 242516 w 1851745"/>
                <a:gd name="connsiteY50" fmla="*/ 553298 h 770010"/>
                <a:gd name="connsiteX51" fmla="*/ 237334 w 1851745"/>
                <a:gd name="connsiteY51" fmla="*/ 503739 h 770010"/>
                <a:gd name="connsiteX52" fmla="*/ 224037 w 1851745"/>
                <a:gd name="connsiteY52" fmla="*/ 471888 h 770010"/>
                <a:gd name="connsiteX53" fmla="*/ 196653 w 1851745"/>
                <a:gd name="connsiteY53" fmla="*/ 450418 h 770010"/>
                <a:gd name="connsiteX54" fmla="*/ 174441 w 1851745"/>
                <a:gd name="connsiteY54" fmla="*/ 466715 h 770010"/>
                <a:gd name="connsiteX55" fmla="*/ 151486 w 1851745"/>
                <a:gd name="connsiteY55" fmla="*/ 475612 h 770010"/>
                <a:gd name="connsiteX56" fmla="*/ 99689 w 1851745"/>
                <a:gd name="connsiteY56" fmla="*/ 468220 h 770010"/>
                <a:gd name="connsiteX57" fmla="*/ 67132 w 1851745"/>
                <a:gd name="connsiteY57" fmla="*/ 444522 h 770010"/>
                <a:gd name="connsiteX58" fmla="*/ 32109 w 1851745"/>
                <a:gd name="connsiteY58" fmla="*/ 439426 h 770010"/>
                <a:gd name="connsiteX59" fmla="*/ 25413 w 1851745"/>
                <a:gd name="connsiteY59" fmla="*/ 446570 h 770010"/>
                <a:gd name="connsiteX60" fmla="*/ 13592 w 1851745"/>
                <a:gd name="connsiteY60" fmla="*/ 444265 h 770010"/>
                <a:gd name="connsiteX61" fmla="*/ 0 w 1851745"/>
                <a:gd name="connsiteY61" fmla="*/ 447685 h 7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1745" h="770010">
                  <a:moveTo>
                    <a:pt x="1851746" y="0"/>
                  </a:moveTo>
                  <a:lnTo>
                    <a:pt x="1762373" y="27680"/>
                  </a:lnTo>
                  <a:lnTo>
                    <a:pt x="1724073" y="117053"/>
                  </a:lnTo>
                  <a:lnTo>
                    <a:pt x="1664456" y="87249"/>
                  </a:lnTo>
                  <a:lnTo>
                    <a:pt x="1599714" y="234810"/>
                  </a:lnTo>
                  <a:lnTo>
                    <a:pt x="1569625" y="304057"/>
                  </a:lnTo>
                  <a:lnTo>
                    <a:pt x="1507922" y="320573"/>
                  </a:lnTo>
                  <a:lnTo>
                    <a:pt x="1464278" y="299514"/>
                  </a:lnTo>
                  <a:lnTo>
                    <a:pt x="1297295" y="427396"/>
                  </a:lnTo>
                  <a:lnTo>
                    <a:pt x="1259691" y="391306"/>
                  </a:lnTo>
                  <a:lnTo>
                    <a:pt x="1143829" y="437931"/>
                  </a:lnTo>
                  <a:lnTo>
                    <a:pt x="1127284" y="483098"/>
                  </a:lnTo>
                  <a:lnTo>
                    <a:pt x="1129912" y="529199"/>
                  </a:lnTo>
                  <a:lnTo>
                    <a:pt x="1101785" y="533638"/>
                  </a:lnTo>
                  <a:lnTo>
                    <a:pt x="1069267" y="545087"/>
                  </a:lnTo>
                  <a:lnTo>
                    <a:pt x="1045540" y="555841"/>
                  </a:lnTo>
                  <a:lnTo>
                    <a:pt x="1001192" y="568785"/>
                  </a:lnTo>
                  <a:lnTo>
                    <a:pt x="973731" y="597284"/>
                  </a:lnTo>
                  <a:lnTo>
                    <a:pt x="933088" y="596913"/>
                  </a:lnTo>
                  <a:lnTo>
                    <a:pt x="893055" y="583216"/>
                  </a:lnTo>
                  <a:lnTo>
                    <a:pt x="858279" y="592865"/>
                  </a:lnTo>
                  <a:lnTo>
                    <a:pt x="800148" y="584778"/>
                  </a:lnTo>
                  <a:lnTo>
                    <a:pt x="797566" y="619877"/>
                  </a:lnTo>
                  <a:lnTo>
                    <a:pt x="778393" y="639861"/>
                  </a:lnTo>
                  <a:lnTo>
                    <a:pt x="758771" y="651691"/>
                  </a:lnTo>
                  <a:lnTo>
                    <a:pt x="735082" y="684619"/>
                  </a:lnTo>
                  <a:lnTo>
                    <a:pt x="676047" y="702964"/>
                  </a:lnTo>
                  <a:lnTo>
                    <a:pt x="657406" y="716804"/>
                  </a:lnTo>
                  <a:lnTo>
                    <a:pt x="624850" y="740245"/>
                  </a:lnTo>
                  <a:lnTo>
                    <a:pt x="610515" y="753266"/>
                  </a:lnTo>
                  <a:lnTo>
                    <a:pt x="619468" y="770011"/>
                  </a:lnTo>
                  <a:lnTo>
                    <a:pt x="603780" y="763724"/>
                  </a:lnTo>
                  <a:lnTo>
                    <a:pt x="589293" y="726072"/>
                  </a:lnTo>
                  <a:lnTo>
                    <a:pt x="588921" y="662407"/>
                  </a:lnTo>
                  <a:lnTo>
                    <a:pt x="572624" y="622078"/>
                  </a:lnTo>
                  <a:lnTo>
                    <a:pt x="569757" y="602171"/>
                  </a:lnTo>
                  <a:lnTo>
                    <a:pt x="559527" y="602332"/>
                  </a:lnTo>
                  <a:lnTo>
                    <a:pt x="527714" y="637051"/>
                  </a:lnTo>
                  <a:lnTo>
                    <a:pt x="503158" y="639585"/>
                  </a:lnTo>
                  <a:lnTo>
                    <a:pt x="497500" y="621316"/>
                  </a:lnTo>
                  <a:lnTo>
                    <a:pt x="468592" y="573481"/>
                  </a:lnTo>
                  <a:lnTo>
                    <a:pt x="447570" y="580815"/>
                  </a:lnTo>
                  <a:lnTo>
                    <a:pt x="400155" y="626593"/>
                  </a:lnTo>
                  <a:lnTo>
                    <a:pt x="375742" y="637108"/>
                  </a:lnTo>
                  <a:lnTo>
                    <a:pt x="367408" y="636737"/>
                  </a:lnTo>
                  <a:lnTo>
                    <a:pt x="325527" y="665388"/>
                  </a:lnTo>
                  <a:lnTo>
                    <a:pt x="308000" y="650367"/>
                  </a:lnTo>
                  <a:lnTo>
                    <a:pt x="290627" y="646576"/>
                  </a:lnTo>
                  <a:lnTo>
                    <a:pt x="280283" y="616963"/>
                  </a:lnTo>
                  <a:lnTo>
                    <a:pt x="263243" y="607324"/>
                  </a:lnTo>
                  <a:lnTo>
                    <a:pt x="242516" y="553298"/>
                  </a:lnTo>
                  <a:lnTo>
                    <a:pt x="237334" y="503739"/>
                  </a:lnTo>
                  <a:lnTo>
                    <a:pt x="224037" y="471888"/>
                  </a:lnTo>
                  <a:lnTo>
                    <a:pt x="196653" y="450418"/>
                  </a:lnTo>
                  <a:lnTo>
                    <a:pt x="174441" y="466715"/>
                  </a:lnTo>
                  <a:lnTo>
                    <a:pt x="151486" y="475612"/>
                  </a:lnTo>
                  <a:lnTo>
                    <a:pt x="99689" y="468220"/>
                  </a:lnTo>
                  <a:lnTo>
                    <a:pt x="67132" y="444522"/>
                  </a:lnTo>
                  <a:lnTo>
                    <a:pt x="32109" y="439426"/>
                  </a:lnTo>
                  <a:lnTo>
                    <a:pt x="25413" y="446570"/>
                  </a:lnTo>
                  <a:lnTo>
                    <a:pt x="13592" y="444265"/>
                  </a:lnTo>
                  <a:lnTo>
                    <a:pt x="0" y="447685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69" name="그래픽 2">
              <a:extLst>
                <a:ext uri="{FF2B5EF4-FFF2-40B4-BE49-F238E27FC236}">
                  <a16:creationId xmlns:a16="http://schemas.microsoft.com/office/drawing/2014/main" id="{E8319147-0106-0AD1-D6CE-B9B2343EC90C}"/>
                </a:ext>
              </a:extLst>
            </p:cNvPr>
            <p:cNvSpPr/>
            <p:nvPr/>
          </p:nvSpPr>
          <p:spPr>
            <a:xfrm>
              <a:off x="6279032" y="-88830"/>
              <a:ext cx="138284" cy="543829"/>
            </a:xfrm>
            <a:custGeom>
              <a:avLst/>
              <a:gdLst>
                <a:gd name="connsiteX0" fmla="*/ 69647 w 138284"/>
                <a:gd name="connsiteY0" fmla="*/ 543830 h 543829"/>
                <a:gd name="connsiteX1" fmla="*/ 60236 w 138284"/>
                <a:gd name="connsiteY1" fmla="*/ 498796 h 543829"/>
                <a:gd name="connsiteX2" fmla="*/ 115910 w 138284"/>
                <a:gd name="connsiteY2" fmla="*/ 449904 h 543829"/>
                <a:gd name="connsiteX3" fmla="*/ 138284 w 138284"/>
                <a:gd name="connsiteY3" fmla="*/ 397888 h 543829"/>
                <a:gd name="connsiteX4" fmla="*/ 4229 w 138284"/>
                <a:gd name="connsiteY4" fmla="*/ 223390 h 543829"/>
                <a:gd name="connsiteX5" fmla="*/ 38272 w 138284"/>
                <a:gd name="connsiteY5" fmla="*/ 195758 h 543829"/>
                <a:gd name="connsiteX6" fmla="*/ 4229 w 138284"/>
                <a:gd name="connsiteY6" fmla="*/ 65942 h 543829"/>
                <a:gd name="connsiteX7" fmla="*/ 0 w 138284"/>
                <a:gd name="connsiteY7" fmla="*/ 0 h 5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284" h="543829">
                  <a:moveTo>
                    <a:pt x="69647" y="543830"/>
                  </a:moveTo>
                  <a:lnTo>
                    <a:pt x="60236" y="498796"/>
                  </a:lnTo>
                  <a:lnTo>
                    <a:pt x="115910" y="449904"/>
                  </a:lnTo>
                  <a:lnTo>
                    <a:pt x="138284" y="397888"/>
                  </a:lnTo>
                  <a:lnTo>
                    <a:pt x="4229" y="223390"/>
                  </a:lnTo>
                  <a:lnTo>
                    <a:pt x="38272" y="195758"/>
                  </a:lnTo>
                  <a:lnTo>
                    <a:pt x="4229" y="6594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0" name="그래픽 2">
              <a:extLst>
                <a:ext uri="{FF2B5EF4-FFF2-40B4-BE49-F238E27FC236}">
                  <a16:creationId xmlns:a16="http://schemas.microsoft.com/office/drawing/2014/main" id="{BC955900-C34C-6400-6B33-051F1A3777DD}"/>
                </a:ext>
              </a:extLst>
            </p:cNvPr>
            <p:cNvSpPr/>
            <p:nvPr/>
          </p:nvSpPr>
          <p:spPr>
            <a:xfrm>
              <a:off x="5119687" y="3628301"/>
              <a:ext cx="1256623" cy="1061637"/>
            </a:xfrm>
            <a:custGeom>
              <a:avLst/>
              <a:gdLst>
                <a:gd name="connsiteX0" fmla="*/ 0 w 1256623"/>
                <a:gd name="connsiteY0" fmla="*/ 488242 h 1061637"/>
                <a:gd name="connsiteX1" fmla="*/ 41043 w 1256623"/>
                <a:gd name="connsiteY1" fmla="*/ 522179 h 1061637"/>
                <a:gd name="connsiteX2" fmla="*/ 66342 w 1256623"/>
                <a:gd name="connsiteY2" fmla="*/ 544392 h 1061637"/>
                <a:gd name="connsiteX3" fmla="*/ 78581 w 1256623"/>
                <a:gd name="connsiteY3" fmla="*/ 565080 h 1061637"/>
                <a:gd name="connsiteX4" fmla="*/ 81820 w 1256623"/>
                <a:gd name="connsiteY4" fmla="*/ 573224 h 1061637"/>
                <a:gd name="connsiteX5" fmla="*/ 89897 w 1256623"/>
                <a:gd name="connsiteY5" fmla="*/ 593465 h 1061637"/>
                <a:gd name="connsiteX6" fmla="*/ 90973 w 1256623"/>
                <a:gd name="connsiteY6" fmla="*/ 624907 h 1061637"/>
                <a:gd name="connsiteX7" fmla="*/ 72590 w 1256623"/>
                <a:gd name="connsiteY7" fmla="*/ 774630 h 1061637"/>
                <a:gd name="connsiteX8" fmla="*/ 184471 w 1256623"/>
                <a:gd name="connsiteY8" fmla="*/ 829818 h 1061637"/>
                <a:gd name="connsiteX9" fmla="*/ 226466 w 1256623"/>
                <a:gd name="connsiteY9" fmla="*/ 853878 h 1061637"/>
                <a:gd name="connsiteX10" fmla="*/ 294370 w 1256623"/>
                <a:gd name="connsiteY10" fmla="*/ 892759 h 1061637"/>
                <a:gd name="connsiteX11" fmla="*/ 353044 w 1256623"/>
                <a:gd name="connsiteY11" fmla="*/ 926344 h 1061637"/>
                <a:gd name="connsiteX12" fmla="*/ 395945 w 1256623"/>
                <a:gd name="connsiteY12" fmla="*/ 975370 h 1061637"/>
                <a:gd name="connsiteX13" fmla="*/ 440407 w 1256623"/>
                <a:gd name="connsiteY13" fmla="*/ 1010641 h 1061637"/>
                <a:gd name="connsiteX14" fmla="*/ 493395 w 1256623"/>
                <a:gd name="connsiteY14" fmla="*/ 1047350 h 1061637"/>
                <a:gd name="connsiteX15" fmla="*/ 532981 w 1256623"/>
                <a:gd name="connsiteY15" fmla="*/ 1057942 h 1061637"/>
                <a:gd name="connsiteX16" fmla="*/ 623421 w 1256623"/>
                <a:gd name="connsiteY16" fmla="*/ 1061637 h 1061637"/>
                <a:gd name="connsiteX17" fmla="*/ 663950 w 1256623"/>
                <a:gd name="connsiteY17" fmla="*/ 1061304 h 1061637"/>
                <a:gd name="connsiteX18" fmla="*/ 702650 w 1256623"/>
                <a:gd name="connsiteY18" fmla="*/ 1060571 h 1061637"/>
                <a:gd name="connsiteX19" fmla="*/ 750065 w 1256623"/>
                <a:gd name="connsiteY19" fmla="*/ 992410 h 1061637"/>
                <a:gd name="connsiteX20" fmla="*/ 790022 w 1256623"/>
                <a:gd name="connsiteY20" fmla="*/ 953738 h 1061637"/>
                <a:gd name="connsiteX21" fmla="*/ 837524 w 1256623"/>
                <a:gd name="connsiteY21" fmla="*/ 909980 h 1061637"/>
                <a:gd name="connsiteX22" fmla="*/ 910561 w 1256623"/>
                <a:gd name="connsiteY22" fmla="*/ 848353 h 1061637"/>
                <a:gd name="connsiteX23" fmla="*/ 975598 w 1256623"/>
                <a:gd name="connsiteY23" fmla="*/ 784431 h 1061637"/>
                <a:gd name="connsiteX24" fmla="*/ 1002649 w 1256623"/>
                <a:gd name="connsiteY24" fmla="*/ 756152 h 1061637"/>
                <a:gd name="connsiteX25" fmla="*/ 1026957 w 1256623"/>
                <a:gd name="connsiteY25" fmla="*/ 730815 h 1061637"/>
                <a:gd name="connsiteX26" fmla="*/ 1053189 w 1256623"/>
                <a:gd name="connsiteY26" fmla="*/ 688572 h 1061637"/>
                <a:gd name="connsiteX27" fmla="*/ 1077449 w 1256623"/>
                <a:gd name="connsiteY27" fmla="*/ 663730 h 1061637"/>
                <a:gd name="connsiteX28" fmla="*/ 1098918 w 1256623"/>
                <a:gd name="connsiteY28" fmla="*/ 639423 h 1061637"/>
                <a:gd name="connsiteX29" fmla="*/ 1164241 w 1256623"/>
                <a:gd name="connsiteY29" fmla="*/ 557527 h 1061637"/>
                <a:gd name="connsiteX30" fmla="*/ 1256624 w 1256623"/>
                <a:gd name="connsiteY30" fmla="*/ 441665 h 1061637"/>
                <a:gd name="connsiteX31" fmla="*/ 1250299 w 1256623"/>
                <a:gd name="connsiteY31" fmla="*/ 388048 h 1061637"/>
                <a:gd name="connsiteX32" fmla="*/ 1227430 w 1256623"/>
                <a:gd name="connsiteY32" fmla="*/ 371218 h 1061637"/>
                <a:gd name="connsiteX33" fmla="*/ 1226611 w 1256623"/>
                <a:gd name="connsiteY33" fmla="*/ 368217 h 1061637"/>
                <a:gd name="connsiteX34" fmla="*/ 1223858 w 1256623"/>
                <a:gd name="connsiteY34" fmla="*/ 366036 h 1061637"/>
                <a:gd name="connsiteX35" fmla="*/ 1220286 w 1256623"/>
                <a:gd name="connsiteY35" fmla="*/ 366284 h 1061637"/>
                <a:gd name="connsiteX36" fmla="*/ 1214209 w 1256623"/>
                <a:gd name="connsiteY36" fmla="*/ 367103 h 1061637"/>
                <a:gd name="connsiteX37" fmla="*/ 1210075 w 1256623"/>
                <a:gd name="connsiteY37" fmla="*/ 356387 h 1061637"/>
                <a:gd name="connsiteX38" fmla="*/ 1200703 w 1256623"/>
                <a:gd name="connsiteY38" fmla="*/ 356102 h 1061637"/>
                <a:gd name="connsiteX39" fmla="*/ 1193597 w 1256623"/>
                <a:gd name="connsiteY39" fmla="*/ 352034 h 1061637"/>
                <a:gd name="connsiteX40" fmla="*/ 1183453 w 1256623"/>
                <a:gd name="connsiteY40" fmla="*/ 344033 h 1061637"/>
                <a:gd name="connsiteX41" fmla="*/ 1175652 w 1256623"/>
                <a:gd name="connsiteY41" fmla="*/ 343786 h 1061637"/>
                <a:gd name="connsiteX42" fmla="*/ 1168546 w 1256623"/>
                <a:gd name="connsiteY42" fmla="*/ 344195 h 1061637"/>
                <a:gd name="connsiteX43" fmla="*/ 1163298 w 1256623"/>
                <a:gd name="connsiteY43" fmla="*/ 346729 h 1061637"/>
                <a:gd name="connsiteX44" fmla="*/ 1164079 w 1256623"/>
                <a:gd name="connsiteY44" fmla="*/ 350929 h 1061637"/>
                <a:gd name="connsiteX45" fmla="*/ 1152992 w 1256623"/>
                <a:gd name="connsiteY45" fmla="*/ 354454 h 1061637"/>
                <a:gd name="connsiteX46" fmla="*/ 1139190 w 1256623"/>
                <a:gd name="connsiteY46" fmla="*/ 348253 h 1061637"/>
                <a:gd name="connsiteX47" fmla="*/ 1130780 w 1256623"/>
                <a:gd name="connsiteY47" fmla="*/ 343290 h 1061637"/>
                <a:gd name="connsiteX48" fmla="*/ 1120264 w 1256623"/>
                <a:gd name="connsiteY48" fmla="*/ 342671 h 1061637"/>
                <a:gd name="connsiteX49" fmla="*/ 1115092 w 1256623"/>
                <a:gd name="connsiteY49" fmla="*/ 330841 h 1061637"/>
                <a:gd name="connsiteX50" fmla="*/ 1113406 w 1256623"/>
                <a:gd name="connsiteY50" fmla="*/ 317335 h 1061637"/>
                <a:gd name="connsiteX51" fmla="*/ 1113406 w 1256623"/>
                <a:gd name="connsiteY51" fmla="*/ 306333 h 1061637"/>
                <a:gd name="connsiteX52" fmla="*/ 1107900 w 1256623"/>
                <a:gd name="connsiteY52" fmla="*/ 299761 h 1061637"/>
                <a:gd name="connsiteX53" fmla="*/ 1103767 w 1256623"/>
                <a:gd name="connsiteY53" fmla="*/ 290112 h 1061637"/>
                <a:gd name="connsiteX54" fmla="*/ 1108739 w 1256623"/>
                <a:gd name="connsiteY54" fmla="*/ 273282 h 1061637"/>
                <a:gd name="connsiteX55" fmla="*/ 1109767 w 1256623"/>
                <a:gd name="connsiteY55" fmla="*/ 245783 h 1061637"/>
                <a:gd name="connsiteX56" fmla="*/ 1078925 w 1256623"/>
                <a:gd name="connsiteY56" fmla="*/ 248536 h 1061637"/>
                <a:gd name="connsiteX57" fmla="*/ 1037587 w 1256623"/>
                <a:gd name="connsiteY57" fmla="*/ 192357 h 1061637"/>
                <a:gd name="connsiteX58" fmla="*/ 1051427 w 1256623"/>
                <a:gd name="connsiteY58" fmla="*/ 166535 h 1061637"/>
                <a:gd name="connsiteX59" fmla="*/ 1057980 w 1256623"/>
                <a:gd name="connsiteY59" fmla="*/ 154343 h 1061637"/>
                <a:gd name="connsiteX60" fmla="*/ 1046969 w 1256623"/>
                <a:gd name="connsiteY60" fmla="*/ 153267 h 1061637"/>
                <a:gd name="connsiteX61" fmla="*/ 1034853 w 1256623"/>
                <a:gd name="connsiteY61" fmla="*/ 142770 h 1061637"/>
                <a:gd name="connsiteX62" fmla="*/ 1034291 w 1256623"/>
                <a:gd name="connsiteY62" fmla="*/ 120186 h 1061637"/>
                <a:gd name="connsiteX63" fmla="*/ 1032396 w 1256623"/>
                <a:gd name="connsiteY63" fmla="*/ 109718 h 1061637"/>
                <a:gd name="connsiteX64" fmla="*/ 1026319 w 1256623"/>
                <a:gd name="connsiteY64" fmla="*/ 113043 h 1061637"/>
                <a:gd name="connsiteX65" fmla="*/ 1020823 w 1256623"/>
                <a:gd name="connsiteY65" fmla="*/ 115128 h 1061637"/>
                <a:gd name="connsiteX66" fmla="*/ 1012641 w 1256623"/>
                <a:gd name="connsiteY66" fmla="*/ 115871 h 1061637"/>
                <a:gd name="connsiteX67" fmla="*/ 1004097 w 1256623"/>
                <a:gd name="connsiteY67" fmla="*/ 125235 h 1061637"/>
                <a:gd name="connsiteX68" fmla="*/ 993181 w 1256623"/>
                <a:gd name="connsiteY68" fmla="*/ 122891 h 1061637"/>
                <a:gd name="connsiteX69" fmla="*/ 985418 w 1256623"/>
                <a:gd name="connsiteY69" fmla="*/ 115500 h 1061637"/>
                <a:gd name="connsiteX70" fmla="*/ 974103 w 1256623"/>
                <a:gd name="connsiteY70" fmla="*/ 118996 h 1061637"/>
                <a:gd name="connsiteX71" fmla="*/ 961625 w 1256623"/>
                <a:gd name="connsiteY71" fmla="*/ 117843 h 1061637"/>
                <a:gd name="connsiteX72" fmla="*/ 940603 w 1256623"/>
                <a:gd name="connsiteY72" fmla="*/ 120967 h 1061637"/>
                <a:gd name="connsiteX73" fmla="*/ 918515 w 1256623"/>
                <a:gd name="connsiteY73" fmla="*/ 127444 h 1061637"/>
                <a:gd name="connsiteX74" fmla="*/ 909561 w 1256623"/>
                <a:gd name="connsiteY74" fmla="*/ 134302 h 1061637"/>
                <a:gd name="connsiteX75" fmla="*/ 900894 w 1256623"/>
                <a:gd name="connsiteY75" fmla="*/ 147066 h 1061637"/>
                <a:gd name="connsiteX76" fmla="*/ 892893 w 1256623"/>
                <a:gd name="connsiteY76" fmla="*/ 162668 h 1061637"/>
                <a:gd name="connsiteX77" fmla="*/ 889854 w 1256623"/>
                <a:gd name="connsiteY77" fmla="*/ 170383 h 1061637"/>
                <a:gd name="connsiteX78" fmla="*/ 874586 w 1256623"/>
                <a:gd name="connsiteY78" fmla="*/ 175917 h 1061637"/>
                <a:gd name="connsiteX79" fmla="*/ 859431 w 1256623"/>
                <a:gd name="connsiteY79" fmla="*/ 171898 h 1061637"/>
                <a:gd name="connsiteX80" fmla="*/ 850240 w 1256623"/>
                <a:gd name="connsiteY80" fmla="*/ 149438 h 1061637"/>
                <a:gd name="connsiteX81" fmla="*/ 839724 w 1256623"/>
                <a:gd name="connsiteY81" fmla="*/ 140075 h 1061637"/>
                <a:gd name="connsiteX82" fmla="*/ 836648 w 1256623"/>
                <a:gd name="connsiteY82" fmla="*/ 130759 h 1061637"/>
                <a:gd name="connsiteX83" fmla="*/ 826494 w 1256623"/>
                <a:gd name="connsiteY83" fmla="*/ 118281 h 1061637"/>
                <a:gd name="connsiteX84" fmla="*/ 821855 w 1256623"/>
                <a:gd name="connsiteY84" fmla="*/ 112043 h 1061637"/>
                <a:gd name="connsiteX85" fmla="*/ 809749 w 1256623"/>
                <a:gd name="connsiteY85" fmla="*/ 104642 h 1061637"/>
                <a:gd name="connsiteX86" fmla="*/ 800815 w 1256623"/>
                <a:gd name="connsiteY86" fmla="*/ 92573 h 1061637"/>
                <a:gd name="connsiteX87" fmla="*/ 785213 w 1256623"/>
                <a:gd name="connsiteY87" fmla="*/ 82839 h 1061637"/>
                <a:gd name="connsiteX88" fmla="*/ 773106 w 1256623"/>
                <a:gd name="connsiteY88" fmla="*/ 83001 h 1061637"/>
                <a:gd name="connsiteX89" fmla="*/ 757180 w 1256623"/>
                <a:gd name="connsiteY89" fmla="*/ 77829 h 1061637"/>
                <a:gd name="connsiteX90" fmla="*/ 751932 w 1256623"/>
                <a:gd name="connsiteY90" fmla="*/ 76019 h 1061637"/>
                <a:gd name="connsiteX91" fmla="*/ 739245 w 1256623"/>
                <a:gd name="connsiteY91" fmla="*/ 71590 h 1061637"/>
                <a:gd name="connsiteX92" fmla="*/ 727129 w 1256623"/>
                <a:gd name="connsiteY92" fmla="*/ 60045 h 1061637"/>
                <a:gd name="connsiteX93" fmla="*/ 721738 w 1256623"/>
                <a:gd name="connsiteY93" fmla="*/ 51016 h 1061637"/>
                <a:gd name="connsiteX94" fmla="*/ 718623 w 1256623"/>
                <a:gd name="connsiteY94" fmla="*/ 43129 h 1061637"/>
                <a:gd name="connsiteX95" fmla="*/ 712375 w 1256623"/>
                <a:gd name="connsiteY95" fmla="*/ 36147 h 1061637"/>
                <a:gd name="connsiteX96" fmla="*/ 704374 w 1256623"/>
                <a:gd name="connsiteY96" fmla="*/ 33147 h 1061637"/>
                <a:gd name="connsiteX97" fmla="*/ 701373 w 1256623"/>
                <a:gd name="connsiteY97" fmla="*/ 23498 h 1061637"/>
                <a:gd name="connsiteX98" fmla="*/ 696116 w 1256623"/>
                <a:gd name="connsiteY98" fmla="*/ 25136 h 1061637"/>
                <a:gd name="connsiteX99" fmla="*/ 688153 w 1256623"/>
                <a:gd name="connsiteY99" fmla="*/ 33928 h 1061637"/>
                <a:gd name="connsiteX100" fmla="*/ 690334 w 1256623"/>
                <a:gd name="connsiteY100" fmla="*/ 38357 h 1061637"/>
                <a:gd name="connsiteX101" fmla="*/ 688734 w 1256623"/>
                <a:gd name="connsiteY101" fmla="*/ 46206 h 1061637"/>
                <a:gd name="connsiteX102" fmla="*/ 680561 w 1256623"/>
                <a:gd name="connsiteY102" fmla="*/ 45539 h 1061637"/>
                <a:gd name="connsiteX103" fmla="*/ 670331 w 1256623"/>
                <a:gd name="connsiteY103" fmla="*/ 44720 h 1061637"/>
                <a:gd name="connsiteX104" fmla="*/ 657863 w 1256623"/>
                <a:gd name="connsiteY104" fmla="*/ 33804 h 1061637"/>
                <a:gd name="connsiteX105" fmla="*/ 634499 w 1256623"/>
                <a:gd name="connsiteY105" fmla="*/ 31461 h 1061637"/>
                <a:gd name="connsiteX106" fmla="*/ 617334 w 1256623"/>
                <a:gd name="connsiteY106" fmla="*/ 34585 h 1061637"/>
                <a:gd name="connsiteX107" fmla="*/ 608009 w 1256623"/>
                <a:gd name="connsiteY107" fmla="*/ 40786 h 1061637"/>
                <a:gd name="connsiteX108" fmla="*/ 598942 w 1256623"/>
                <a:gd name="connsiteY108" fmla="*/ 51178 h 1061637"/>
                <a:gd name="connsiteX109" fmla="*/ 589531 w 1256623"/>
                <a:gd name="connsiteY109" fmla="*/ 40252 h 1061637"/>
                <a:gd name="connsiteX110" fmla="*/ 588264 w 1256623"/>
                <a:gd name="connsiteY110" fmla="*/ 26375 h 1061637"/>
                <a:gd name="connsiteX111" fmla="*/ 572948 w 1256623"/>
                <a:gd name="connsiteY111" fmla="*/ 14344 h 1061637"/>
                <a:gd name="connsiteX112" fmla="*/ 552707 w 1256623"/>
                <a:gd name="connsiteY112" fmla="*/ 2648 h 1061637"/>
                <a:gd name="connsiteX113" fmla="*/ 550364 w 1256623"/>
                <a:gd name="connsiteY113" fmla="*/ 16650 h 1061637"/>
                <a:gd name="connsiteX114" fmla="*/ 550326 w 1256623"/>
                <a:gd name="connsiteY114" fmla="*/ 18821 h 1061637"/>
                <a:gd name="connsiteX115" fmla="*/ 549497 w 1256623"/>
                <a:gd name="connsiteY115" fmla="*/ 44444 h 1061637"/>
                <a:gd name="connsiteX116" fmla="*/ 549383 w 1256623"/>
                <a:gd name="connsiteY116" fmla="*/ 47815 h 1061637"/>
                <a:gd name="connsiteX117" fmla="*/ 546964 w 1256623"/>
                <a:gd name="connsiteY117" fmla="*/ 46425 h 1061637"/>
                <a:gd name="connsiteX118" fmla="*/ 540753 w 1256623"/>
                <a:gd name="connsiteY118" fmla="*/ 42891 h 1061637"/>
                <a:gd name="connsiteX119" fmla="*/ 537715 w 1256623"/>
                <a:gd name="connsiteY119" fmla="*/ 41129 h 1061637"/>
                <a:gd name="connsiteX120" fmla="*/ 527161 w 1256623"/>
                <a:gd name="connsiteY120" fmla="*/ 40014 h 1061637"/>
                <a:gd name="connsiteX121" fmla="*/ 517350 w 1256623"/>
                <a:gd name="connsiteY121" fmla="*/ 38824 h 1061637"/>
                <a:gd name="connsiteX122" fmla="*/ 501272 w 1256623"/>
                <a:gd name="connsiteY122" fmla="*/ 32213 h 1061637"/>
                <a:gd name="connsiteX123" fmla="*/ 483537 w 1256623"/>
                <a:gd name="connsiteY123" fmla="*/ 19860 h 1061637"/>
                <a:gd name="connsiteX124" fmla="*/ 476022 w 1256623"/>
                <a:gd name="connsiteY124" fmla="*/ 7458 h 1061637"/>
                <a:gd name="connsiteX125" fmla="*/ 475536 w 1256623"/>
                <a:gd name="connsiteY125" fmla="*/ 30613 h 1061637"/>
                <a:gd name="connsiteX126" fmla="*/ 420472 w 1256623"/>
                <a:gd name="connsiteY126" fmla="*/ 30861 h 1061637"/>
                <a:gd name="connsiteX127" fmla="*/ 421462 w 1256623"/>
                <a:gd name="connsiteY127" fmla="*/ 4962 h 1061637"/>
                <a:gd name="connsiteX128" fmla="*/ 417033 w 1256623"/>
                <a:gd name="connsiteY128" fmla="*/ 0 h 1061637"/>
                <a:gd name="connsiteX129" fmla="*/ 408775 w 1256623"/>
                <a:gd name="connsiteY129" fmla="*/ 571 h 1061637"/>
                <a:gd name="connsiteX130" fmla="*/ 391696 w 1256623"/>
                <a:gd name="connsiteY130" fmla="*/ 13783 h 1061637"/>
                <a:gd name="connsiteX131" fmla="*/ 369694 w 1256623"/>
                <a:gd name="connsiteY131" fmla="*/ 21460 h 1061637"/>
                <a:gd name="connsiteX132" fmla="*/ 362998 w 1256623"/>
                <a:gd name="connsiteY132" fmla="*/ 26222 h 1061637"/>
                <a:gd name="connsiteX133" fmla="*/ 356597 w 1256623"/>
                <a:gd name="connsiteY133" fmla="*/ 31356 h 1061637"/>
                <a:gd name="connsiteX134" fmla="*/ 354292 w 1256623"/>
                <a:gd name="connsiteY134" fmla="*/ 32871 h 1061637"/>
                <a:gd name="connsiteX135" fmla="*/ 336966 w 1256623"/>
                <a:gd name="connsiteY135" fmla="*/ 50111 h 1061637"/>
                <a:gd name="connsiteX136" fmla="*/ 306419 w 1256623"/>
                <a:gd name="connsiteY136" fmla="*/ 81896 h 1061637"/>
                <a:gd name="connsiteX137" fmla="*/ 305886 w 1256623"/>
                <a:gd name="connsiteY137" fmla="*/ 85677 h 1061637"/>
                <a:gd name="connsiteX138" fmla="*/ 314592 w 1256623"/>
                <a:gd name="connsiteY138" fmla="*/ 93888 h 1061637"/>
                <a:gd name="connsiteX139" fmla="*/ 318573 w 1256623"/>
                <a:gd name="connsiteY139" fmla="*/ 100289 h 1061637"/>
                <a:gd name="connsiteX140" fmla="*/ 320097 w 1256623"/>
                <a:gd name="connsiteY140" fmla="*/ 104642 h 1061637"/>
                <a:gd name="connsiteX141" fmla="*/ 323259 w 1256623"/>
                <a:gd name="connsiteY141" fmla="*/ 107880 h 1061637"/>
                <a:gd name="connsiteX142" fmla="*/ 326307 w 1256623"/>
                <a:gd name="connsiteY142" fmla="*/ 114738 h 1061637"/>
                <a:gd name="connsiteX143" fmla="*/ 325736 w 1256623"/>
                <a:gd name="connsiteY143" fmla="*/ 124473 h 1061637"/>
                <a:gd name="connsiteX144" fmla="*/ 324669 w 1256623"/>
                <a:gd name="connsiteY144" fmla="*/ 143894 h 1061637"/>
                <a:gd name="connsiteX145" fmla="*/ 298352 w 1256623"/>
                <a:gd name="connsiteY145" fmla="*/ 143970 h 1061637"/>
                <a:gd name="connsiteX146" fmla="*/ 298275 w 1256623"/>
                <a:gd name="connsiteY146" fmla="*/ 150866 h 1061637"/>
                <a:gd name="connsiteX147" fmla="*/ 294256 w 1256623"/>
                <a:gd name="connsiteY147" fmla="*/ 152428 h 1061637"/>
                <a:gd name="connsiteX148" fmla="*/ 294999 w 1256623"/>
                <a:gd name="connsiteY148" fmla="*/ 155924 h 1061637"/>
                <a:gd name="connsiteX149" fmla="*/ 298980 w 1256623"/>
                <a:gd name="connsiteY149" fmla="*/ 161172 h 1061637"/>
                <a:gd name="connsiteX150" fmla="*/ 299018 w 1256623"/>
                <a:gd name="connsiteY150" fmla="*/ 163182 h 1061637"/>
                <a:gd name="connsiteX151" fmla="*/ 284026 w 1256623"/>
                <a:gd name="connsiteY151" fmla="*/ 166554 h 1061637"/>
                <a:gd name="connsiteX152" fmla="*/ 282350 w 1256623"/>
                <a:gd name="connsiteY152" fmla="*/ 168116 h 1061637"/>
                <a:gd name="connsiteX153" fmla="*/ 275130 w 1256623"/>
                <a:gd name="connsiteY153" fmla="*/ 171650 h 1061637"/>
                <a:gd name="connsiteX154" fmla="*/ 273310 w 1256623"/>
                <a:gd name="connsiteY154" fmla="*/ 175184 h 1061637"/>
                <a:gd name="connsiteX155" fmla="*/ 272653 w 1256623"/>
                <a:gd name="connsiteY155" fmla="*/ 186519 h 1061637"/>
                <a:gd name="connsiteX156" fmla="*/ 266852 w 1256623"/>
                <a:gd name="connsiteY156" fmla="*/ 187747 h 1061637"/>
                <a:gd name="connsiteX157" fmla="*/ 268262 w 1256623"/>
                <a:gd name="connsiteY157" fmla="*/ 195796 h 1061637"/>
                <a:gd name="connsiteX158" fmla="*/ 250479 w 1256623"/>
                <a:gd name="connsiteY158" fmla="*/ 205435 h 1061637"/>
                <a:gd name="connsiteX159" fmla="*/ 232210 w 1256623"/>
                <a:gd name="connsiteY159" fmla="*/ 218827 h 1061637"/>
                <a:gd name="connsiteX160" fmla="*/ 225142 w 1256623"/>
                <a:gd name="connsiteY160" fmla="*/ 240954 h 1061637"/>
                <a:gd name="connsiteX161" fmla="*/ 223247 w 1256623"/>
                <a:gd name="connsiteY161" fmla="*/ 251470 h 1061637"/>
                <a:gd name="connsiteX162" fmla="*/ 221904 w 1256623"/>
                <a:gd name="connsiteY162" fmla="*/ 253117 h 1061637"/>
                <a:gd name="connsiteX163" fmla="*/ 222799 w 1256623"/>
                <a:gd name="connsiteY163" fmla="*/ 254717 h 1061637"/>
                <a:gd name="connsiteX164" fmla="*/ 218665 w 1256623"/>
                <a:gd name="connsiteY164" fmla="*/ 263252 h 1061637"/>
                <a:gd name="connsiteX165" fmla="*/ 235896 w 1256623"/>
                <a:gd name="connsiteY165" fmla="*/ 272358 h 1061637"/>
                <a:gd name="connsiteX166" fmla="*/ 233067 w 1256623"/>
                <a:gd name="connsiteY166" fmla="*/ 276673 h 1061637"/>
                <a:gd name="connsiteX167" fmla="*/ 228190 w 1256623"/>
                <a:gd name="connsiteY167" fmla="*/ 281692 h 1061637"/>
                <a:gd name="connsiteX168" fmla="*/ 223990 w 1256623"/>
                <a:gd name="connsiteY168" fmla="*/ 288617 h 1061637"/>
                <a:gd name="connsiteX169" fmla="*/ 215322 w 1256623"/>
                <a:gd name="connsiteY169" fmla="*/ 294284 h 1061637"/>
                <a:gd name="connsiteX170" fmla="*/ 212903 w 1256623"/>
                <a:gd name="connsiteY170" fmla="*/ 299704 h 1061637"/>
                <a:gd name="connsiteX171" fmla="*/ 212274 w 1256623"/>
                <a:gd name="connsiteY171" fmla="*/ 305067 h 1061637"/>
                <a:gd name="connsiteX172" fmla="*/ 209483 w 1256623"/>
                <a:gd name="connsiteY172" fmla="*/ 311429 h 1061637"/>
                <a:gd name="connsiteX173" fmla="*/ 202597 w 1256623"/>
                <a:gd name="connsiteY173" fmla="*/ 319554 h 1061637"/>
                <a:gd name="connsiteX174" fmla="*/ 203492 w 1256623"/>
                <a:gd name="connsiteY174" fmla="*/ 324688 h 1061637"/>
                <a:gd name="connsiteX175" fmla="*/ 188176 w 1256623"/>
                <a:gd name="connsiteY175" fmla="*/ 346081 h 1061637"/>
                <a:gd name="connsiteX176" fmla="*/ 173317 w 1256623"/>
                <a:gd name="connsiteY176" fmla="*/ 351444 h 1061637"/>
                <a:gd name="connsiteX177" fmla="*/ 162896 w 1256623"/>
                <a:gd name="connsiteY177" fmla="*/ 356806 h 1061637"/>
                <a:gd name="connsiteX178" fmla="*/ 154857 w 1256623"/>
                <a:gd name="connsiteY178" fmla="*/ 371304 h 1061637"/>
                <a:gd name="connsiteX179" fmla="*/ 144294 w 1256623"/>
                <a:gd name="connsiteY179" fmla="*/ 365970 h 1061637"/>
                <a:gd name="connsiteX180" fmla="*/ 144494 w 1256623"/>
                <a:gd name="connsiteY180" fmla="*/ 382191 h 1061637"/>
                <a:gd name="connsiteX181" fmla="*/ 144571 w 1256623"/>
                <a:gd name="connsiteY181" fmla="*/ 389125 h 1061637"/>
                <a:gd name="connsiteX182" fmla="*/ 134064 w 1256623"/>
                <a:gd name="connsiteY182" fmla="*/ 397373 h 1061637"/>
                <a:gd name="connsiteX183" fmla="*/ 123311 w 1256623"/>
                <a:gd name="connsiteY183" fmla="*/ 405908 h 1061637"/>
                <a:gd name="connsiteX184" fmla="*/ 108328 w 1256623"/>
                <a:gd name="connsiteY184" fmla="*/ 415890 h 1061637"/>
                <a:gd name="connsiteX185" fmla="*/ 99498 w 1256623"/>
                <a:gd name="connsiteY185" fmla="*/ 417328 h 1061637"/>
                <a:gd name="connsiteX186" fmla="*/ 88182 w 1256623"/>
                <a:gd name="connsiteY186" fmla="*/ 419633 h 1061637"/>
                <a:gd name="connsiteX187" fmla="*/ 71514 w 1256623"/>
                <a:gd name="connsiteY187" fmla="*/ 427187 h 1061637"/>
                <a:gd name="connsiteX188" fmla="*/ 57636 w 1256623"/>
                <a:gd name="connsiteY188" fmla="*/ 428530 h 1061637"/>
                <a:gd name="connsiteX189" fmla="*/ 49749 w 1256623"/>
                <a:gd name="connsiteY189" fmla="*/ 423034 h 1061637"/>
                <a:gd name="connsiteX190" fmla="*/ 46549 w 1256623"/>
                <a:gd name="connsiteY190" fmla="*/ 435388 h 1061637"/>
                <a:gd name="connsiteX191" fmla="*/ 41119 w 1256623"/>
                <a:gd name="connsiteY191" fmla="*/ 432968 h 1061637"/>
                <a:gd name="connsiteX192" fmla="*/ 29328 w 1256623"/>
                <a:gd name="connsiteY192" fmla="*/ 425625 h 1061637"/>
                <a:gd name="connsiteX193" fmla="*/ 22641 w 1256623"/>
                <a:gd name="connsiteY193" fmla="*/ 429720 h 1061637"/>
                <a:gd name="connsiteX194" fmla="*/ 23165 w 1256623"/>
                <a:gd name="connsiteY194" fmla="*/ 428082 h 1061637"/>
                <a:gd name="connsiteX195" fmla="*/ 13640 w 1256623"/>
                <a:gd name="connsiteY195" fmla="*/ 436988 h 1061637"/>
                <a:gd name="connsiteX196" fmla="*/ 7763 w 1256623"/>
                <a:gd name="connsiteY196" fmla="*/ 443065 h 1061637"/>
                <a:gd name="connsiteX197" fmla="*/ 0 w 1256623"/>
                <a:gd name="connsiteY197" fmla="*/ 488242 h 106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256623" h="1061637">
                  <a:moveTo>
                    <a:pt x="0" y="488242"/>
                  </a:moveTo>
                  <a:lnTo>
                    <a:pt x="41043" y="522179"/>
                  </a:lnTo>
                  <a:lnTo>
                    <a:pt x="66342" y="544392"/>
                  </a:lnTo>
                  <a:lnTo>
                    <a:pt x="78581" y="565080"/>
                  </a:lnTo>
                  <a:lnTo>
                    <a:pt x="81820" y="573224"/>
                  </a:lnTo>
                  <a:lnTo>
                    <a:pt x="89897" y="593465"/>
                  </a:lnTo>
                  <a:lnTo>
                    <a:pt x="90973" y="624907"/>
                  </a:lnTo>
                  <a:lnTo>
                    <a:pt x="72590" y="774630"/>
                  </a:lnTo>
                  <a:lnTo>
                    <a:pt x="184471" y="829818"/>
                  </a:lnTo>
                  <a:lnTo>
                    <a:pt x="226466" y="853878"/>
                  </a:lnTo>
                  <a:lnTo>
                    <a:pt x="294370" y="892759"/>
                  </a:lnTo>
                  <a:lnTo>
                    <a:pt x="353044" y="926344"/>
                  </a:lnTo>
                  <a:lnTo>
                    <a:pt x="395945" y="975370"/>
                  </a:lnTo>
                  <a:lnTo>
                    <a:pt x="440407" y="1010641"/>
                  </a:lnTo>
                  <a:lnTo>
                    <a:pt x="493395" y="1047350"/>
                  </a:lnTo>
                  <a:lnTo>
                    <a:pt x="532981" y="1057942"/>
                  </a:lnTo>
                  <a:lnTo>
                    <a:pt x="623421" y="1061637"/>
                  </a:lnTo>
                  <a:lnTo>
                    <a:pt x="663950" y="1061304"/>
                  </a:lnTo>
                  <a:lnTo>
                    <a:pt x="702650" y="1060571"/>
                  </a:lnTo>
                  <a:lnTo>
                    <a:pt x="750065" y="992410"/>
                  </a:lnTo>
                  <a:lnTo>
                    <a:pt x="790022" y="953738"/>
                  </a:lnTo>
                  <a:lnTo>
                    <a:pt x="837524" y="909980"/>
                  </a:lnTo>
                  <a:lnTo>
                    <a:pt x="910561" y="848353"/>
                  </a:lnTo>
                  <a:lnTo>
                    <a:pt x="975598" y="784431"/>
                  </a:lnTo>
                  <a:lnTo>
                    <a:pt x="1002649" y="756152"/>
                  </a:lnTo>
                  <a:lnTo>
                    <a:pt x="1026957" y="730815"/>
                  </a:lnTo>
                  <a:lnTo>
                    <a:pt x="1053189" y="688572"/>
                  </a:lnTo>
                  <a:lnTo>
                    <a:pt x="1077449" y="663730"/>
                  </a:lnTo>
                  <a:lnTo>
                    <a:pt x="1098918" y="639423"/>
                  </a:lnTo>
                  <a:lnTo>
                    <a:pt x="1164241" y="557527"/>
                  </a:lnTo>
                  <a:lnTo>
                    <a:pt x="1256624" y="441665"/>
                  </a:lnTo>
                  <a:lnTo>
                    <a:pt x="1250299" y="388048"/>
                  </a:lnTo>
                  <a:lnTo>
                    <a:pt x="1227430" y="371218"/>
                  </a:lnTo>
                  <a:lnTo>
                    <a:pt x="1226611" y="368217"/>
                  </a:lnTo>
                  <a:lnTo>
                    <a:pt x="1223858" y="366036"/>
                  </a:lnTo>
                  <a:lnTo>
                    <a:pt x="1220286" y="366284"/>
                  </a:lnTo>
                  <a:lnTo>
                    <a:pt x="1214209" y="367103"/>
                  </a:lnTo>
                  <a:lnTo>
                    <a:pt x="1210075" y="356387"/>
                  </a:lnTo>
                  <a:lnTo>
                    <a:pt x="1200703" y="356102"/>
                  </a:lnTo>
                  <a:lnTo>
                    <a:pt x="1193597" y="352034"/>
                  </a:lnTo>
                  <a:lnTo>
                    <a:pt x="1183453" y="344033"/>
                  </a:lnTo>
                  <a:lnTo>
                    <a:pt x="1175652" y="343786"/>
                  </a:lnTo>
                  <a:lnTo>
                    <a:pt x="1168546" y="344195"/>
                  </a:lnTo>
                  <a:lnTo>
                    <a:pt x="1163298" y="346729"/>
                  </a:lnTo>
                  <a:lnTo>
                    <a:pt x="1164079" y="350929"/>
                  </a:lnTo>
                  <a:lnTo>
                    <a:pt x="1152992" y="354454"/>
                  </a:lnTo>
                  <a:lnTo>
                    <a:pt x="1139190" y="348253"/>
                  </a:lnTo>
                  <a:lnTo>
                    <a:pt x="1130780" y="343290"/>
                  </a:lnTo>
                  <a:lnTo>
                    <a:pt x="1120264" y="342671"/>
                  </a:lnTo>
                  <a:lnTo>
                    <a:pt x="1115092" y="330841"/>
                  </a:lnTo>
                  <a:lnTo>
                    <a:pt x="1113406" y="317335"/>
                  </a:lnTo>
                  <a:lnTo>
                    <a:pt x="1113406" y="306333"/>
                  </a:lnTo>
                  <a:lnTo>
                    <a:pt x="1107900" y="299761"/>
                  </a:lnTo>
                  <a:lnTo>
                    <a:pt x="1103767" y="290112"/>
                  </a:lnTo>
                  <a:lnTo>
                    <a:pt x="1108739" y="273282"/>
                  </a:lnTo>
                  <a:lnTo>
                    <a:pt x="1109767" y="245783"/>
                  </a:lnTo>
                  <a:lnTo>
                    <a:pt x="1078925" y="248536"/>
                  </a:lnTo>
                  <a:lnTo>
                    <a:pt x="1037587" y="192357"/>
                  </a:lnTo>
                  <a:lnTo>
                    <a:pt x="1051427" y="166535"/>
                  </a:lnTo>
                  <a:lnTo>
                    <a:pt x="1057980" y="154343"/>
                  </a:lnTo>
                  <a:lnTo>
                    <a:pt x="1046969" y="153267"/>
                  </a:lnTo>
                  <a:lnTo>
                    <a:pt x="1034853" y="142770"/>
                  </a:lnTo>
                  <a:lnTo>
                    <a:pt x="1034291" y="120186"/>
                  </a:lnTo>
                  <a:lnTo>
                    <a:pt x="1032396" y="109718"/>
                  </a:lnTo>
                  <a:lnTo>
                    <a:pt x="1026319" y="113043"/>
                  </a:lnTo>
                  <a:lnTo>
                    <a:pt x="1020823" y="115128"/>
                  </a:lnTo>
                  <a:lnTo>
                    <a:pt x="1012641" y="115871"/>
                  </a:lnTo>
                  <a:lnTo>
                    <a:pt x="1004097" y="125235"/>
                  </a:lnTo>
                  <a:lnTo>
                    <a:pt x="993181" y="122891"/>
                  </a:lnTo>
                  <a:lnTo>
                    <a:pt x="985418" y="115500"/>
                  </a:lnTo>
                  <a:lnTo>
                    <a:pt x="974103" y="118996"/>
                  </a:lnTo>
                  <a:lnTo>
                    <a:pt x="961625" y="117843"/>
                  </a:lnTo>
                  <a:lnTo>
                    <a:pt x="940603" y="120967"/>
                  </a:lnTo>
                  <a:lnTo>
                    <a:pt x="918515" y="127444"/>
                  </a:lnTo>
                  <a:lnTo>
                    <a:pt x="909561" y="134302"/>
                  </a:lnTo>
                  <a:lnTo>
                    <a:pt x="900894" y="147066"/>
                  </a:lnTo>
                  <a:lnTo>
                    <a:pt x="892893" y="162668"/>
                  </a:lnTo>
                  <a:lnTo>
                    <a:pt x="889854" y="170383"/>
                  </a:lnTo>
                  <a:lnTo>
                    <a:pt x="874586" y="175917"/>
                  </a:lnTo>
                  <a:lnTo>
                    <a:pt x="859431" y="171898"/>
                  </a:lnTo>
                  <a:lnTo>
                    <a:pt x="850240" y="149438"/>
                  </a:lnTo>
                  <a:lnTo>
                    <a:pt x="839724" y="140075"/>
                  </a:lnTo>
                  <a:lnTo>
                    <a:pt x="836648" y="130759"/>
                  </a:lnTo>
                  <a:lnTo>
                    <a:pt x="826494" y="118281"/>
                  </a:lnTo>
                  <a:lnTo>
                    <a:pt x="821855" y="112043"/>
                  </a:lnTo>
                  <a:lnTo>
                    <a:pt x="809749" y="104642"/>
                  </a:lnTo>
                  <a:lnTo>
                    <a:pt x="800815" y="92573"/>
                  </a:lnTo>
                  <a:lnTo>
                    <a:pt x="785213" y="82839"/>
                  </a:lnTo>
                  <a:lnTo>
                    <a:pt x="773106" y="83001"/>
                  </a:lnTo>
                  <a:lnTo>
                    <a:pt x="757180" y="77829"/>
                  </a:lnTo>
                  <a:lnTo>
                    <a:pt x="751932" y="76019"/>
                  </a:lnTo>
                  <a:lnTo>
                    <a:pt x="739245" y="71590"/>
                  </a:lnTo>
                  <a:lnTo>
                    <a:pt x="727129" y="60045"/>
                  </a:lnTo>
                  <a:lnTo>
                    <a:pt x="721738" y="51016"/>
                  </a:lnTo>
                  <a:lnTo>
                    <a:pt x="718623" y="43129"/>
                  </a:lnTo>
                  <a:lnTo>
                    <a:pt x="712375" y="36147"/>
                  </a:lnTo>
                  <a:lnTo>
                    <a:pt x="704374" y="33147"/>
                  </a:lnTo>
                  <a:lnTo>
                    <a:pt x="701373" y="23498"/>
                  </a:lnTo>
                  <a:lnTo>
                    <a:pt x="696116" y="25136"/>
                  </a:lnTo>
                  <a:lnTo>
                    <a:pt x="688153" y="33928"/>
                  </a:lnTo>
                  <a:lnTo>
                    <a:pt x="690334" y="38357"/>
                  </a:lnTo>
                  <a:lnTo>
                    <a:pt x="688734" y="46206"/>
                  </a:lnTo>
                  <a:lnTo>
                    <a:pt x="680561" y="45539"/>
                  </a:lnTo>
                  <a:lnTo>
                    <a:pt x="670331" y="44720"/>
                  </a:lnTo>
                  <a:lnTo>
                    <a:pt x="657863" y="33804"/>
                  </a:lnTo>
                  <a:lnTo>
                    <a:pt x="634499" y="31461"/>
                  </a:lnTo>
                  <a:lnTo>
                    <a:pt x="617334" y="34585"/>
                  </a:lnTo>
                  <a:lnTo>
                    <a:pt x="608009" y="40786"/>
                  </a:lnTo>
                  <a:lnTo>
                    <a:pt x="598942" y="51178"/>
                  </a:lnTo>
                  <a:lnTo>
                    <a:pt x="589531" y="40252"/>
                  </a:lnTo>
                  <a:lnTo>
                    <a:pt x="588264" y="26375"/>
                  </a:lnTo>
                  <a:lnTo>
                    <a:pt x="572948" y="14344"/>
                  </a:lnTo>
                  <a:lnTo>
                    <a:pt x="552707" y="2648"/>
                  </a:lnTo>
                  <a:lnTo>
                    <a:pt x="550364" y="16650"/>
                  </a:lnTo>
                  <a:lnTo>
                    <a:pt x="550326" y="18821"/>
                  </a:lnTo>
                  <a:lnTo>
                    <a:pt x="549497" y="44444"/>
                  </a:lnTo>
                  <a:lnTo>
                    <a:pt x="549383" y="47815"/>
                  </a:lnTo>
                  <a:lnTo>
                    <a:pt x="546964" y="46425"/>
                  </a:lnTo>
                  <a:lnTo>
                    <a:pt x="540753" y="42891"/>
                  </a:lnTo>
                  <a:lnTo>
                    <a:pt x="537715" y="41129"/>
                  </a:lnTo>
                  <a:lnTo>
                    <a:pt x="527161" y="40014"/>
                  </a:lnTo>
                  <a:lnTo>
                    <a:pt x="517350" y="38824"/>
                  </a:lnTo>
                  <a:lnTo>
                    <a:pt x="501272" y="32213"/>
                  </a:lnTo>
                  <a:lnTo>
                    <a:pt x="483537" y="19860"/>
                  </a:lnTo>
                  <a:lnTo>
                    <a:pt x="476022" y="7458"/>
                  </a:lnTo>
                  <a:lnTo>
                    <a:pt x="475536" y="30613"/>
                  </a:lnTo>
                  <a:lnTo>
                    <a:pt x="420472" y="30861"/>
                  </a:lnTo>
                  <a:lnTo>
                    <a:pt x="421462" y="4962"/>
                  </a:lnTo>
                  <a:lnTo>
                    <a:pt x="417033" y="0"/>
                  </a:lnTo>
                  <a:lnTo>
                    <a:pt x="408775" y="571"/>
                  </a:lnTo>
                  <a:lnTo>
                    <a:pt x="391696" y="13783"/>
                  </a:lnTo>
                  <a:lnTo>
                    <a:pt x="369694" y="21460"/>
                  </a:lnTo>
                  <a:lnTo>
                    <a:pt x="362998" y="26222"/>
                  </a:lnTo>
                  <a:lnTo>
                    <a:pt x="356597" y="31356"/>
                  </a:lnTo>
                  <a:lnTo>
                    <a:pt x="354292" y="32871"/>
                  </a:lnTo>
                  <a:lnTo>
                    <a:pt x="336966" y="50111"/>
                  </a:lnTo>
                  <a:lnTo>
                    <a:pt x="306419" y="81896"/>
                  </a:lnTo>
                  <a:lnTo>
                    <a:pt x="305886" y="85677"/>
                  </a:lnTo>
                  <a:lnTo>
                    <a:pt x="314592" y="93888"/>
                  </a:lnTo>
                  <a:lnTo>
                    <a:pt x="318573" y="100289"/>
                  </a:lnTo>
                  <a:lnTo>
                    <a:pt x="320097" y="104642"/>
                  </a:lnTo>
                  <a:lnTo>
                    <a:pt x="323259" y="107880"/>
                  </a:lnTo>
                  <a:lnTo>
                    <a:pt x="326307" y="114738"/>
                  </a:lnTo>
                  <a:lnTo>
                    <a:pt x="325736" y="124473"/>
                  </a:lnTo>
                  <a:lnTo>
                    <a:pt x="324669" y="143894"/>
                  </a:lnTo>
                  <a:lnTo>
                    <a:pt x="298352" y="143970"/>
                  </a:lnTo>
                  <a:lnTo>
                    <a:pt x="298275" y="150866"/>
                  </a:lnTo>
                  <a:lnTo>
                    <a:pt x="294256" y="152428"/>
                  </a:lnTo>
                  <a:lnTo>
                    <a:pt x="294999" y="155924"/>
                  </a:lnTo>
                  <a:lnTo>
                    <a:pt x="298980" y="161172"/>
                  </a:lnTo>
                  <a:lnTo>
                    <a:pt x="299018" y="163182"/>
                  </a:lnTo>
                  <a:lnTo>
                    <a:pt x="284026" y="166554"/>
                  </a:lnTo>
                  <a:lnTo>
                    <a:pt x="282350" y="168116"/>
                  </a:lnTo>
                  <a:lnTo>
                    <a:pt x="275130" y="171650"/>
                  </a:lnTo>
                  <a:lnTo>
                    <a:pt x="273310" y="175184"/>
                  </a:lnTo>
                  <a:lnTo>
                    <a:pt x="272653" y="186519"/>
                  </a:lnTo>
                  <a:lnTo>
                    <a:pt x="266852" y="187747"/>
                  </a:lnTo>
                  <a:lnTo>
                    <a:pt x="268262" y="195796"/>
                  </a:lnTo>
                  <a:lnTo>
                    <a:pt x="250479" y="205435"/>
                  </a:lnTo>
                  <a:lnTo>
                    <a:pt x="232210" y="218827"/>
                  </a:lnTo>
                  <a:lnTo>
                    <a:pt x="225142" y="240954"/>
                  </a:lnTo>
                  <a:lnTo>
                    <a:pt x="223247" y="251470"/>
                  </a:lnTo>
                  <a:lnTo>
                    <a:pt x="221904" y="253117"/>
                  </a:lnTo>
                  <a:lnTo>
                    <a:pt x="222799" y="254717"/>
                  </a:lnTo>
                  <a:lnTo>
                    <a:pt x="218665" y="263252"/>
                  </a:lnTo>
                  <a:lnTo>
                    <a:pt x="235896" y="272358"/>
                  </a:lnTo>
                  <a:lnTo>
                    <a:pt x="233067" y="276673"/>
                  </a:lnTo>
                  <a:lnTo>
                    <a:pt x="228190" y="281692"/>
                  </a:lnTo>
                  <a:lnTo>
                    <a:pt x="223990" y="288617"/>
                  </a:lnTo>
                  <a:lnTo>
                    <a:pt x="215322" y="294284"/>
                  </a:lnTo>
                  <a:lnTo>
                    <a:pt x="212903" y="299704"/>
                  </a:lnTo>
                  <a:lnTo>
                    <a:pt x="212274" y="305067"/>
                  </a:lnTo>
                  <a:lnTo>
                    <a:pt x="209483" y="311429"/>
                  </a:lnTo>
                  <a:lnTo>
                    <a:pt x="202597" y="319554"/>
                  </a:lnTo>
                  <a:lnTo>
                    <a:pt x="203492" y="324688"/>
                  </a:lnTo>
                  <a:lnTo>
                    <a:pt x="188176" y="346081"/>
                  </a:lnTo>
                  <a:lnTo>
                    <a:pt x="173317" y="351444"/>
                  </a:lnTo>
                  <a:lnTo>
                    <a:pt x="162896" y="356806"/>
                  </a:lnTo>
                  <a:lnTo>
                    <a:pt x="154857" y="371304"/>
                  </a:lnTo>
                  <a:lnTo>
                    <a:pt x="144294" y="365970"/>
                  </a:lnTo>
                  <a:lnTo>
                    <a:pt x="144494" y="382191"/>
                  </a:lnTo>
                  <a:lnTo>
                    <a:pt x="144571" y="389125"/>
                  </a:lnTo>
                  <a:lnTo>
                    <a:pt x="134064" y="397373"/>
                  </a:lnTo>
                  <a:lnTo>
                    <a:pt x="123311" y="405908"/>
                  </a:lnTo>
                  <a:lnTo>
                    <a:pt x="108328" y="415890"/>
                  </a:lnTo>
                  <a:lnTo>
                    <a:pt x="99498" y="417328"/>
                  </a:lnTo>
                  <a:lnTo>
                    <a:pt x="88182" y="419633"/>
                  </a:lnTo>
                  <a:lnTo>
                    <a:pt x="71514" y="427187"/>
                  </a:lnTo>
                  <a:lnTo>
                    <a:pt x="57636" y="428530"/>
                  </a:lnTo>
                  <a:lnTo>
                    <a:pt x="49749" y="423034"/>
                  </a:lnTo>
                  <a:lnTo>
                    <a:pt x="46549" y="435388"/>
                  </a:lnTo>
                  <a:lnTo>
                    <a:pt x="41119" y="432968"/>
                  </a:lnTo>
                  <a:lnTo>
                    <a:pt x="29328" y="425625"/>
                  </a:lnTo>
                  <a:lnTo>
                    <a:pt x="22641" y="429720"/>
                  </a:lnTo>
                  <a:lnTo>
                    <a:pt x="23165" y="428082"/>
                  </a:lnTo>
                  <a:lnTo>
                    <a:pt x="13640" y="436988"/>
                  </a:lnTo>
                  <a:lnTo>
                    <a:pt x="7763" y="443065"/>
                  </a:lnTo>
                  <a:lnTo>
                    <a:pt x="0" y="4882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1" name="그래픽 2">
              <a:extLst>
                <a:ext uri="{FF2B5EF4-FFF2-40B4-BE49-F238E27FC236}">
                  <a16:creationId xmlns:a16="http://schemas.microsoft.com/office/drawing/2014/main" id="{C1F40538-8FDB-CD8D-BEA1-F63B455980D3}"/>
                </a:ext>
              </a:extLst>
            </p:cNvPr>
            <p:cNvSpPr/>
            <p:nvPr/>
          </p:nvSpPr>
          <p:spPr>
            <a:xfrm>
              <a:off x="3506285" y="2851966"/>
              <a:ext cx="1939718" cy="1264643"/>
            </a:xfrm>
            <a:custGeom>
              <a:avLst/>
              <a:gdLst>
                <a:gd name="connsiteX0" fmla="*/ 0 w 1939718"/>
                <a:gd name="connsiteY0" fmla="*/ 376190 h 1264643"/>
                <a:gd name="connsiteX1" fmla="*/ 40700 w 1939718"/>
                <a:gd name="connsiteY1" fmla="*/ 372466 h 1264643"/>
                <a:gd name="connsiteX2" fmla="*/ 63656 w 1939718"/>
                <a:gd name="connsiteY2" fmla="*/ 365808 h 1264643"/>
                <a:gd name="connsiteX3" fmla="*/ 124339 w 1939718"/>
                <a:gd name="connsiteY3" fmla="*/ 348805 h 1264643"/>
                <a:gd name="connsiteX4" fmla="*/ 168764 w 1939718"/>
                <a:gd name="connsiteY4" fmla="*/ 335051 h 1264643"/>
                <a:gd name="connsiteX5" fmla="*/ 187243 w 1939718"/>
                <a:gd name="connsiteY5" fmla="*/ 326917 h 1264643"/>
                <a:gd name="connsiteX6" fmla="*/ 234620 w 1939718"/>
                <a:gd name="connsiteY6" fmla="*/ 312839 h 1264643"/>
                <a:gd name="connsiteX7" fmla="*/ 263481 w 1939718"/>
                <a:gd name="connsiteY7" fmla="*/ 305124 h 1264643"/>
                <a:gd name="connsiteX8" fmla="*/ 315278 w 1939718"/>
                <a:gd name="connsiteY8" fmla="*/ 292560 h 1264643"/>
                <a:gd name="connsiteX9" fmla="*/ 341214 w 1939718"/>
                <a:gd name="connsiteY9" fmla="*/ 287388 h 1264643"/>
                <a:gd name="connsiteX10" fmla="*/ 376723 w 1939718"/>
                <a:gd name="connsiteY10" fmla="*/ 274082 h 1264643"/>
                <a:gd name="connsiteX11" fmla="*/ 395983 w 1939718"/>
                <a:gd name="connsiteY11" fmla="*/ 263690 h 1264643"/>
                <a:gd name="connsiteX12" fmla="*/ 428539 w 1939718"/>
                <a:gd name="connsiteY12" fmla="*/ 255556 h 1264643"/>
                <a:gd name="connsiteX13" fmla="*/ 432235 w 1939718"/>
                <a:gd name="connsiteY13" fmla="*/ 246697 h 1264643"/>
                <a:gd name="connsiteX14" fmla="*/ 442617 w 1939718"/>
                <a:gd name="connsiteY14" fmla="*/ 206254 h 1264643"/>
                <a:gd name="connsiteX15" fmla="*/ 448532 w 1939718"/>
                <a:gd name="connsiteY15" fmla="*/ 188195 h 1264643"/>
                <a:gd name="connsiteX16" fmla="*/ 444799 w 1939718"/>
                <a:gd name="connsiteY16" fmla="*/ 168526 h 1264643"/>
                <a:gd name="connsiteX17" fmla="*/ 452199 w 1939718"/>
                <a:gd name="connsiteY17" fmla="*/ 162611 h 1264643"/>
                <a:gd name="connsiteX18" fmla="*/ 444799 w 1939718"/>
                <a:gd name="connsiteY18" fmla="*/ 153705 h 1264643"/>
                <a:gd name="connsiteX19" fmla="*/ 446284 w 1939718"/>
                <a:gd name="connsiteY19" fmla="*/ 137446 h 1264643"/>
                <a:gd name="connsiteX20" fmla="*/ 456667 w 1939718"/>
                <a:gd name="connsiteY20" fmla="*/ 107080 h 1264643"/>
                <a:gd name="connsiteX21" fmla="*/ 459619 w 1939718"/>
                <a:gd name="connsiteY21" fmla="*/ 101908 h 1264643"/>
                <a:gd name="connsiteX22" fmla="*/ 475917 w 1939718"/>
                <a:gd name="connsiteY22" fmla="*/ 100870 h 1264643"/>
                <a:gd name="connsiteX23" fmla="*/ 481832 w 1939718"/>
                <a:gd name="connsiteY23" fmla="*/ 93774 h 1264643"/>
                <a:gd name="connsiteX24" fmla="*/ 491471 w 1939718"/>
                <a:gd name="connsiteY24" fmla="*/ 59731 h 1264643"/>
                <a:gd name="connsiteX25" fmla="*/ 496643 w 1939718"/>
                <a:gd name="connsiteY25" fmla="*/ 48644 h 1264643"/>
                <a:gd name="connsiteX26" fmla="*/ 503377 w 1939718"/>
                <a:gd name="connsiteY26" fmla="*/ 29108 h 1264643"/>
                <a:gd name="connsiteX27" fmla="*/ 514950 w 1939718"/>
                <a:gd name="connsiteY27" fmla="*/ 17116 h 1264643"/>
                <a:gd name="connsiteX28" fmla="*/ 530762 w 1939718"/>
                <a:gd name="connsiteY28" fmla="*/ 6287 h 1264643"/>
                <a:gd name="connsiteX29" fmla="*/ 537162 w 1939718"/>
                <a:gd name="connsiteY29" fmla="*/ 0 h 1264643"/>
                <a:gd name="connsiteX30" fmla="*/ 593569 w 1939718"/>
                <a:gd name="connsiteY30" fmla="*/ 59693 h 1264643"/>
                <a:gd name="connsiteX31" fmla="*/ 662740 w 1939718"/>
                <a:gd name="connsiteY31" fmla="*/ 136598 h 1264643"/>
                <a:gd name="connsiteX32" fmla="*/ 734882 w 1939718"/>
                <a:gd name="connsiteY32" fmla="*/ 194320 h 1264643"/>
                <a:gd name="connsiteX33" fmla="*/ 773983 w 1939718"/>
                <a:gd name="connsiteY33" fmla="*/ 224780 h 1264643"/>
                <a:gd name="connsiteX34" fmla="*/ 807730 w 1939718"/>
                <a:gd name="connsiteY34" fmla="*/ 257013 h 1264643"/>
                <a:gd name="connsiteX35" fmla="*/ 809482 w 1939718"/>
                <a:gd name="connsiteY35" fmla="*/ 272291 h 1264643"/>
                <a:gd name="connsiteX36" fmla="*/ 859003 w 1939718"/>
                <a:gd name="connsiteY36" fmla="*/ 314992 h 1264643"/>
                <a:gd name="connsiteX37" fmla="*/ 872176 w 1939718"/>
                <a:gd name="connsiteY37" fmla="*/ 338604 h 1264643"/>
                <a:gd name="connsiteX38" fmla="*/ 913733 w 1939718"/>
                <a:gd name="connsiteY38" fmla="*/ 373732 h 1264643"/>
                <a:gd name="connsiteX39" fmla="*/ 959463 w 1939718"/>
                <a:gd name="connsiteY39" fmla="*/ 403708 h 1264643"/>
                <a:gd name="connsiteX40" fmla="*/ 1009021 w 1939718"/>
                <a:gd name="connsiteY40" fmla="*/ 431711 h 1264643"/>
                <a:gd name="connsiteX41" fmla="*/ 1045674 w 1939718"/>
                <a:gd name="connsiteY41" fmla="*/ 452485 h 1264643"/>
                <a:gd name="connsiteX42" fmla="*/ 1089203 w 1939718"/>
                <a:gd name="connsiteY42" fmla="*/ 477936 h 1264643"/>
                <a:gd name="connsiteX43" fmla="*/ 1129275 w 1939718"/>
                <a:gd name="connsiteY43" fmla="*/ 502568 h 1264643"/>
                <a:gd name="connsiteX44" fmla="*/ 1167260 w 1939718"/>
                <a:gd name="connsiteY44" fmla="*/ 522218 h 1264643"/>
                <a:gd name="connsiteX45" fmla="*/ 1209494 w 1939718"/>
                <a:gd name="connsiteY45" fmla="*/ 534695 h 1264643"/>
                <a:gd name="connsiteX46" fmla="*/ 1258014 w 1939718"/>
                <a:gd name="connsiteY46" fmla="*/ 546802 h 1264643"/>
                <a:gd name="connsiteX47" fmla="*/ 1274388 w 1939718"/>
                <a:gd name="connsiteY47" fmla="*/ 553355 h 1264643"/>
                <a:gd name="connsiteX48" fmla="*/ 1288799 w 1939718"/>
                <a:gd name="connsiteY48" fmla="*/ 561727 h 1264643"/>
                <a:gd name="connsiteX49" fmla="*/ 1306497 w 1939718"/>
                <a:gd name="connsiteY49" fmla="*/ 576844 h 1264643"/>
                <a:gd name="connsiteX50" fmla="*/ 1330804 w 1939718"/>
                <a:gd name="connsiteY50" fmla="*/ 601475 h 1264643"/>
                <a:gd name="connsiteX51" fmla="*/ 1315364 w 1939718"/>
                <a:gd name="connsiteY51" fmla="*/ 628079 h 1264643"/>
                <a:gd name="connsiteX52" fmla="*/ 1310268 w 1939718"/>
                <a:gd name="connsiteY52" fmla="*/ 638299 h 1264643"/>
                <a:gd name="connsiteX53" fmla="*/ 1304611 w 1939718"/>
                <a:gd name="connsiteY53" fmla="*/ 649796 h 1264643"/>
                <a:gd name="connsiteX54" fmla="*/ 1302420 w 1939718"/>
                <a:gd name="connsiteY54" fmla="*/ 686867 h 1264643"/>
                <a:gd name="connsiteX55" fmla="*/ 1296762 w 1939718"/>
                <a:gd name="connsiteY55" fmla="*/ 699430 h 1264643"/>
                <a:gd name="connsiteX56" fmla="*/ 1299477 w 1939718"/>
                <a:gd name="connsiteY56" fmla="*/ 704793 h 1264643"/>
                <a:gd name="connsiteX57" fmla="*/ 1310192 w 1939718"/>
                <a:gd name="connsiteY57" fmla="*/ 703897 h 1264643"/>
                <a:gd name="connsiteX58" fmla="*/ 1321318 w 1939718"/>
                <a:gd name="connsiteY58" fmla="*/ 709070 h 1264643"/>
                <a:gd name="connsiteX59" fmla="*/ 1326823 w 1939718"/>
                <a:gd name="connsiteY59" fmla="*/ 711603 h 1264643"/>
                <a:gd name="connsiteX60" fmla="*/ 1340444 w 1939718"/>
                <a:gd name="connsiteY60" fmla="*/ 717890 h 1264643"/>
                <a:gd name="connsiteX61" fmla="*/ 1361208 w 1939718"/>
                <a:gd name="connsiteY61" fmla="*/ 727538 h 1264643"/>
                <a:gd name="connsiteX62" fmla="*/ 1362475 w 1939718"/>
                <a:gd name="connsiteY62" fmla="*/ 728139 h 1264643"/>
                <a:gd name="connsiteX63" fmla="*/ 1377991 w 1939718"/>
                <a:gd name="connsiteY63" fmla="*/ 735321 h 1264643"/>
                <a:gd name="connsiteX64" fmla="*/ 1434894 w 1939718"/>
                <a:gd name="connsiteY64" fmla="*/ 761676 h 1264643"/>
                <a:gd name="connsiteX65" fmla="*/ 1462726 w 1939718"/>
                <a:gd name="connsiteY65" fmla="*/ 774202 h 1264643"/>
                <a:gd name="connsiteX66" fmla="*/ 1471546 w 1939718"/>
                <a:gd name="connsiteY66" fmla="*/ 778259 h 1264643"/>
                <a:gd name="connsiteX67" fmla="*/ 1474632 w 1939718"/>
                <a:gd name="connsiteY67" fmla="*/ 780021 h 1264643"/>
                <a:gd name="connsiteX68" fmla="*/ 1480061 w 1939718"/>
                <a:gd name="connsiteY68" fmla="*/ 781212 h 1264643"/>
                <a:gd name="connsiteX69" fmla="*/ 1512580 w 1939718"/>
                <a:gd name="connsiteY69" fmla="*/ 767953 h 1264643"/>
                <a:gd name="connsiteX70" fmla="*/ 1551051 w 1939718"/>
                <a:gd name="connsiteY70" fmla="*/ 750551 h 1264643"/>
                <a:gd name="connsiteX71" fmla="*/ 1567348 w 1939718"/>
                <a:gd name="connsiteY71" fmla="*/ 748246 h 1264643"/>
                <a:gd name="connsiteX72" fmla="*/ 1603353 w 1939718"/>
                <a:gd name="connsiteY72" fmla="*/ 746322 h 1264643"/>
                <a:gd name="connsiteX73" fmla="*/ 1610754 w 1939718"/>
                <a:gd name="connsiteY73" fmla="*/ 745903 h 1264643"/>
                <a:gd name="connsiteX74" fmla="*/ 1644911 w 1939718"/>
                <a:gd name="connsiteY74" fmla="*/ 743160 h 1264643"/>
                <a:gd name="connsiteX75" fmla="*/ 1686801 w 1939718"/>
                <a:gd name="connsiteY75" fmla="*/ 739778 h 1264643"/>
                <a:gd name="connsiteX76" fmla="*/ 1693945 w 1939718"/>
                <a:gd name="connsiteY76" fmla="*/ 739178 h 1264643"/>
                <a:gd name="connsiteX77" fmla="*/ 1709499 w 1939718"/>
                <a:gd name="connsiteY77" fmla="*/ 737940 h 1264643"/>
                <a:gd name="connsiteX78" fmla="*/ 1795748 w 1939718"/>
                <a:gd name="connsiteY78" fmla="*/ 731501 h 1264643"/>
                <a:gd name="connsiteX79" fmla="*/ 1846612 w 1939718"/>
                <a:gd name="connsiteY79" fmla="*/ 731701 h 1264643"/>
                <a:gd name="connsiteX80" fmla="*/ 1864509 w 1939718"/>
                <a:gd name="connsiteY80" fmla="*/ 731891 h 1264643"/>
                <a:gd name="connsiteX81" fmla="*/ 1866567 w 1939718"/>
                <a:gd name="connsiteY81" fmla="*/ 731368 h 1264643"/>
                <a:gd name="connsiteX82" fmla="*/ 1870348 w 1939718"/>
                <a:gd name="connsiteY82" fmla="*/ 730377 h 1264643"/>
                <a:gd name="connsiteX83" fmla="*/ 1880283 w 1939718"/>
                <a:gd name="connsiteY83" fmla="*/ 722576 h 1264643"/>
                <a:gd name="connsiteX84" fmla="*/ 1893789 w 1939718"/>
                <a:gd name="connsiteY84" fmla="*/ 709441 h 1264643"/>
                <a:gd name="connsiteX85" fmla="*/ 1903724 w 1939718"/>
                <a:gd name="connsiteY85" fmla="*/ 707841 h 1264643"/>
                <a:gd name="connsiteX86" fmla="*/ 1913820 w 1939718"/>
                <a:gd name="connsiteY86" fmla="*/ 707422 h 1264643"/>
                <a:gd name="connsiteX87" fmla="*/ 1922640 w 1939718"/>
                <a:gd name="connsiteY87" fmla="*/ 713013 h 1264643"/>
                <a:gd name="connsiteX88" fmla="*/ 1930899 w 1939718"/>
                <a:gd name="connsiteY88" fmla="*/ 721176 h 1264643"/>
                <a:gd name="connsiteX89" fmla="*/ 1930679 w 1939718"/>
                <a:gd name="connsiteY89" fmla="*/ 725748 h 1264643"/>
                <a:gd name="connsiteX90" fmla="*/ 1930527 w 1939718"/>
                <a:gd name="connsiteY90" fmla="*/ 728948 h 1264643"/>
                <a:gd name="connsiteX91" fmla="*/ 1934251 w 1939718"/>
                <a:gd name="connsiteY91" fmla="*/ 733587 h 1264643"/>
                <a:gd name="connsiteX92" fmla="*/ 1936890 w 1939718"/>
                <a:gd name="connsiteY92" fmla="*/ 738473 h 1264643"/>
                <a:gd name="connsiteX93" fmla="*/ 1936033 w 1939718"/>
                <a:gd name="connsiteY93" fmla="*/ 745417 h 1264643"/>
                <a:gd name="connsiteX94" fmla="*/ 1932203 w 1939718"/>
                <a:gd name="connsiteY94" fmla="*/ 750218 h 1264643"/>
                <a:gd name="connsiteX95" fmla="*/ 1929860 w 1939718"/>
                <a:gd name="connsiteY95" fmla="*/ 753199 h 1264643"/>
                <a:gd name="connsiteX96" fmla="*/ 1927669 w 1939718"/>
                <a:gd name="connsiteY96" fmla="*/ 756247 h 1264643"/>
                <a:gd name="connsiteX97" fmla="*/ 1924317 w 1939718"/>
                <a:gd name="connsiteY97" fmla="*/ 760809 h 1264643"/>
                <a:gd name="connsiteX98" fmla="*/ 1920002 w 1939718"/>
                <a:gd name="connsiteY98" fmla="*/ 763972 h 1264643"/>
                <a:gd name="connsiteX99" fmla="*/ 1919516 w 1939718"/>
                <a:gd name="connsiteY99" fmla="*/ 766515 h 1264643"/>
                <a:gd name="connsiteX100" fmla="*/ 1913601 w 1939718"/>
                <a:gd name="connsiteY100" fmla="*/ 772354 h 1264643"/>
                <a:gd name="connsiteX101" fmla="*/ 1911001 w 1939718"/>
                <a:gd name="connsiteY101" fmla="*/ 773497 h 1264643"/>
                <a:gd name="connsiteX102" fmla="*/ 1907591 w 1939718"/>
                <a:gd name="connsiteY102" fmla="*/ 775021 h 1264643"/>
                <a:gd name="connsiteX103" fmla="*/ 1910677 w 1939718"/>
                <a:gd name="connsiteY103" fmla="*/ 788489 h 1264643"/>
                <a:gd name="connsiteX104" fmla="*/ 1913344 w 1939718"/>
                <a:gd name="connsiteY104" fmla="*/ 804567 h 1264643"/>
                <a:gd name="connsiteX105" fmla="*/ 1915106 w 1939718"/>
                <a:gd name="connsiteY105" fmla="*/ 815940 h 1264643"/>
                <a:gd name="connsiteX106" fmla="*/ 1917411 w 1939718"/>
                <a:gd name="connsiteY106" fmla="*/ 828180 h 1264643"/>
                <a:gd name="connsiteX107" fmla="*/ 1918383 w 1939718"/>
                <a:gd name="connsiteY107" fmla="*/ 840657 h 1264643"/>
                <a:gd name="connsiteX108" fmla="*/ 1917821 w 1939718"/>
                <a:gd name="connsiteY108" fmla="*/ 848335 h 1264643"/>
                <a:gd name="connsiteX109" fmla="*/ 1916630 w 1939718"/>
                <a:gd name="connsiteY109" fmla="*/ 851687 h 1264643"/>
                <a:gd name="connsiteX110" fmla="*/ 1919830 w 1939718"/>
                <a:gd name="connsiteY110" fmla="*/ 858269 h 1264643"/>
                <a:gd name="connsiteX111" fmla="*/ 1919297 w 1939718"/>
                <a:gd name="connsiteY111" fmla="*/ 862051 h 1264643"/>
                <a:gd name="connsiteX112" fmla="*/ 1928003 w 1939718"/>
                <a:gd name="connsiteY112" fmla="*/ 870261 h 1264643"/>
                <a:gd name="connsiteX113" fmla="*/ 1931984 w 1939718"/>
                <a:gd name="connsiteY113" fmla="*/ 876662 h 1264643"/>
                <a:gd name="connsiteX114" fmla="*/ 1933508 w 1939718"/>
                <a:gd name="connsiteY114" fmla="*/ 881015 h 1264643"/>
                <a:gd name="connsiteX115" fmla="*/ 1936671 w 1939718"/>
                <a:gd name="connsiteY115" fmla="*/ 884263 h 1264643"/>
                <a:gd name="connsiteX116" fmla="*/ 1939719 w 1939718"/>
                <a:gd name="connsiteY116" fmla="*/ 891111 h 1264643"/>
                <a:gd name="connsiteX117" fmla="*/ 1939147 w 1939718"/>
                <a:gd name="connsiteY117" fmla="*/ 900846 h 1264643"/>
                <a:gd name="connsiteX118" fmla="*/ 1938080 w 1939718"/>
                <a:gd name="connsiteY118" fmla="*/ 920267 h 1264643"/>
                <a:gd name="connsiteX119" fmla="*/ 1911763 w 1939718"/>
                <a:gd name="connsiteY119" fmla="*/ 920344 h 1264643"/>
                <a:gd name="connsiteX120" fmla="*/ 1911687 w 1939718"/>
                <a:gd name="connsiteY120" fmla="*/ 927240 h 1264643"/>
                <a:gd name="connsiteX121" fmla="*/ 1907667 w 1939718"/>
                <a:gd name="connsiteY121" fmla="*/ 928802 h 1264643"/>
                <a:gd name="connsiteX122" fmla="*/ 1908410 w 1939718"/>
                <a:gd name="connsiteY122" fmla="*/ 932297 h 1264643"/>
                <a:gd name="connsiteX123" fmla="*/ 1912392 w 1939718"/>
                <a:gd name="connsiteY123" fmla="*/ 937546 h 1264643"/>
                <a:gd name="connsiteX124" fmla="*/ 1912430 w 1939718"/>
                <a:gd name="connsiteY124" fmla="*/ 939555 h 1264643"/>
                <a:gd name="connsiteX125" fmla="*/ 1897437 w 1939718"/>
                <a:gd name="connsiteY125" fmla="*/ 942927 h 1264643"/>
                <a:gd name="connsiteX126" fmla="*/ 1895761 w 1939718"/>
                <a:gd name="connsiteY126" fmla="*/ 944489 h 1264643"/>
                <a:gd name="connsiteX127" fmla="*/ 1888541 w 1939718"/>
                <a:gd name="connsiteY127" fmla="*/ 948023 h 1264643"/>
                <a:gd name="connsiteX128" fmla="*/ 1886722 w 1939718"/>
                <a:gd name="connsiteY128" fmla="*/ 951557 h 1264643"/>
                <a:gd name="connsiteX129" fmla="*/ 1886064 w 1939718"/>
                <a:gd name="connsiteY129" fmla="*/ 962892 h 1264643"/>
                <a:gd name="connsiteX130" fmla="*/ 1880264 w 1939718"/>
                <a:gd name="connsiteY130" fmla="*/ 964121 h 1264643"/>
                <a:gd name="connsiteX131" fmla="*/ 1881673 w 1939718"/>
                <a:gd name="connsiteY131" fmla="*/ 972169 h 1264643"/>
                <a:gd name="connsiteX132" fmla="*/ 1863890 w 1939718"/>
                <a:gd name="connsiteY132" fmla="*/ 981808 h 1264643"/>
                <a:gd name="connsiteX133" fmla="*/ 1845621 w 1939718"/>
                <a:gd name="connsiteY133" fmla="*/ 995201 h 1264643"/>
                <a:gd name="connsiteX134" fmla="*/ 1838554 w 1939718"/>
                <a:gd name="connsiteY134" fmla="*/ 1017327 h 1264643"/>
                <a:gd name="connsiteX135" fmla="*/ 1836658 w 1939718"/>
                <a:gd name="connsiteY135" fmla="*/ 1027843 h 1264643"/>
                <a:gd name="connsiteX136" fmla="*/ 1835315 w 1939718"/>
                <a:gd name="connsiteY136" fmla="*/ 1029481 h 1264643"/>
                <a:gd name="connsiteX137" fmla="*/ 1836211 w 1939718"/>
                <a:gd name="connsiteY137" fmla="*/ 1031091 h 1264643"/>
                <a:gd name="connsiteX138" fmla="*/ 1832077 w 1939718"/>
                <a:gd name="connsiteY138" fmla="*/ 1039625 h 1264643"/>
                <a:gd name="connsiteX139" fmla="*/ 1849307 w 1939718"/>
                <a:gd name="connsiteY139" fmla="*/ 1048741 h 1264643"/>
                <a:gd name="connsiteX140" fmla="*/ 1846478 w 1939718"/>
                <a:gd name="connsiteY140" fmla="*/ 1053046 h 1264643"/>
                <a:gd name="connsiteX141" fmla="*/ 1841602 w 1939718"/>
                <a:gd name="connsiteY141" fmla="*/ 1058056 h 1264643"/>
                <a:gd name="connsiteX142" fmla="*/ 1837401 w 1939718"/>
                <a:gd name="connsiteY142" fmla="*/ 1064990 h 1264643"/>
                <a:gd name="connsiteX143" fmla="*/ 1828733 w 1939718"/>
                <a:gd name="connsiteY143" fmla="*/ 1070658 h 1264643"/>
                <a:gd name="connsiteX144" fmla="*/ 1826314 w 1939718"/>
                <a:gd name="connsiteY144" fmla="*/ 1076077 h 1264643"/>
                <a:gd name="connsiteX145" fmla="*/ 1825685 w 1939718"/>
                <a:gd name="connsiteY145" fmla="*/ 1081440 h 1264643"/>
                <a:gd name="connsiteX146" fmla="*/ 1822894 w 1939718"/>
                <a:gd name="connsiteY146" fmla="*/ 1087803 h 1264643"/>
                <a:gd name="connsiteX147" fmla="*/ 1816008 w 1939718"/>
                <a:gd name="connsiteY147" fmla="*/ 1095927 h 1264643"/>
                <a:gd name="connsiteX148" fmla="*/ 1816903 w 1939718"/>
                <a:gd name="connsiteY148" fmla="*/ 1101061 h 1264643"/>
                <a:gd name="connsiteX149" fmla="*/ 1801587 w 1939718"/>
                <a:gd name="connsiteY149" fmla="*/ 1122455 h 1264643"/>
                <a:gd name="connsiteX150" fmla="*/ 1786728 w 1939718"/>
                <a:gd name="connsiteY150" fmla="*/ 1127817 h 1264643"/>
                <a:gd name="connsiteX151" fmla="*/ 1776308 w 1939718"/>
                <a:gd name="connsiteY151" fmla="*/ 1133180 h 1264643"/>
                <a:gd name="connsiteX152" fmla="*/ 1768269 w 1939718"/>
                <a:gd name="connsiteY152" fmla="*/ 1147677 h 1264643"/>
                <a:gd name="connsiteX153" fmla="*/ 1757705 w 1939718"/>
                <a:gd name="connsiteY153" fmla="*/ 1142343 h 1264643"/>
                <a:gd name="connsiteX154" fmla="*/ 1757905 w 1939718"/>
                <a:gd name="connsiteY154" fmla="*/ 1158564 h 1264643"/>
                <a:gd name="connsiteX155" fmla="*/ 1757982 w 1939718"/>
                <a:gd name="connsiteY155" fmla="*/ 1165498 h 1264643"/>
                <a:gd name="connsiteX156" fmla="*/ 1747476 w 1939718"/>
                <a:gd name="connsiteY156" fmla="*/ 1173756 h 1264643"/>
                <a:gd name="connsiteX157" fmla="*/ 1736722 w 1939718"/>
                <a:gd name="connsiteY157" fmla="*/ 1182281 h 1264643"/>
                <a:gd name="connsiteX158" fmla="*/ 1721739 w 1939718"/>
                <a:gd name="connsiteY158" fmla="*/ 1192263 h 1264643"/>
                <a:gd name="connsiteX159" fmla="*/ 1712909 w 1939718"/>
                <a:gd name="connsiteY159" fmla="*/ 1193702 h 1264643"/>
                <a:gd name="connsiteX160" fmla="*/ 1701594 w 1939718"/>
                <a:gd name="connsiteY160" fmla="*/ 1196007 h 1264643"/>
                <a:gd name="connsiteX161" fmla="*/ 1684925 w 1939718"/>
                <a:gd name="connsiteY161" fmla="*/ 1203560 h 1264643"/>
                <a:gd name="connsiteX162" fmla="*/ 1671047 w 1939718"/>
                <a:gd name="connsiteY162" fmla="*/ 1204903 h 1264643"/>
                <a:gd name="connsiteX163" fmla="*/ 1663160 w 1939718"/>
                <a:gd name="connsiteY163" fmla="*/ 1199407 h 1264643"/>
                <a:gd name="connsiteX164" fmla="*/ 1659960 w 1939718"/>
                <a:gd name="connsiteY164" fmla="*/ 1211761 h 1264643"/>
                <a:gd name="connsiteX165" fmla="*/ 1654531 w 1939718"/>
                <a:gd name="connsiteY165" fmla="*/ 1209342 h 1264643"/>
                <a:gd name="connsiteX166" fmla="*/ 1642748 w 1939718"/>
                <a:gd name="connsiteY166" fmla="*/ 1201998 h 1264643"/>
                <a:gd name="connsiteX167" fmla="*/ 1636052 w 1939718"/>
                <a:gd name="connsiteY167" fmla="*/ 1206094 h 1264643"/>
                <a:gd name="connsiteX168" fmla="*/ 1636576 w 1939718"/>
                <a:gd name="connsiteY168" fmla="*/ 1204455 h 1264643"/>
                <a:gd name="connsiteX169" fmla="*/ 1627051 w 1939718"/>
                <a:gd name="connsiteY169" fmla="*/ 1213361 h 1264643"/>
                <a:gd name="connsiteX170" fmla="*/ 1621174 w 1939718"/>
                <a:gd name="connsiteY170" fmla="*/ 1219438 h 1264643"/>
                <a:gd name="connsiteX171" fmla="*/ 1613468 w 1939718"/>
                <a:gd name="connsiteY171" fmla="*/ 1264644 h 1264643"/>
                <a:gd name="connsiteX172" fmla="*/ 1572501 w 1939718"/>
                <a:gd name="connsiteY172" fmla="*/ 1228058 h 1264643"/>
                <a:gd name="connsiteX173" fmla="*/ 1538792 w 1939718"/>
                <a:gd name="connsiteY173" fmla="*/ 1190530 h 1264643"/>
                <a:gd name="connsiteX174" fmla="*/ 1500845 w 1939718"/>
                <a:gd name="connsiteY174" fmla="*/ 1137247 h 1264643"/>
                <a:gd name="connsiteX175" fmla="*/ 1451286 w 1939718"/>
                <a:gd name="connsiteY175" fmla="*/ 1115692 h 1264643"/>
                <a:gd name="connsiteX176" fmla="*/ 1347626 w 1939718"/>
                <a:gd name="connsiteY176" fmla="*/ 1070648 h 1264643"/>
                <a:gd name="connsiteX177" fmla="*/ 1326347 w 1939718"/>
                <a:gd name="connsiteY177" fmla="*/ 1071953 h 1264643"/>
                <a:gd name="connsiteX178" fmla="*/ 1217105 w 1939718"/>
                <a:gd name="connsiteY178" fmla="*/ 1071953 h 1264643"/>
                <a:gd name="connsiteX179" fmla="*/ 1252633 w 1939718"/>
                <a:gd name="connsiteY179" fmla="*/ 1113034 h 1264643"/>
                <a:gd name="connsiteX180" fmla="*/ 1220638 w 1939718"/>
                <a:gd name="connsiteY180" fmla="*/ 1130941 h 1264643"/>
                <a:gd name="connsiteX181" fmla="*/ 1138076 w 1939718"/>
                <a:gd name="connsiteY181" fmla="*/ 1111558 h 1264643"/>
                <a:gd name="connsiteX182" fmla="*/ 1114416 w 1939718"/>
                <a:gd name="connsiteY182" fmla="*/ 1106015 h 1264643"/>
                <a:gd name="connsiteX183" fmla="*/ 1060352 w 1939718"/>
                <a:gd name="connsiteY183" fmla="*/ 1085107 h 1264643"/>
                <a:gd name="connsiteX184" fmla="*/ 999477 w 1939718"/>
                <a:gd name="connsiteY184" fmla="*/ 1065400 h 1264643"/>
                <a:gd name="connsiteX185" fmla="*/ 954976 w 1939718"/>
                <a:gd name="connsiteY185" fmla="*/ 1059942 h 1264643"/>
                <a:gd name="connsiteX186" fmla="*/ 917162 w 1939718"/>
                <a:gd name="connsiteY186" fmla="*/ 1053770 h 1264643"/>
                <a:gd name="connsiteX187" fmla="*/ 869204 w 1939718"/>
                <a:gd name="connsiteY187" fmla="*/ 1013212 h 1264643"/>
                <a:gd name="connsiteX188" fmla="*/ 758266 w 1939718"/>
                <a:gd name="connsiteY188" fmla="*/ 917343 h 1264643"/>
                <a:gd name="connsiteX189" fmla="*/ 686495 w 1939718"/>
                <a:gd name="connsiteY189" fmla="*/ 855307 h 1264643"/>
                <a:gd name="connsiteX190" fmla="*/ 582130 w 1939718"/>
                <a:gd name="connsiteY190" fmla="*/ 796814 h 1264643"/>
                <a:gd name="connsiteX191" fmla="*/ 464106 w 1939718"/>
                <a:gd name="connsiteY191" fmla="*/ 718642 h 1264643"/>
                <a:gd name="connsiteX192" fmla="*/ 312115 w 1939718"/>
                <a:gd name="connsiteY192" fmla="*/ 595379 h 1264643"/>
                <a:gd name="connsiteX193" fmla="*/ 226133 w 1939718"/>
                <a:gd name="connsiteY193" fmla="*/ 529942 h 1264643"/>
                <a:gd name="connsiteX194" fmla="*/ 166897 w 1939718"/>
                <a:gd name="connsiteY194" fmla="*/ 484861 h 1264643"/>
                <a:gd name="connsiteX195" fmla="*/ 0 w 1939718"/>
                <a:gd name="connsiteY195" fmla="*/ 376190 h 126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939718" h="1264643">
                  <a:moveTo>
                    <a:pt x="0" y="376190"/>
                  </a:moveTo>
                  <a:lnTo>
                    <a:pt x="40700" y="372466"/>
                  </a:lnTo>
                  <a:lnTo>
                    <a:pt x="63656" y="365808"/>
                  </a:lnTo>
                  <a:lnTo>
                    <a:pt x="124339" y="348805"/>
                  </a:lnTo>
                  <a:lnTo>
                    <a:pt x="168764" y="335051"/>
                  </a:lnTo>
                  <a:lnTo>
                    <a:pt x="187243" y="326917"/>
                  </a:lnTo>
                  <a:lnTo>
                    <a:pt x="234620" y="312839"/>
                  </a:lnTo>
                  <a:lnTo>
                    <a:pt x="263481" y="305124"/>
                  </a:lnTo>
                  <a:lnTo>
                    <a:pt x="315278" y="292560"/>
                  </a:lnTo>
                  <a:lnTo>
                    <a:pt x="341214" y="287388"/>
                  </a:lnTo>
                  <a:lnTo>
                    <a:pt x="376723" y="274082"/>
                  </a:lnTo>
                  <a:lnTo>
                    <a:pt x="395983" y="263690"/>
                  </a:lnTo>
                  <a:lnTo>
                    <a:pt x="428539" y="255556"/>
                  </a:lnTo>
                  <a:lnTo>
                    <a:pt x="432235" y="246697"/>
                  </a:lnTo>
                  <a:lnTo>
                    <a:pt x="442617" y="206254"/>
                  </a:lnTo>
                  <a:lnTo>
                    <a:pt x="448532" y="188195"/>
                  </a:lnTo>
                  <a:lnTo>
                    <a:pt x="444799" y="168526"/>
                  </a:lnTo>
                  <a:lnTo>
                    <a:pt x="452199" y="162611"/>
                  </a:lnTo>
                  <a:lnTo>
                    <a:pt x="444799" y="153705"/>
                  </a:lnTo>
                  <a:lnTo>
                    <a:pt x="446284" y="137446"/>
                  </a:lnTo>
                  <a:lnTo>
                    <a:pt x="456667" y="107080"/>
                  </a:lnTo>
                  <a:lnTo>
                    <a:pt x="459619" y="101908"/>
                  </a:lnTo>
                  <a:lnTo>
                    <a:pt x="475917" y="100870"/>
                  </a:lnTo>
                  <a:lnTo>
                    <a:pt x="481832" y="93774"/>
                  </a:lnTo>
                  <a:lnTo>
                    <a:pt x="491471" y="59731"/>
                  </a:lnTo>
                  <a:lnTo>
                    <a:pt x="496643" y="48644"/>
                  </a:lnTo>
                  <a:lnTo>
                    <a:pt x="503377" y="29108"/>
                  </a:lnTo>
                  <a:lnTo>
                    <a:pt x="514950" y="17116"/>
                  </a:lnTo>
                  <a:lnTo>
                    <a:pt x="530762" y="6287"/>
                  </a:lnTo>
                  <a:lnTo>
                    <a:pt x="537162" y="0"/>
                  </a:lnTo>
                  <a:lnTo>
                    <a:pt x="593569" y="59693"/>
                  </a:lnTo>
                  <a:lnTo>
                    <a:pt x="662740" y="136598"/>
                  </a:lnTo>
                  <a:lnTo>
                    <a:pt x="734882" y="194320"/>
                  </a:lnTo>
                  <a:lnTo>
                    <a:pt x="773983" y="224780"/>
                  </a:lnTo>
                  <a:lnTo>
                    <a:pt x="807730" y="257013"/>
                  </a:lnTo>
                  <a:lnTo>
                    <a:pt x="809482" y="272291"/>
                  </a:lnTo>
                  <a:lnTo>
                    <a:pt x="859003" y="314992"/>
                  </a:lnTo>
                  <a:lnTo>
                    <a:pt x="872176" y="338604"/>
                  </a:lnTo>
                  <a:lnTo>
                    <a:pt x="913733" y="373732"/>
                  </a:lnTo>
                  <a:lnTo>
                    <a:pt x="959463" y="403708"/>
                  </a:lnTo>
                  <a:lnTo>
                    <a:pt x="1009021" y="431711"/>
                  </a:lnTo>
                  <a:lnTo>
                    <a:pt x="1045674" y="452485"/>
                  </a:lnTo>
                  <a:lnTo>
                    <a:pt x="1089203" y="477936"/>
                  </a:lnTo>
                  <a:lnTo>
                    <a:pt x="1129275" y="502568"/>
                  </a:lnTo>
                  <a:lnTo>
                    <a:pt x="1167260" y="522218"/>
                  </a:lnTo>
                  <a:lnTo>
                    <a:pt x="1209494" y="534695"/>
                  </a:lnTo>
                  <a:lnTo>
                    <a:pt x="1258014" y="546802"/>
                  </a:lnTo>
                  <a:lnTo>
                    <a:pt x="1274388" y="553355"/>
                  </a:lnTo>
                  <a:lnTo>
                    <a:pt x="1288799" y="561727"/>
                  </a:lnTo>
                  <a:lnTo>
                    <a:pt x="1306497" y="576844"/>
                  </a:lnTo>
                  <a:lnTo>
                    <a:pt x="1330804" y="601475"/>
                  </a:lnTo>
                  <a:lnTo>
                    <a:pt x="1315364" y="628079"/>
                  </a:lnTo>
                  <a:lnTo>
                    <a:pt x="1310268" y="638299"/>
                  </a:lnTo>
                  <a:lnTo>
                    <a:pt x="1304611" y="649796"/>
                  </a:lnTo>
                  <a:lnTo>
                    <a:pt x="1302420" y="686867"/>
                  </a:lnTo>
                  <a:lnTo>
                    <a:pt x="1296762" y="699430"/>
                  </a:lnTo>
                  <a:lnTo>
                    <a:pt x="1299477" y="704793"/>
                  </a:lnTo>
                  <a:lnTo>
                    <a:pt x="1310192" y="703897"/>
                  </a:lnTo>
                  <a:lnTo>
                    <a:pt x="1321318" y="709070"/>
                  </a:lnTo>
                  <a:lnTo>
                    <a:pt x="1326823" y="711603"/>
                  </a:lnTo>
                  <a:lnTo>
                    <a:pt x="1340444" y="717890"/>
                  </a:lnTo>
                  <a:lnTo>
                    <a:pt x="1361208" y="727538"/>
                  </a:lnTo>
                  <a:lnTo>
                    <a:pt x="1362475" y="728139"/>
                  </a:lnTo>
                  <a:lnTo>
                    <a:pt x="1377991" y="735321"/>
                  </a:lnTo>
                  <a:lnTo>
                    <a:pt x="1434894" y="761676"/>
                  </a:lnTo>
                  <a:lnTo>
                    <a:pt x="1462726" y="774202"/>
                  </a:lnTo>
                  <a:lnTo>
                    <a:pt x="1471546" y="778259"/>
                  </a:lnTo>
                  <a:lnTo>
                    <a:pt x="1474632" y="780021"/>
                  </a:lnTo>
                  <a:lnTo>
                    <a:pt x="1480061" y="781212"/>
                  </a:lnTo>
                  <a:lnTo>
                    <a:pt x="1512580" y="767953"/>
                  </a:lnTo>
                  <a:lnTo>
                    <a:pt x="1551051" y="750551"/>
                  </a:lnTo>
                  <a:lnTo>
                    <a:pt x="1567348" y="748246"/>
                  </a:lnTo>
                  <a:lnTo>
                    <a:pt x="1603353" y="746322"/>
                  </a:lnTo>
                  <a:lnTo>
                    <a:pt x="1610754" y="745903"/>
                  </a:lnTo>
                  <a:lnTo>
                    <a:pt x="1644911" y="743160"/>
                  </a:lnTo>
                  <a:lnTo>
                    <a:pt x="1686801" y="739778"/>
                  </a:lnTo>
                  <a:lnTo>
                    <a:pt x="1693945" y="739178"/>
                  </a:lnTo>
                  <a:lnTo>
                    <a:pt x="1709499" y="737940"/>
                  </a:lnTo>
                  <a:lnTo>
                    <a:pt x="1795748" y="731501"/>
                  </a:lnTo>
                  <a:lnTo>
                    <a:pt x="1846612" y="731701"/>
                  </a:lnTo>
                  <a:lnTo>
                    <a:pt x="1864509" y="731891"/>
                  </a:lnTo>
                  <a:lnTo>
                    <a:pt x="1866567" y="731368"/>
                  </a:lnTo>
                  <a:lnTo>
                    <a:pt x="1870348" y="730377"/>
                  </a:lnTo>
                  <a:lnTo>
                    <a:pt x="1880283" y="722576"/>
                  </a:lnTo>
                  <a:lnTo>
                    <a:pt x="1893789" y="709441"/>
                  </a:lnTo>
                  <a:lnTo>
                    <a:pt x="1903724" y="707841"/>
                  </a:lnTo>
                  <a:lnTo>
                    <a:pt x="1913820" y="707422"/>
                  </a:lnTo>
                  <a:lnTo>
                    <a:pt x="1922640" y="713013"/>
                  </a:lnTo>
                  <a:lnTo>
                    <a:pt x="1930899" y="721176"/>
                  </a:lnTo>
                  <a:lnTo>
                    <a:pt x="1930679" y="725748"/>
                  </a:lnTo>
                  <a:lnTo>
                    <a:pt x="1930527" y="728948"/>
                  </a:lnTo>
                  <a:lnTo>
                    <a:pt x="1934251" y="733587"/>
                  </a:lnTo>
                  <a:lnTo>
                    <a:pt x="1936890" y="738473"/>
                  </a:lnTo>
                  <a:lnTo>
                    <a:pt x="1936033" y="745417"/>
                  </a:lnTo>
                  <a:lnTo>
                    <a:pt x="1932203" y="750218"/>
                  </a:lnTo>
                  <a:lnTo>
                    <a:pt x="1929860" y="753199"/>
                  </a:lnTo>
                  <a:lnTo>
                    <a:pt x="1927669" y="756247"/>
                  </a:lnTo>
                  <a:lnTo>
                    <a:pt x="1924317" y="760809"/>
                  </a:lnTo>
                  <a:lnTo>
                    <a:pt x="1920002" y="763972"/>
                  </a:lnTo>
                  <a:lnTo>
                    <a:pt x="1919516" y="766515"/>
                  </a:lnTo>
                  <a:lnTo>
                    <a:pt x="1913601" y="772354"/>
                  </a:lnTo>
                  <a:lnTo>
                    <a:pt x="1911001" y="773497"/>
                  </a:lnTo>
                  <a:lnTo>
                    <a:pt x="1907591" y="775021"/>
                  </a:lnTo>
                  <a:lnTo>
                    <a:pt x="1910677" y="788489"/>
                  </a:lnTo>
                  <a:lnTo>
                    <a:pt x="1913344" y="804567"/>
                  </a:lnTo>
                  <a:lnTo>
                    <a:pt x="1915106" y="815940"/>
                  </a:lnTo>
                  <a:lnTo>
                    <a:pt x="1917411" y="828180"/>
                  </a:lnTo>
                  <a:lnTo>
                    <a:pt x="1918383" y="840657"/>
                  </a:lnTo>
                  <a:lnTo>
                    <a:pt x="1917821" y="848335"/>
                  </a:lnTo>
                  <a:lnTo>
                    <a:pt x="1916630" y="851687"/>
                  </a:lnTo>
                  <a:lnTo>
                    <a:pt x="1919830" y="858269"/>
                  </a:lnTo>
                  <a:lnTo>
                    <a:pt x="1919297" y="862051"/>
                  </a:lnTo>
                  <a:lnTo>
                    <a:pt x="1928003" y="870261"/>
                  </a:lnTo>
                  <a:lnTo>
                    <a:pt x="1931984" y="876662"/>
                  </a:lnTo>
                  <a:lnTo>
                    <a:pt x="1933508" y="881015"/>
                  </a:lnTo>
                  <a:lnTo>
                    <a:pt x="1936671" y="884263"/>
                  </a:lnTo>
                  <a:lnTo>
                    <a:pt x="1939719" y="891111"/>
                  </a:lnTo>
                  <a:lnTo>
                    <a:pt x="1939147" y="900846"/>
                  </a:lnTo>
                  <a:lnTo>
                    <a:pt x="1938080" y="920267"/>
                  </a:lnTo>
                  <a:lnTo>
                    <a:pt x="1911763" y="920344"/>
                  </a:lnTo>
                  <a:lnTo>
                    <a:pt x="1911687" y="927240"/>
                  </a:lnTo>
                  <a:lnTo>
                    <a:pt x="1907667" y="928802"/>
                  </a:lnTo>
                  <a:lnTo>
                    <a:pt x="1908410" y="932297"/>
                  </a:lnTo>
                  <a:lnTo>
                    <a:pt x="1912392" y="937546"/>
                  </a:lnTo>
                  <a:lnTo>
                    <a:pt x="1912430" y="939555"/>
                  </a:lnTo>
                  <a:lnTo>
                    <a:pt x="1897437" y="942927"/>
                  </a:lnTo>
                  <a:lnTo>
                    <a:pt x="1895761" y="944489"/>
                  </a:lnTo>
                  <a:lnTo>
                    <a:pt x="1888541" y="948023"/>
                  </a:lnTo>
                  <a:lnTo>
                    <a:pt x="1886722" y="951557"/>
                  </a:lnTo>
                  <a:lnTo>
                    <a:pt x="1886064" y="962892"/>
                  </a:lnTo>
                  <a:lnTo>
                    <a:pt x="1880264" y="964121"/>
                  </a:lnTo>
                  <a:lnTo>
                    <a:pt x="1881673" y="972169"/>
                  </a:lnTo>
                  <a:lnTo>
                    <a:pt x="1863890" y="981808"/>
                  </a:lnTo>
                  <a:lnTo>
                    <a:pt x="1845621" y="995201"/>
                  </a:lnTo>
                  <a:lnTo>
                    <a:pt x="1838554" y="1017327"/>
                  </a:lnTo>
                  <a:lnTo>
                    <a:pt x="1836658" y="1027843"/>
                  </a:lnTo>
                  <a:lnTo>
                    <a:pt x="1835315" y="1029481"/>
                  </a:lnTo>
                  <a:lnTo>
                    <a:pt x="1836211" y="1031091"/>
                  </a:lnTo>
                  <a:lnTo>
                    <a:pt x="1832077" y="1039625"/>
                  </a:lnTo>
                  <a:lnTo>
                    <a:pt x="1849307" y="1048741"/>
                  </a:lnTo>
                  <a:lnTo>
                    <a:pt x="1846478" y="1053046"/>
                  </a:lnTo>
                  <a:lnTo>
                    <a:pt x="1841602" y="1058056"/>
                  </a:lnTo>
                  <a:lnTo>
                    <a:pt x="1837401" y="1064990"/>
                  </a:lnTo>
                  <a:lnTo>
                    <a:pt x="1828733" y="1070658"/>
                  </a:lnTo>
                  <a:lnTo>
                    <a:pt x="1826314" y="1076077"/>
                  </a:lnTo>
                  <a:lnTo>
                    <a:pt x="1825685" y="1081440"/>
                  </a:lnTo>
                  <a:lnTo>
                    <a:pt x="1822894" y="1087803"/>
                  </a:lnTo>
                  <a:lnTo>
                    <a:pt x="1816008" y="1095927"/>
                  </a:lnTo>
                  <a:lnTo>
                    <a:pt x="1816903" y="1101061"/>
                  </a:lnTo>
                  <a:lnTo>
                    <a:pt x="1801587" y="1122455"/>
                  </a:lnTo>
                  <a:lnTo>
                    <a:pt x="1786728" y="1127817"/>
                  </a:lnTo>
                  <a:lnTo>
                    <a:pt x="1776308" y="1133180"/>
                  </a:lnTo>
                  <a:lnTo>
                    <a:pt x="1768269" y="1147677"/>
                  </a:lnTo>
                  <a:lnTo>
                    <a:pt x="1757705" y="1142343"/>
                  </a:lnTo>
                  <a:lnTo>
                    <a:pt x="1757905" y="1158564"/>
                  </a:lnTo>
                  <a:lnTo>
                    <a:pt x="1757982" y="1165498"/>
                  </a:lnTo>
                  <a:lnTo>
                    <a:pt x="1747476" y="1173756"/>
                  </a:lnTo>
                  <a:lnTo>
                    <a:pt x="1736722" y="1182281"/>
                  </a:lnTo>
                  <a:lnTo>
                    <a:pt x="1721739" y="1192263"/>
                  </a:lnTo>
                  <a:lnTo>
                    <a:pt x="1712909" y="1193702"/>
                  </a:lnTo>
                  <a:lnTo>
                    <a:pt x="1701594" y="1196007"/>
                  </a:lnTo>
                  <a:lnTo>
                    <a:pt x="1684925" y="1203560"/>
                  </a:lnTo>
                  <a:lnTo>
                    <a:pt x="1671047" y="1204903"/>
                  </a:lnTo>
                  <a:lnTo>
                    <a:pt x="1663160" y="1199407"/>
                  </a:lnTo>
                  <a:lnTo>
                    <a:pt x="1659960" y="1211761"/>
                  </a:lnTo>
                  <a:lnTo>
                    <a:pt x="1654531" y="1209342"/>
                  </a:lnTo>
                  <a:lnTo>
                    <a:pt x="1642748" y="1201998"/>
                  </a:lnTo>
                  <a:lnTo>
                    <a:pt x="1636052" y="1206094"/>
                  </a:lnTo>
                  <a:lnTo>
                    <a:pt x="1636576" y="1204455"/>
                  </a:lnTo>
                  <a:lnTo>
                    <a:pt x="1627051" y="1213361"/>
                  </a:lnTo>
                  <a:lnTo>
                    <a:pt x="1621174" y="1219438"/>
                  </a:lnTo>
                  <a:lnTo>
                    <a:pt x="1613468" y="1264644"/>
                  </a:lnTo>
                  <a:lnTo>
                    <a:pt x="1572501" y="1228058"/>
                  </a:lnTo>
                  <a:lnTo>
                    <a:pt x="1538792" y="1190530"/>
                  </a:lnTo>
                  <a:lnTo>
                    <a:pt x="1500845" y="1137247"/>
                  </a:lnTo>
                  <a:lnTo>
                    <a:pt x="1451286" y="1115692"/>
                  </a:lnTo>
                  <a:lnTo>
                    <a:pt x="1347626" y="1070648"/>
                  </a:lnTo>
                  <a:lnTo>
                    <a:pt x="1326347" y="1071953"/>
                  </a:lnTo>
                  <a:lnTo>
                    <a:pt x="1217105" y="1071953"/>
                  </a:lnTo>
                  <a:lnTo>
                    <a:pt x="1252633" y="1113034"/>
                  </a:lnTo>
                  <a:lnTo>
                    <a:pt x="1220638" y="1130941"/>
                  </a:lnTo>
                  <a:lnTo>
                    <a:pt x="1138076" y="1111558"/>
                  </a:lnTo>
                  <a:lnTo>
                    <a:pt x="1114416" y="1106015"/>
                  </a:lnTo>
                  <a:lnTo>
                    <a:pt x="1060352" y="1085107"/>
                  </a:lnTo>
                  <a:lnTo>
                    <a:pt x="999477" y="1065400"/>
                  </a:lnTo>
                  <a:lnTo>
                    <a:pt x="954976" y="1059942"/>
                  </a:lnTo>
                  <a:lnTo>
                    <a:pt x="917162" y="1053770"/>
                  </a:lnTo>
                  <a:lnTo>
                    <a:pt x="869204" y="1013212"/>
                  </a:lnTo>
                  <a:lnTo>
                    <a:pt x="758266" y="917343"/>
                  </a:lnTo>
                  <a:lnTo>
                    <a:pt x="686495" y="855307"/>
                  </a:lnTo>
                  <a:lnTo>
                    <a:pt x="582130" y="796814"/>
                  </a:lnTo>
                  <a:lnTo>
                    <a:pt x="464106" y="718642"/>
                  </a:lnTo>
                  <a:lnTo>
                    <a:pt x="312115" y="595379"/>
                  </a:lnTo>
                  <a:lnTo>
                    <a:pt x="226133" y="529942"/>
                  </a:lnTo>
                  <a:lnTo>
                    <a:pt x="166897" y="484861"/>
                  </a:lnTo>
                  <a:lnTo>
                    <a:pt x="0" y="37619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2" name="그래픽 2">
              <a:extLst>
                <a:ext uri="{FF2B5EF4-FFF2-40B4-BE49-F238E27FC236}">
                  <a16:creationId xmlns:a16="http://schemas.microsoft.com/office/drawing/2014/main" id="{A84C3F05-2E63-52F8-C9E2-F8856EEFD1E4}"/>
                </a:ext>
              </a:extLst>
            </p:cNvPr>
            <p:cNvSpPr/>
            <p:nvPr/>
          </p:nvSpPr>
          <p:spPr>
            <a:xfrm>
              <a:off x="2997917" y="3716864"/>
              <a:ext cx="1176927" cy="1048350"/>
            </a:xfrm>
            <a:custGeom>
              <a:avLst/>
              <a:gdLst>
                <a:gd name="connsiteX0" fmla="*/ 7553 w 1176927"/>
                <a:gd name="connsiteY0" fmla="*/ 228572 h 1048350"/>
                <a:gd name="connsiteX1" fmla="*/ 7877 w 1176927"/>
                <a:gd name="connsiteY1" fmla="*/ 237192 h 1048350"/>
                <a:gd name="connsiteX2" fmla="*/ 0 w 1176927"/>
                <a:gd name="connsiteY2" fmla="*/ 247907 h 1048350"/>
                <a:gd name="connsiteX3" fmla="*/ 3724 w 1176927"/>
                <a:gd name="connsiteY3" fmla="*/ 264166 h 1048350"/>
                <a:gd name="connsiteX4" fmla="*/ 9792 w 1176927"/>
                <a:gd name="connsiteY4" fmla="*/ 267253 h 1048350"/>
                <a:gd name="connsiteX5" fmla="*/ 8268 w 1176927"/>
                <a:gd name="connsiteY5" fmla="*/ 275377 h 1048350"/>
                <a:gd name="connsiteX6" fmla="*/ 8115 w 1176927"/>
                <a:gd name="connsiteY6" fmla="*/ 293113 h 1048350"/>
                <a:gd name="connsiteX7" fmla="*/ 13097 w 1176927"/>
                <a:gd name="connsiteY7" fmla="*/ 318935 h 1048350"/>
                <a:gd name="connsiteX8" fmla="*/ 8334 w 1176927"/>
                <a:gd name="connsiteY8" fmla="*/ 334090 h 1048350"/>
                <a:gd name="connsiteX9" fmla="*/ 3896 w 1176927"/>
                <a:gd name="connsiteY9" fmla="*/ 347634 h 1048350"/>
                <a:gd name="connsiteX10" fmla="*/ 3334 w 1176927"/>
                <a:gd name="connsiteY10" fmla="*/ 352606 h 1048350"/>
                <a:gd name="connsiteX11" fmla="*/ 6982 w 1176927"/>
                <a:gd name="connsiteY11" fmla="*/ 357740 h 1048350"/>
                <a:gd name="connsiteX12" fmla="*/ 16669 w 1176927"/>
                <a:gd name="connsiteY12" fmla="*/ 368008 h 1048350"/>
                <a:gd name="connsiteX13" fmla="*/ 16745 w 1176927"/>
                <a:gd name="connsiteY13" fmla="*/ 379657 h 1048350"/>
                <a:gd name="connsiteX14" fmla="*/ 17345 w 1176927"/>
                <a:gd name="connsiteY14" fmla="*/ 388972 h 1048350"/>
                <a:gd name="connsiteX15" fmla="*/ 20326 w 1176927"/>
                <a:gd name="connsiteY15" fmla="*/ 394554 h 1048350"/>
                <a:gd name="connsiteX16" fmla="*/ 27880 w 1176927"/>
                <a:gd name="connsiteY16" fmla="*/ 396316 h 1048350"/>
                <a:gd name="connsiteX17" fmla="*/ 31194 w 1176927"/>
                <a:gd name="connsiteY17" fmla="*/ 399926 h 1048350"/>
                <a:gd name="connsiteX18" fmla="*/ 35100 w 1176927"/>
                <a:gd name="connsiteY18" fmla="*/ 410442 h 1048350"/>
                <a:gd name="connsiteX19" fmla="*/ 37700 w 1176927"/>
                <a:gd name="connsiteY19" fmla="*/ 418586 h 1048350"/>
                <a:gd name="connsiteX20" fmla="*/ 43605 w 1176927"/>
                <a:gd name="connsiteY20" fmla="*/ 427111 h 1048350"/>
                <a:gd name="connsiteX21" fmla="*/ 51349 w 1176927"/>
                <a:gd name="connsiteY21" fmla="*/ 435331 h 1048350"/>
                <a:gd name="connsiteX22" fmla="*/ 53616 w 1176927"/>
                <a:gd name="connsiteY22" fmla="*/ 445599 h 1048350"/>
                <a:gd name="connsiteX23" fmla="*/ 60636 w 1176927"/>
                <a:gd name="connsiteY23" fmla="*/ 454133 h 1048350"/>
                <a:gd name="connsiteX24" fmla="*/ 66142 w 1176927"/>
                <a:gd name="connsiteY24" fmla="*/ 461601 h 1048350"/>
                <a:gd name="connsiteX25" fmla="*/ 72095 w 1176927"/>
                <a:gd name="connsiteY25" fmla="*/ 463772 h 1048350"/>
                <a:gd name="connsiteX26" fmla="*/ 82401 w 1176927"/>
                <a:gd name="connsiteY26" fmla="*/ 464144 h 1048350"/>
                <a:gd name="connsiteX27" fmla="*/ 91888 w 1176927"/>
                <a:gd name="connsiteY27" fmla="*/ 466487 h 1048350"/>
                <a:gd name="connsiteX28" fmla="*/ 97631 w 1176927"/>
                <a:gd name="connsiteY28" fmla="*/ 470059 h 1048350"/>
                <a:gd name="connsiteX29" fmla="*/ 106118 w 1176927"/>
                <a:gd name="connsiteY29" fmla="*/ 475679 h 1048350"/>
                <a:gd name="connsiteX30" fmla="*/ 114252 w 1176927"/>
                <a:gd name="connsiteY30" fmla="*/ 480851 h 1048350"/>
                <a:gd name="connsiteX31" fmla="*/ 113147 w 1176927"/>
                <a:gd name="connsiteY31" fmla="*/ 484213 h 1048350"/>
                <a:gd name="connsiteX32" fmla="*/ 111290 w 1176927"/>
                <a:gd name="connsiteY32" fmla="*/ 493452 h 1048350"/>
                <a:gd name="connsiteX33" fmla="*/ 110919 w 1176927"/>
                <a:gd name="connsiteY33" fmla="*/ 504578 h 1048350"/>
                <a:gd name="connsiteX34" fmla="*/ 112443 w 1176927"/>
                <a:gd name="connsiteY34" fmla="*/ 513731 h 1048350"/>
                <a:gd name="connsiteX35" fmla="*/ 114252 w 1176927"/>
                <a:gd name="connsiteY35" fmla="*/ 524113 h 1048350"/>
                <a:gd name="connsiteX36" fmla="*/ 114252 w 1176927"/>
                <a:gd name="connsiteY36" fmla="*/ 531591 h 1048350"/>
                <a:gd name="connsiteX37" fmla="*/ 118729 w 1176927"/>
                <a:gd name="connsiteY37" fmla="*/ 538534 h 1048350"/>
                <a:gd name="connsiteX38" fmla="*/ 124644 w 1176927"/>
                <a:gd name="connsiteY38" fmla="*/ 543706 h 1048350"/>
                <a:gd name="connsiteX39" fmla="*/ 108718 w 1176927"/>
                <a:gd name="connsiteY39" fmla="*/ 554222 h 1048350"/>
                <a:gd name="connsiteX40" fmla="*/ 104165 w 1176927"/>
                <a:gd name="connsiteY40" fmla="*/ 556355 h 1048350"/>
                <a:gd name="connsiteX41" fmla="*/ 102346 w 1176927"/>
                <a:gd name="connsiteY41" fmla="*/ 557213 h 1048350"/>
                <a:gd name="connsiteX42" fmla="*/ 95460 w 1176927"/>
                <a:gd name="connsiteY42" fmla="*/ 565338 h 1048350"/>
                <a:gd name="connsiteX43" fmla="*/ 88478 w 1176927"/>
                <a:gd name="connsiteY43" fmla="*/ 569691 h 1048350"/>
                <a:gd name="connsiteX44" fmla="*/ 84944 w 1176927"/>
                <a:gd name="connsiteY44" fmla="*/ 572481 h 1048350"/>
                <a:gd name="connsiteX45" fmla="*/ 81077 w 1176927"/>
                <a:gd name="connsiteY45" fmla="*/ 577034 h 1048350"/>
                <a:gd name="connsiteX46" fmla="*/ 74495 w 1176927"/>
                <a:gd name="connsiteY46" fmla="*/ 581635 h 1048350"/>
                <a:gd name="connsiteX47" fmla="*/ 71514 w 1176927"/>
                <a:gd name="connsiteY47" fmla="*/ 585502 h 1048350"/>
                <a:gd name="connsiteX48" fmla="*/ 71999 w 1176927"/>
                <a:gd name="connsiteY48" fmla="*/ 589359 h 1048350"/>
                <a:gd name="connsiteX49" fmla="*/ 72447 w 1176927"/>
                <a:gd name="connsiteY49" fmla="*/ 593265 h 1048350"/>
                <a:gd name="connsiteX50" fmla="*/ 73228 w 1176927"/>
                <a:gd name="connsiteY50" fmla="*/ 600656 h 1048350"/>
                <a:gd name="connsiteX51" fmla="*/ 69580 w 1176927"/>
                <a:gd name="connsiteY51" fmla="*/ 603523 h 1048350"/>
                <a:gd name="connsiteX52" fmla="*/ 66570 w 1176927"/>
                <a:gd name="connsiteY52" fmla="*/ 606609 h 1048350"/>
                <a:gd name="connsiteX53" fmla="*/ 62141 w 1176927"/>
                <a:gd name="connsiteY53" fmla="*/ 612524 h 1048350"/>
                <a:gd name="connsiteX54" fmla="*/ 63179 w 1176927"/>
                <a:gd name="connsiteY54" fmla="*/ 618182 h 1048350"/>
                <a:gd name="connsiteX55" fmla="*/ 63589 w 1176927"/>
                <a:gd name="connsiteY55" fmla="*/ 619173 h 1048350"/>
                <a:gd name="connsiteX56" fmla="*/ 68799 w 1176927"/>
                <a:gd name="connsiteY56" fmla="*/ 629517 h 1048350"/>
                <a:gd name="connsiteX57" fmla="*/ 68018 w 1176927"/>
                <a:gd name="connsiteY57" fmla="*/ 639613 h 1048350"/>
                <a:gd name="connsiteX58" fmla="*/ 67018 w 1176927"/>
                <a:gd name="connsiteY58" fmla="*/ 646347 h 1048350"/>
                <a:gd name="connsiteX59" fmla="*/ 68408 w 1176927"/>
                <a:gd name="connsiteY59" fmla="*/ 656987 h 1048350"/>
                <a:gd name="connsiteX60" fmla="*/ 68408 w 1176927"/>
                <a:gd name="connsiteY60" fmla="*/ 666626 h 1048350"/>
                <a:gd name="connsiteX61" fmla="*/ 68818 w 1176927"/>
                <a:gd name="connsiteY61" fmla="*/ 679133 h 1048350"/>
                <a:gd name="connsiteX62" fmla="*/ 68037 w 1176927"/>
                <a:gd name="connsiteY62" fmla="*/ 684762 h 1048350"/>
                <a:gd name="connsiteX63" fmla="*/ 65808 w 1176927"/>
                <a:gd name="connsiteY63" fmla="*/ 690677 h 1048350"/>
                <a:gd name="connsiteX64" fmla="*/ 65808 w 1176927"/>
                <a:gd name="connsiteY64" fmla="*/ 694401 h 1048350"/>
                <a:gd name="connsiteX65" fmla="*/ 64741 w 1176927"/>
                <a:gd name="connsiteY65" fmla="*/ 702488 h 1048350"/>
                <a:gd name="connsiteX66" fmla="*/ 62474 w 1176927"/>
                <a:gd name="connsiteY66" fmla="*/ 710660 h 1048350"/>
                <a:gd name="connsiteX67" fmla="*/ 58045 w 1176927"/>
                <a:gd name="connsiteY67" fmla="*/ 718795 h 1048350"/>
                <a:gd name="connsiteX68" fmla="*/ 53988 w 1176927"/>
                <a:gd name="connsiteY68" fmla="*/ 726929 h 1048350"/>
                <a:gd name="connsiteX69" fmla="*/ 49549 w 1176927"/>
                <a:gd name="connsiteY69" fmla="*/ 735016 h 1048350"/>
                <a:gd name="connsiteX70" fmla="*/ 45082 w 1176927"/>
                <a:gd name="connsiteY70" fmla="*/ 741007 h 1048350"/>
                <a:gd name="connsiteX71" fmla="*/ 38833 w 1176927"/>
                <a:gd name="connsiteY71" fmla="*/ 747579 h 1048350"/>
                <a:gd name="connsiteX72" fmla="*/ 37319 w 1176927"/>
                <a:gd name="connsiteY72" fmla="*/ 753209 h 1048350"/>
                <a:gd name="connsiteX73" fmla="*/ 31404 w 1176927"/>
                <a:gd name="connsiteY73" fmla="*/ 758752 h 1048350"/>
                <a:gd name="connsiteX74" fmla="*/ 27708 w 1176927"/>
                <a:gd name="connsiteY74" fmla="*/ 763962 h 1048350"/>
                <a:gd name="connsiteX75" fmla="*/ 27708 w 1176927"/>
                <a:gd name="connsiteY75" fmla="*/ 770249 h 1048350"/>
                <a:gd name="connsiteX76" fmla="*/ 29156 w 1176927"/>
                <a:gd name="connsiteY76" fmla="*/ 775050 h 1048350"/>
                <a:gd name="connsiteX77" fmla="*/ 31423 w 1176927"/>
                <a:gd name="connsiteY77" fmla="*/ 781250 h 1048350"/>
                <a:gd name="connsiteX78" fmla="*/ 31032 w 1176927"/>
                <a:gd name="connsiteY78" fmla="*/ 786784 h 1048350"/>
                <a:gd name="connsiteX79" fmla="*/ 33623 w 1176927"/>
                <a:gd name="connsiteY79" fmla="*/ 791261 h 1048350"/>
                <a:gd name="connsiteX80" fmla="*/ 38795 w 1176927"/>
                <a:gd name="connsiteY80" fmla="*/ 797166 h 1048350"/>
                <a:gd name="connsiteX81" fmla="*/ 44301 w 1176927"/>
                <a:gd name="connsiteY81" fmla="*/ 799100 h 1048350"/>
                <a:gd name="connsiteX82" fmla="*/ 46901 w 1176927"/>
                <a:gd name="connsiteY82" fmla="*/ 805387 h 1048350"/>
                <a:gd name="connsiteX83" fmla="*/ 46939 w 1176927"/>
                <a:gd name="connsiteY83" fmla="*/ 813102 h 1048350"/>
                <a:gd name="connsiteX84" fmla="*/ 49844 w 1176927"/>
                <a:gd name="connsiteY84" fmla="*/ 818722 h 1048350"/>
                <a:gd name="connsiteX85" fmla="*/ 50997 w 1176927"/>
                <a:gd name="connsiteY85" fmla="*/ 824922 h 1048350"/>
                <a:gd name="connsiteX86" fmla="*/ 50959 w 1176927"/>
                <a:gd name="connsiteY86" fmla="*/ 835352 h 1048350"/>
                <a:gd name="connsiteX87" fmla="*/ 48768 w 1176927"/>
                <a:gd name="connsiteY87" fmla="*/ 842696 h 1048350"/>
                <a:gd name="connsiteX88" fmla="*/ 47330 w 1176927"/>
                <a:gd name="connsiteY88" fmla="*/ 847868 h 1048350"/>
                <a:gd name="connsiteX89" fmla="*/ 50235 w 1176927"/>
                <a:gd name="connsiteY89" fmla="*/ 856079 h 1048350"/>
                <a:gd name="connsiteX90" fmla="*/ 46920 w 1176927"/>
                <a:gd name="connsiteY90" fmla="*/ 864984 h 1048350"/>
                <a:gd name="connsiteX91" fmla="*/ 42491 w 1176927"/>
                <a:gd name="connsiteY91" fmla="*/ 869337 h 1048350"/>
                <a:gd name="connsiteX92" fmla="*/ 41415 w 1176927"/>
                <a:gd name="connsiteY92" fmla="*/ 876357 h 1048350"/>
                <a:gd name="connsiteX93" fmla="*/ 42443 w 1176927"/>
                <a:gd name="connsiteY93" fmla="*/ 884577 h 1048350"/>
                <a:gd name="connsiteX94" fmla="*/ 44339 w 1176927"/>
                <a:gd name="connsiteY94" fmla="*/ 891921 h 1048350"/>
                <a:gd name="connsiteX95" fmla="*/ 46196 w 1176927"/>
                <a:gd name="connsiteY95" fmla="*/ 895607 h 1048350"/>
                <a:gd name="connsiteX96" fmla="*/ 46939 w 1176927"/>
                <a:gd name="connsiteY96" fmla="*/ 902637 h 1048350"/>
                <a:gd name="connsiteX97" fmla="*/ 46158 w 1176927"/>
                <a:gd name="connsiteY97" fmla="*/ 911219 h 1048350"/>
                <a:gd name="connsiteX98" fmla="*/ 45453 w 1176927"/>
                <a:gd name="connsiteY98" fmla="*/ 919306 h 1048350"/>
                <a:gd name="connsiteX99" fmla="*/ 48435 w 1176927"/>
                <a:gd name="connsiteY99" fmla="*/ 924849 h 1048350"/>
                <a:gd name="connsiteX100" fmla="*/ 51749 w 1176927"/>
                <a:gd name="connsiteY100" fmla="*/ 931212 h 1048350"/>
                <a:gd name="connsiteX101" fmla="*/ 55064 w 1176927"/>
                <a:gd name="connsiteY101" fmla="*/ 936050 h 1048350"/>
                <a:gd name="connsiteX102" fmla="*/ 63189 w 1176927"/>
                <a:gd name="connsiteY102" fmla="*/ 926821 h 1048350"/>
                <a:gd name="connsiteX103" fmla="*/ 68323 w 1176927"/>
                <a:gd name="connsiteY103" fmla="*/ 920049 h 1048350"/>
                <a:gd name="connsiteX104" fmla="*/ 76209 w 1176927"/>
                <a:gd name="connsiteY104" fmla="*/ 911905 h 1048350"/>
                <a:gd name="connsiteX105" fmla="*/ 84582 w 1176927"/>
                <a:gd name="connsiteY105" fmla="*/ 911905 h 1048350"/>
                <a:gd name="connsiteX106" fmla="*/ 92716 w 1176927"/>
                <a:gd name="connsiteY106" fmla="*/ 915696 h 1048350"/>
                <a:gd name="connsiteX107" fmla="*/ 101384 w 1176927"/>
                <a:gd name="connsiteY107" fmla="*/ 914343 h 1048350"/>
                <a:gd name="connsiteX108" fmla="*/ 116824 w 1176927"/>
                <a:gd name="connsiteY108" fmla="*/ 913524 h 1048350"/>
                <a:gd name="connsiteX109" fmla="*/ 130369 w 1176927"/>
                <a:gd name="connsiteY109" fmla="*/ 918658 h 1048350"/>
                <a:gd name="connsiteX110" fmla="*/ 142065 w 1176927"/>
                <a:gd name="connsiteY110" fmla="*/ 920334 h 1048350"/>
                <a:gd name="connsiteX111" fmla="*/ 154295 w 1176927"/>
                <a:gd name="connsiteY111" fmla="*/ 920534 h 1048350"/>
                <a:gd name="connsiteX112" fmla="*/ 164078 w 1176927"/>
                <a:gd name="connsiteY112" fmla="*/ 923982 h 1048350"/>
                <a:gd name="connsiteX113" fmla="*/ 165973 w 1176927"/>
                <a:gd name="connsiteY113" fmla="*/ 929897 h 1048350"/>
                <a:gd name="connsiteX114" fmla="*/ 163297 w 1176927"/>
                <a:gd name="connsiteY114" fmla="*/ 938356 h 1048350"/>
                <a:gd name="connsiteX115" fmla="*/ 157343 w 1176927"/>
                <a:gd name="connsiteY115" fmla="*/ 949443 h 1048350"/>
                <a:gd name="connsiteX116" fmla="*/ 157343 w 1176927"/>
                <a:gd name="connsiteY116" fmla="*/ 958434 h 1048350"/>
                <a:gd name="connsiteX117" fmla="*/ 163106 w 1176927"/>
                <a:gd name="connsiteY117" fmla="*/ 964959 h 1048350"/>
                <a:gd name="connsiteX118" fmla="*/ 162506 w 1176927"/>
                <a:gd name="connsiteY118" fmla="*/ 973217 h 1048350"/>
                <a:gd name="connsiteX119" fmla="*/ 172888 w 1176927"/>
                <a:gd name="connsiteY119" fmla="*/ 982037 h 1048350"/>
                <a:gd name="connsiteX120" fmla="*/ 173631 w 1176927"/>
                <a:gd name="connsiteY120" fmla="*/ 990076 h 1048350"/>
                <a:gd name="connsiteX121" fmla="*/ 178613 w 1176927"/>
                <a:gd name="connsiteY121" fmla="*/ 997925 h 1048350"/>
                <a:gd name="connsiteX122" fmla="*/ 187976 w 1176927"/>
                <a:gd name="connsiteY122" fmla="*/ 1004078 h 1048350"/>
                <a:gd name="connsiteX123" fmla="*/ 197387 w 1176927"/>
                <a:gd name="connsiteY123" fmla="*/ 1010974 h 1048350"/>
                <a:gd name="connsiteX124" fmla="*/ 210226 w 1176927"/>
                <a:gd name="connsiteY124" fmla="*/ 1017489 h 1048350"/>
                <a:gd name="connsiteX125" fmla="*/ 212322 w 1176927"/>
                <a:gd name="connsiteY125" fmla="*/ 1024424 h 1048350"/>
                <a:gd name="connsiteX126" fmla="*/ 217494 w 1176927"/>
                <a:gd name="connsiteY126" fmla="*/ 1030539 h 1048350"/>
                <a:gd name="connsiteX127" fmla="*/ 223637 w 1176927"/>
                <a:gd name="connsiteY127" fmla="*/ 1037644 h 1048350"/>
                <a:gd name="connsiteX128" fmla="*/ 233420 w 1176927"/>
                <a:gd name="connsiteY128" fmla="*/ 1037444 h 1048350"/>
                <a:gd name="connsiteX129" fmla="*/ 242983 w 1176927"/>
                <a:gd name="connsiteY129" fmla="*/ 1040683 h 1048350"/>
                <a:gd name="connsiteX130" fmla="*/ 253889 w 1176927"/>
                <a:gd name="connsiteY130" fmla="*/ 1046045 h 1048350"/>
                <a:gd name="connsiteX131" fmla="*/ 262709 w 1176927"/>
                <a:gd name="connsiteY131" fmla="*/ 1048350 h 1048350"/>
                <a:gd name="connsiteX132" fmla="*/ 274025 w 1176927"/>
                <a:gd name="connsiteY132" fmla="*/ 1040873 h 1048350"/>
                <a:gd name="connsiteX133" fmla="*/ 281502 w 1176927"/>
                <a:gd name="connsiteY133" fmla="*/ 1032834 h 1048350"/>
                <a:gd name="connsiteX134" fmla="*/ 284178 w 1176927"/>
                <a:gd name="connsiteY134" fmla="*/ 1025157 h 1048350"/>
                <a:gd name="connsiteX135" fmla="*/ 292798 w 1176927"/>
                <a:gd name="connsiteY135" fmla="*/ 1016337 h 1048350"/>
                <a:gd name="connsiteX136" fmla="*/ 307343 w 1176927"/>
                <a:gd name="connsiteY136" fmla="*/ 1014984 h 1048350"/>
                <a:gd name="connsiteX137" fmla="*/ 312887 w 1176927"/>
                <a:gd name="connsiteY137" fmla="*/ 1009812 h 1048350"/>
                <a:gd name="connsiteX138" fmla="*/ 319030 w 1176927"/>
                <a:gd name="connsiteY138" fmla="*/ 1003697 h 1048350"/>
                <a:gd name="connsiteX139" fmla="*/ 319230 w 1176927"/>
                <a:gd name="connsiteY139" fmla="*/ 996963 h 1048350"/>
                <a:gd name="connsiteX140" fmla="*/ 324202 w 1176927"/>
                <a:gd name="connsiteY140" fmla="*/ 989905 h 1048350"/>
                <a:gd name="connsiteX141" fmla="*/ 326879 w 1176927"/>
                <a:gd name="connsiteY141" fmla="*/ 982971 h 1048350"/>
                <a:gd name="connsiteX142" fmla="*/ 330708 w 1176927"/>
                <a:gd name="connsiteY142" fmla="*/ 978408 h 1048350"/>
                <a:gd name="connsiteX143" fmla="*/ 337814 w 1176927"/>
                <a:gd name="connsiteY143" fmla="*/ 982971 h 1048350"/>
                <a:gd name="connsiteX144" fmla="*/ 347958 w 1176927"/>
                <a:gd name="connsiteY144" fmla="*/ 984314 h 1048350"/>
                <a:gd name="connsiteX145" fmla="*/ 357702 w 1176927"/>
                <a:gd name="connsiteY145" fmla="*/ 983752 h 1048350"/>
                <a:gd name="connsiteX146" fmla="*/ 363245 w 1176927"/>
                <a:gd name="connsiteY146" fmla="*/ 978780 h 1048350"/>
                <a:gd name="connsiteX147" fmla="*/ 370313 w 1176927"/>
                <a:gd name="connsiteY147" fmla="*/ 973446 h 1048350"/>
                <a:gd name="connsiteX148" fmla="*/ 380829 w 1176927"/>
                <a:gd name="connsiteY148" fmla="*/ 971922 h 1048350"/>
                <a:gd name="connsiteX149" fmla="*/ 390982 w 1176927"/>
                <a:gd name="connsiteY149" fmla="*/ 972493 h 1048350"/>
                <a:gd name="connsiteX150" fmla="*/ 395583 w 1176927"/>
                <a:gd name="connsiteY150" fmla="*/ 970969 h 1048350"/>
                <a:gd name="connsiteX151" fmla="*/ 397812 w 1176927"/>
                <a:gd name="connsiteY151" fmla="*/ 961568 h 1048350"/>
                <a:gd name="connsiteX152" fmla="*/ 407117 w 1176927"/>
                <a:gd name="connsiteY152" fmla="*/ 943090 h 1048350"/>
                <a:gd name="connsiteX153" fmla="*/ 416862 w 1176927"/>
                <a:gd name="connsiteY153" fmla="*/ 935317 h 1048350"/>
                <a:gd name="connsiteX154" fmla="*/ 422967 w 1176927"/>
                <a:gd name="connsiteY154" fmla="*/ 931536 h 1048350"/>
                <a:gd name="connsiteX155" fmla="*/ 428768 w 1176927"/>
                <a:gd name="connsiteY155" fmla="*/ 916962 h 1048350"/>
                <a:gd name="connsiteX156" fmla="*/ 436950 w 1176927"/>
                <a:gd name="connsiteY156" fmla="*/ 902827 h 1048350"/>
                <a:gd name="connsiteX157" fmla="*/ 442274 w 1176927"/>
                <a:gd name="connsiteY157" fmla="*/ 899065 h 1048350"/>
                <a:gd name="connsiteX158" fmla="*/ 451914 w 1176927"/>
                <a:gd name="connsiteY158" fmla="*/ 903532 h 1048350"/>
                <a:gd name="connsiteX159" fmla="*/ 459353 w 1176927"/>
                <a:gd name="connsiteY159" fmla="*/ 901484 h 1048350"/>
                <a:gd name="connsiteX160" fmla="*/ 468287 w 1176927"/>
                <a:gd name="connsiteY160" fmla="*/ 893521 h 1048350"/>
                <a:gd name="connsiteX161" fmla="*/ 474450 w 1176927"/>
                <a:gd name="connsiteY161" fmla="*/ 887892 h 1048350"/>
                <a:gd name="connsiteX162" fmla="*/ 478022 w 1176927"/>
                <a:gd name="connsiteY162" fmla="*/ 887778 h 1048350"/>
                <a:gd name="connsiteX163" fmla="*/ 480812 w 1176927"/>
                <a:gd name="connsiteY163" fmla="*/ 887654 h 1048350"/>
                <a:gd name="connsiteX164" fmla="*/ 488556 w 1176927"/>
                <a:gd name="connsiteY164" fmla="*/ 890521 h 1048350"/>
                <a:gd name="connsiteX165" fmla="*/ 505511 w 1176927"/>
                <a:gd name="connsiteY165" fmla="*/ 895503 h 1048350"/>
                <a:gd name="connsiteX166" fmla="*/ 521246 w 1176927"/>
                <a:gd name="connsiteY166" fmla="*/ 882777 h 1048350"/>
                <a:gd name="connsiteX167" fmla="*/ 529695 w 1176927"/>
                <a:gd name="connsiteY167" fmla="*/ 884292 h 1048350"/>
                <a:gd name="connsiteX168" fmla="*/ 550935 w 1176927"/>
                <a:gd name="connsiteY168" fmla="*/ 889102 h 1048350"/>
                <a:gd name="connsiteX169" fmla="*/ 569538 w 1176927"/>
                <a:gd name="connsiteY169" fmla="*/ 894464 h 1048350"/>
                <a:gd name="connsiteX170" fmla="*/ 582920 w 1176927"/>
                <a:gd name="connsiteY170" fmla="*/ 905180 h 1048350"/>
                <a:gd name="connsiteX171" fmla="*/ 589445 w 1176927"/>
                <a:gd name="connsiteY171" fmla="*/ 918239 h 1048350"/>
                <a:gd name="connsiteX172" fmla="*/ 595960 w 1176927"/>
                <a:gd name="connsiteY172" fmla="*/ 912857 h 1048350"/>
                <a:gd name="connsiteX173" fmla="*/ 628679 w 1176927"/>
                <a:gd name="connsiteY173" fmla="*/ 897627 h 1048350"/>
                <a:gd name="connsiteX174" fmla="*/ 662759 w 1176927"/>
                <a:gd name="connsiteY174" fmla="*/ 967759 h 1048350"/>
                <a:gd name="connsiteX175" fmla="*/ 729396 w 1176927"/>
                <a:gd name="connsiteY175" fmla="*/ 934708 h 1048350"/>
                <a:gd name="connsiteX176" fmla="*/ 719128 w 1176927"/>
                <a:gd name="connsiteY176" fmla="*/ 947690 h 1048350"/>
                <a:gd name="connsiteX177" fmla="*/ 707708 w 1176927"/>
                <a:gd name="connsiteY177" fmla="*/ 965959 h 1048350"/>
                <a:gd name="connsiteX178" fmla="*/ 706726 w 1176927"/>
                <a:gd name="connsiteY178" fmla="*/ 967521 h 1048350"/>
                <a:gd name="connsiteX179" fmla="*/ 712603 w 1176927"/>
                <a:gd name="connsiteY179" fmla="*/ 992362 h 1048350"/>
                <a:gd name="connsiteX180" fmla="*/ 721919 w 1176927"/>
                <a:gd name="connsiteY180" fmla="*/ 1004345 h 1048350"/>
                <a:gd name="connsiteX181" fmla="*/ 734606 w 1176927"/>
                <a:gd name="connsiteY181" fmla="*/ 1004231 h 1048350"/>
                <a:gd name="connsiteX182" fmla="*/ 742493 w 1176927"/>
                <a:gd name="connsiteY182" fmla="*/ 1005421 h 1048350"/>
                <a:gd name="connsiteX183" fmla="*/ 743798 w 1176927"/>
                <a:gd name="connsiteY183" fmla="*/ 998868 h 1048350"/>
                <a:gd name="connsiteX184" fmla="*/ 749008 w 1176927"/>
                <a:gd name="connsiteY184" fmla="*/ 992419 h 1048350"/>
                <a:gd name="connsiteX185" fmla="*/ 765048 w 1176927"/>
                <a:gd name="connsiteY185" fmla="*/ 993696 h 1048350"/>
                <a:gd name="connsiteX186" fmla="*/ 776668 w 1176927"/>
                <a:gd name="connsiteY186" fmla="*/ 997268 h 1048350"/>
                <a:gd name="connsiteX187" fmla="*/ 781717 w 1176927"/>
                <a:gd name="connsiteY187" fmla="*/ 998782 h 1048350"/>
                <a:gd name="connsiteX188" fmla="*/ 801062 w 1176927"/>
                <a:gd name="connsiteY188" fmla="*/ 1006259 h 1048350"/>
                <a:gd name="connsiteX189" fmla="*/ 821379 w 1176927"/>
                <a:gd name="connsiteY189" fmla="*/ 1006793 h 1048350"/>
                <a:gd name="connsiteX190" fmla="*/ 839029 w 1176927"/>
                <a:gd name="connsiteY190" fmla="*/ 987857 h 1048350"/>
                <a:gd name="connsiteX191" fmla="*/ 843591 w 1176927"/>
                <a:gd name="connsiteY191" fmla="*/ 988848 h 1048350"/>
                <a:gd name="connsiteX192" fmla="*/ 865556 w 1176927"/>
                <a:gd name="connsiteY192" fmla="*/ 993810 h 1048350"/>
                <a:gd name="connsiteX193" fmla="*/ 877748 w 1176927"/>
                <a:gd name="connsiteY193" fmla="*/ 950166 h 1048350"/>
                <a:gd name="connsiteX194" fmla="*/ 883177 w 1176927"/>
                <a:gd name="connsiteY194" fmla="*/ 935022 h 1048350"/>
                <a:gd name="connsiteX195" fmla="*/ 892816 w 1176927"/>
                <a:gd name="connsiteY195" fmla="*/ 925573 h 1048350"/>
                <a:gd name="connsiteX196" fmla="*/ 922173 w 1176927"/>
                <a:gd name="connsiteY196" fmla="*/ 886244 h 1048350"/>
                <a:gd name="connsiteX197" fmla="*/ 951452 w 1176927"/>
                <a:gd name="connsiteY197" fmla="*/ 840753 h 1048350"/>
                <a:gd name="connsiteX198" fmla="*/ 977122 w 1176927"/>
                <a:gd name="connsiteY198" fmla="*/ 803139 h 1048350"/>
                <a:gd name="connsiteX199" fmla="*/ 981761 w 1176927"/>
                <a:gd name="connsiteY199" fmla="*/ 796328 h 1048350"/>
                <a:gd name="connsiteX200" fmla="*/ 1000658 w 1176927"/>
                <a:gd name="connsiteY200" fmla="*/ 756590 h 1048350"/>
                <a:gd name="connsiteX201" fmla="*/ 1003706 w 1176927"/>
                <a:gd name="connsiteY201" fmla="*/ 716728 h 1048350"/>
                <a:gd name="connsiteX202" fmla="*/ 1004859 w 1176927"/>
                <a:gd name="connsiteY202" fmla="*/ 676866 h 1048350"/>
                <a:gd name="connsiteX203" fmla="*/ 1005011 w 1176927"/>
                <a:gd name="connsiteY203" fmla="*/ 657406 h 1048350"/>
                <a:gd name="connsiteX204" fmla="*/ 1005231 w 1176927"/>
                <a:gd name="connsiteY204" fmla="*/ 629774 h 1048350"/>
                <a:gd name="connsiteX205" fmla="*/ 1010069 w 1176927"/>
                <a:gd name="connsiteY205" fmla="*/ 588998 h 1048350"/>
                <a:gd name="connsiteX206" fmla="*/ 1016584 w 1176927"/>
                <a:gd name="connsiteY206" fmla="*/ 564080 h 1048350"/>
                <a:gd name="connsiteX207" fmla="*/ 1033920 w 1176927"/>
                <a:gd name="connsiteY207" fmla="*/ 544325 h 1048350"/>
                <a:gd name="connsiteX208" fmla="*/ 1070200 w 1176927"/>
                <a:gd name="connsiteY208" fmla="*/ 525352 h 1048350"/>
                <a:gd name="connsiteX209" fmla="*/ 1116016 w 1176927"/>
                <a:gd name="connsiteY209" fmla="*/ 504215 h 1048350"/>
                <a:gd name="connsiteX210" fmla="*/ 1132684 w 1176927"/>
                <a:gd name="connsiteY210" fmla="*/ 482660 h 1048350"/>
                <a:gd name="connsiteX211" fmla="*/ 1147572 w 1176927"/>
                <a:gd name="connsiteY211" fmla="*/ 454914 h 1048350"/>
                <a:gd name="connsiteX212" fmla="*/ 1152144 w 1176927"/>
                <a:gd name="connsiteY212" fmla="*/ 444646 h 1048350"/>
                <a:gd name="connsiteX213" fmla="*/ 1163565 w 1176927"/>
                <a:gd name="connsiteY213" fmla="*/ 419015 h 1048350"/>
                <a:gd name="connsiteX214" fmla="*/ 1169632 w 1176927"/>
                <a:gd name="connsiteY214" fmla="*/ 405432 h 1048350"/>
                <a:gd name="connsiteX215" fmla="*/ 1176928 w 1176927"/>
                <a:gd name="connsiteY215" fmla="*/ 360226 h 1048350"/>
                <a:gd name="connsiteX216" fmla="*/ 1158135 w 1176927"/>
                <a:gd name="connsiteY216" fmla="*/ 299295 h 1048350"/>
                <a:gd name="connsiteX217" fmla="*/ 1116387 w 1176927"/>
                <a:gd name="connsiteY217" fmla="*/ 206998 h 1048350"/>
                <a:gd name="connsiteX218" fmla="*/ 1096842 w 1176927"/>
                <a:gd name="connsiteY218" fmla="*/ 162906 h 1048350"/>
                <a:gd name="connsiteX219" fmla="*/ 1082069 w 1176927"/>
                <a:gd name="connsiteY219" fmla="*/ 145199 h 1048350"/>
                <a:gd name="connsiteX220" fmla="*/ 1044712 w 1176927"/>
                <a:gd name="connsiteY220" fmla="*/ 100489 h 1048350"/>
                <a:gd name="connsiteX221" fmla="*/ 1024585 w 1176927"/>
                <a:gd name="connsiteY221" fmla="*/ 72990 h 1048350"/>
                <a:gd name="connsiteX222" fmla="*/ 972531 w 1176927"/>
                <a:gd name="connsiteY222" fmla="*/ 89240 h 1048350"/>
                <a:gd name="connsiteX223" fmla="*/ 909647 w 1176927"/>
                <a:gd name="connsiteY223" fmla="*/ 95774 h 1048350"/>
                <a:gd name="connsiteX224" fmla="*/ 868499 w 1176927"/>
                <a:gd name="connsiteY224" fmla="*/ 89240 h 1048350"/>
                <a:gd name="connsiteX225" fmla="*/ 846506 w 1176927"/>
                <a:gd name="connsiteY225" fmla="*/ 75695 h 1048350"/>
                <a:gd name="connsiteX226" fmla="*/ 831618 w 1176927"/>
                <a:gd name="connsiteY226" fmla="*/ 66504 h 1048350"/>
                <a:gd name="connsiteX227" fmla="*/ 767696 w 1176927"/>
                <a:gd name="connsiteY227" fmla="*/ 18803 h 1048350"/>
                <a:gd name="connsiteX228" fmla="*/ 756237 w 1176927"/>
                <a:gd name="connsiteY228" fmla="*/ 11459 h 1048350"/>
                <a:gd name="connsiteX229" fmla="*/ 747532 w 1176927"/>
                <a:gd name="connsiteY229" fmla="*/ 5915 h 1048350"/>
                <a:gd name="connsiteX230" fmla="*/ 738264 w 1176927"/>
                <a:gd name="connsiteY230" fmla="*/ 0 h 1048350"/>
                <a:gd name="connsiteX231" fmla="*/ 730415 w 1176927"/>
                <a:gd name="connsiteY231" fmla="*/ 16259 h 1048350"/>
                <a:gd name="connsiteX232" fmla="*/ 713899 w 1176927"/>
                <a:gd name="connsiteY232" fmla="*/ 83715 h 1048350"/>
                <a:gd name="connsiteX233" fmla="*/ 699249 w 1176927"/>
                <a:gd name="connsiteY233" fmla="*/ 143571 h 1048350"/>
                <a:gd name="connsiteX234" fmla="*/ 698173 w 1176927"/>
                <a:gd name="connsiteY234" fmla="*/ 155477 h 1048350"/>
                <a:gd name="connsiteX235" fmla="*/ 704164 w 1176927"/>
                <a:gd name="connsiteY235" fmla="*/ 172031 h 1048350"/>
                <a:gd name="connsiteX236" fmla="*/ 723662 w 1176927"/>
                <a:gd name="connsiteY236" fmla="*/ 216980 h 1048350"/>
                <a:gd name="connsiteX237" fmla="*/ 727453 w 1176927"/>
                <a:gd name="connsiteY237" fmla="*/ 227857 h 1048350"/>
                <a:gd name="connsiteX238" fmla="*/ 727453 w 1176927"/>
                <a:gd name="connsiteY238" fmla="*/ 241659 h 1048350"/>
                <a:gd name="connsiteX239" fmla="*/ 726062 w 1176927"/>
                <a:gd name="connsiteY239" fmla="*/ 260509 h 1048350"/>
                <a:gd name="connsiteX240" fmla="*/ 721185 w 1176927"/>
                <a:gd name="connsiteY240" fmla="*/ 326689 h 1048350"/>
                <a:gd name="connsiteX241" fmla="*/ 722081 w 1176927"/>
                <a:gd name="connsiteY241" fmla="*/ 339871 h 1048350"/>
                <a:gd name="connsiteX242" fmla="*/ 722567 w 1176927"/>
                <a:gd name="connsiteY242" fmla="*/ 346758 h 1048350"/>
                <a:gd name="connsiteX243" fmla="*/ 730158 w 1176927"/>
                <a:gd name="connsiteY243" fmla="*/ 464887 h 1048350"/>
                <a:gd name="connsiteX244" fmla="*/ 634755 w 1176927"/>
                <a:gd name="connsiteY244" fmla="*/ 480736 h 1048350"/>
                <a:gd name="connsiteX245" fmla="*/ 601085 w 1176927"/>
                <a:gd name="connsiteY245" fmla="*/ 486318 h 1048350"/>
                <a:gd name="connsiteX246" fmla="*/ 522580 w 1176927"/>
                <a:gd name="connsiteY246" fmla="*/ 498634 h 1048350"/>
                <a:gd name="connsiteX247" fmla="*/ 470411 w 1176927"/>
                <a:gd name="connsiteY247" fmla="*/ 506806 h 1048350"/>
                <a:gd name="connsiteX248" fmla="*/ 325345 w 1176927"/>
                <a:gd name="connsiteY248" fmla="*/ 537563 h 1048350"/>
                <a:gd name="connsiteX249" fmla="*/ 218275 w 1176927"/>
                <a:gd name="connsiteY249" fmla="*/ 314316 h 1048350"/>
                <a:gd name="connsiteX250" fmla="*/ 233753 w 1176927"/>
                <a:gd name="connsiteY250" fmla="*/ 311725 h 1048350"/>
                <a:gd name="connsiteX251" fmla="*/ 232972 w 1176927"/>
                <a:gd name="connsiteY251" fmla="*/ 300190 h 1048350"/>
                <a:gd name="connsiteX252" fmla="*/ 232562 w 1176927"/>
                <a:gd name="connsiteY252" fmla="*/ 293942 h 1048350"/>
                <a:gd name="connsiteX253" fmla="*/ 210502 w 1176927"/>
                <a:gd name="connsiteY253" fmla="*/ 248041 h 1048350"/>
                <a:gd name="connsiteX254" fmla="*/ 204549 w 1176927"/>
                <a:gd name="connsiteY254" fmla="*/ 226648 h 1048350"/>
                <a:gd name="connsiteX255" fmla="*/ 201720 w 1176927"/>
                <a:gd name="connsiteY255" fmla="*/ 215151 h 1048350"/>
                <a:gd name="connsiteX256" fmla="*/ 198149 w 1176927"/>
                <a:gd name="connsiteY256" fmla="*/ 202959 h 1048350"/>
                <a:gd name="connsiteX257" fmla="*/ 154286 w 1176927"/>
                <a:gd name="connsiteY257" fmla="*/ 205254 h 1048350"/>
                <a:gd name="connsiteX258" fmla="*/ 148866 w 1176927"/>
                <a:gd name="connsiteY258" fmla="*/ 210798 h 1048350"/>
                <a:gd name="connsiteX259" fmla="*/ 145952 w 1176927"/>
                <a:gd name="connsiteY259" fmla="*/ 205045 h 1048350"/>
                <a:gd name="connsiteX260" fmla="*/ 146695 w 1176927"/>
                <a:gd name="connsiteY260" fmla="*/ 191053 h 1048350"/>
                <a:gd name="connsiteX261" fmla="*/ 148828 w 1176927"/>
                <a:gd name="connsiteY261" fmla="*/ 181851 h 1048350"/>
                <a:gd name="connsiteX262" fmla="*/ 143466 w 1176927"/>
                <a:gd name="connsiteY262" fmla="*/ 166907 h 1048350"/>
                <a:gd name="connsiteX263" fmla="*/ 142313 w 1176927"/>
                <a:gd name="connsiteY263" fmla="*/ 149866 h 1048350"/>
                <a:gd name="connsiteX264" fmla="*/ 147647 w 1176927"/>
                <a:gd name="connsiteY264" fmla="*/ 129026 h 1048350"/>
                <a:gd name="connsiteX265" fmla="*/ 150647 w 1176927"/>
                <a:gd name="connsiteY265" fmla="*/ 117367 h 1048350"/>
                <a:gd name="connsiteX266" fmla="*/ 143723 w 1176927"/>
                <a:gd name="connsiteY266" fmla="*/ 102889 h 1048350"/>
                <a:gd name="connsiteX267" fmla="*/ 112805 w 1176927"/>
                <a:gd name="connsiteY267" fmla="*/ 98041 h 1048350"/>
                <a:gd name="connsiteX268" fmla="*/ 104623 w 1176927"/>
                <a:gd name="connsiteY268" fmla="*/ 112252 h 1048350"/>
                <a:gd name="connsiteX269" fmla="*/ 101251 w 1176927"/>
                <a:gd name="connsiteY269" fmla="*/ 131502 h 1048350"/>
                <a:gd name="connsiteX270" fmla="*/ 100546 w 1176927"/>
                <a:gd name="connsiteY270" fmla="*/ 148209 h 1048350"/>
                <a:gd name="connsiteX271" fmla="*/ 102556 w 1176927"/>
                <a:gd name="connsiteY271" fmla="*/ 164954 h 1048350"/>
                <a:gd name="connsiteX272" fmla="*/ 94412 w 1176927"/>
                <a:gd name="connsiteY272" fmla="*/ 193691 h 1048350"/>
                <a:gd name="connsiteX273" fmla="*/ 82763 w 1176927"/>
                <a:gd name="connsiteY273" fmla="*/ 209912 h 1048350"/>
                <a:gd name="connsiteX274" fmla="*/ 67075 w 1176927"/>
                <a:gd name="connsiteY274" fmla="*/ 221857 h 1048350"/>
                <a:gd name="connsiteX275" fmla="*/ 55616 w 1176927"/>
                <a:gd name="connsiteY275" fmla="*/ 222514 h 1048350"/>
                <a:gd name="connsiteX276" fmla="*/ 39729 w 1176927"/>
                <a:gd name="connsiteY276" fmla="*/ 223495 h 1048350"/>
                <a:gd name="connsiteX277" fmla="*/ 7553 w 1176927"/>
                <a:gd name="connsiteY277" fmla="*/ 228572 h 10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176927" h="1048350">
                  <a:moveTo>
                    <a:pt x="7553" y="228572"/>
                  </a:moveTo>
                  <a:lnTo>
                    <a:pt x="7877" y="237192"/>
                  </a:lnTo>
                  <a:lnTo>
                    <a:pt x="0" y="247907"/>
                  </a:lnTo>
                  <a:lnTo>
                    <a:pt x="3724" y="264166"/>
                  </a:lnTo>
                  <a:lnTo>
                    <a:pt x="9792" y="267253"/>
                  </a:lnTo>
                  <a:lnTo>
                    <a:pt x="8268" y="275377"/>
                  </a:lnTo>
                  <a:lnTo>
                    <a:pt x="8115" y="293113"/>
                  </a:lnTo>
                  <a:lnTo>
                    <a:pt x="13097" y="318935"/>
                  </a:lnTo>
                  <a:lnTo>
                    <a:pt x="8334" y="334090"/>
                  </a:lnTo>
                  <a:lnTo>
                    <a:pt x="3896" y="347634"/>
                  </a:lnTo>
                  <a:lnTo>
                    <a:pt x="3334" y="352606"/>
                  </a:lnTo>
                  <a:lnTo>
                    <a:pt x="6982" y="357740"/>
                  </a:lnTo>
                  <a:lnTo>
                    <a:pt x="16669" y="368008"/>
                  </a:lnTo>
                  <a:lnTo>
                    <a:pt x="16745" y="379657"/>
                  </a:lnTo>
                  <a:lnTo>
                    <a:pt x="17345" y="388972"/>
                  </a:lnTo>
                  <a:lnTo>
                    <a:pt x="20326" y="394554"/>
                  </a:lnTo>
                  <a:lnTo>
                    <a:pt x="27880" y="396316"/>
                  </a:lnTo>
                  <a:lnTo>
                    <a:pt x="31194" y="399926"/>
                  </a:lnTo>
                  <a:lnTo>
                    <a:pt x="35100" y="410442"/>
                  </a:lnTo>
                  <a:lnTo>
                    <a:pt x="37700" y="418586"/>
                  </a:lnTo>
                  <a:lnTo>
                    <a:pt x="43605" y="427111"/>
                  </a:lnTo>
                  <a:lnTo>
                    <a:pt x="51349" y="435331"/>
                  </a:lnTo>
                  <a:lnTo>
                    <a:pt x="53616" y="445599"/>
                  </a:lnTo>
                  <a:lnTo>
                    <a:pt x="60636" y="454133"/>
                  </a:lnTo>
                  <a:lnTo>
                    <a:pt x="66142" y="461601"/>
                  </a:lnTo>
                  <a:lnTo>
                    <a:pt x="72095" y="463772"/>
                  </a:lnTo>
                  <a:lnTo>
                    <a:pt x="82401" y="464144"/>
                  </a:lnTo>
                  <a:lnTo>
                    <a:pt x="91888" y="466487"/>
                  </a:lnTo>
                  <a:lnTo>
                    <a:pt x="97631" y="470059"/>
                  </a:lnTo>
                  <a:lnTo>
                    <a:pt x="106118" y="475679"/>
                  </a:lnTo>
                  <a:lnTo>
                    <a:pt x="114252" y="480851"/>
                  </a:lnTo>
                  <a:lnTo>
                    <a:pt x="113147" y="484213"/>
                  </a:lnTo>
                  <a:lnTo>
                    <a:pt x="111290" y="493452"/>
                  </a:lnTo>
                  <a:lnTo>
                    <a:pt x="110919" y="504578"/>
                  </a:lnTo>
                  <a:lnTo>
                    <a:pt x="112443" y="513731"/>
                  </a:lnTo>
                  <a:lnTo>
                    <a:pt x="114252" y="524113"/>
                  </a:lnTo>
                  <a:lnTo>
                    <a:pt x="114252" y="531591"/>
                  </a:lnTo>
                  <a:lnTo>
                    <a:pt x="118729" y="538534"/>
                  </a:lnTo>
                  <a:lnTo>
                    <a:pt x="124644" y="543706"/>
                  </a:lnTo>
                  <a:lnTo>
                    <a:pt x="108718" y="554222"/>
                  </a:lnTo>
                  <a:lnTo>
                    <a:pt x="104165" y="556355"/>
                  </a:lnTo>
                  <a:lnTo>
                    <a:pt x="102346" y="557213"/>
                  </a:lnTo>
                  <a:lnTo>
                    <a:pt x="95460" y="565338"/>
                  </a:lnTo>
                  <a:lnTo>
                    <a:pt x="88478" y="569691"/>
                  </a:lnTo>
                  <a:lnTo>
                    <a:pt x="84944" y="572481"/>
                  </a:lnTo>
                  <a:lnTo>
                    <a:pt x="81077" y="577034"/>
                  </a:lnTo>
                  <a:lnTo>
                    <a:pt x="74495" y="581635"/>
                  </a:lnTo>
                  <a:lnTo>
                    <a:pt x="71514" y="585502"/>
                  </a:lnTo>
                  <a:lnTo>
                    <a:pt x="71999" y="589359"/>
                  </a:lnTo>
                  <a:lnTo>
                    <a:pt x="72447" y="593265"/>
                  </a:lnTo>
                  <a:lnTo>
                    <a:pt x="73228" y="600656"/>
                  </a:lnTo>
                  <a:lnTo>
                    <a:pt x="69580" y="603523"/>
                  </a:lnTo>
                  <a:lnTo>
                    <a:pt x="66570" y="606609"/>
                  </a:lnTo>
                  <a:lnTo>
                    <a:pt x="62141" y="612524"/>
                  </a:lnTo>
                  <a:lnTo>
                    <a:pt x="63179" y="618182"/>
                  </a:lnTo>
                  <a:lnTo>
                    <a:pt x="63589" y="619173"/>
                  </a:lnTo>
                  <a:lnTo>
                    <a:pt x="68799" y="629517"/>
                  </a:lnTo>
                  <a:lnTo>
                    <a:pt x="68018" y="639613"/>
                  </a:lnTo>
                  <a:lnTo>
                    <a:pt x="67018" y="646347"/>
                  </a:lnTo>
                  <a:lnTo>
                    <a:pt x="68408" y="656987"/>
                  </a:lnTo>
                  <a:lnTo>
                    <a:pt x="68408" y="666626"/>
                  </a:lnTo>
                  <a:lnTo>
                    <a:pt x="68818" y="679133"/>
                  </a:lnTo>
                  <a:lnTo>
                    <a:pt x="68037" y="684762"/>
                  </a:lnTo>
                  <a:lnTo>
                    <a:pt x="65808" y="690677"/>
                  </a:lnTo>
                  <a:lnTo>
                    <a:pt x="65808" y="694401"/>
                  </a:lnTo>
                  <a:lnTo>
                    <a:pt x="64741" y="702488"/>
                  </a:lnTo>
                  <a:lnTo>
                    <a:pt x="62474" y="710660"/>
                  </a:lnTo>
                  <a:lnTo>
                    <a:pt x="58045" y="718795"/>
                  </a:lnTo>
                  <a:lnTo>
                    <a:pt x="53988" y="726929"/>
                  </a:lnTo>
                  <a:lnTo>
                    <a:pt x="49549" y="735016"/>
                  </a:lnTo>
                  <a:lnTo>
                    <a:pt x="45082" y="741007"/>
                  </a:lnTo>
                  <a:lnTo>
                    <a:pt x="38833" y="747579"/>
                  </a:lnTo>
                  <a:lnTo>
                    <a:pt x="37319" y="753209"/>
                  </a:lnTo>
                  <a:lnTo>
                    <a:pt x="31404" y="758752"/>
                  </a:lnTo>
                  <a:lnTo>
                    <a:pt x="27708" y="763962"/>
                  </a:lnTo>
                  <a:lnTo>
                    <a:pt x="27708" y="770249"/>
                  </a:lnTo>
                  <a:lnTo>
                    <a:pt x="29156" y="775050"/>
                  </a:lnTo>
                  <a:lnTo>
                    <a:pt x="31423" y="781250"/>
                  </a:lnTo>
                  <a:lnTo>
                    <a:pt x="31032" y="786784"/>
                  </a:lnTo>
                  <a:lnTo>
                    <a:pt x="33623" y="791261"/>
                  </a:lnTo>
                  <a:lnTo>
                    <a:pt x="38795" y="797166"/>
                  </a:lnTo>
                  <a:lnTo>
                    <a:pt x="44301" y="799100"/>
                  </a:lnTo>
                  <a:lnTo>
                    <a:pt x="46901" y="805387"/>
                  </a:lnTo>
                  <a:lnTo>
                    <a:pt x="46939" y="813102"/>
                  </a:lnTo>
                  <a:lnTo>
                    <a:pt x="49844" y="818722"/>
                  </a:lnTo>
                  <a:lnTo>
                    <a:pt x="50997" y="824922"/>
                  </a:lnTo>
                  <a:lnTo>
                    <a:pt x="50959" y="835352"/>
                  </a:lnTo>
                  <a:lnTo>
                    <a:pt x="48768" y="842696"/>
                  </a:lnTo>
                  <a:lnTo>
                    <a:pt x="47330" y="847868"/>
                  </a:lnTo>
                  <a:lnTo>
                    <a:pt x="50235" y="856079"/>
                  </a:lnTo>
                  <a:lnTo>
                    <a:pt x="46920" y="864984"/>
                  </a:lnTo>
                  <a:lnTo>
                    <a:pt x="42491" y="869337"/>
                  </a:lnTo>
                  <a:lnTo>
                    <a:pt x="41415" y="876357"/>
                  </a:lnTo>
                  <a:lnTo>
                    <a:pt x="42443" y="884577"/>
                  </a:lnTo>
                  <a:lnTo>
                    <a:pt x="44339" y="891921"/>
                  </a:lnTo>
                  <a:lnTo>
                    <a:pt x="46196" y="895607"/>
                  </a:lnTo>
                  <a:lnTo>
                    <a:pt x="46939" y="902637"/>
                  </a:lnTo>
                  <a:lnTo>
                    <a:pt x="46158" y="911219"/>
                  </a:lnTo>
                  <a:lnTo>
                    <a:pt x="45453" y="919306"/>
                  </a:lnTo>
                  <a:lnTo>
                    <a:pt x="48435" y="924849"/>
                  </a:lnTo>
                  <a:lnTo>
                    <a:pt x="51749" y="931212"/>
                  </a:lnTo>
                  <a:lnTo>
                    <a:pt x="55064" y="936050"/>
                  </a:lnTo>
                  <a:lnTo>
                    <a:pt x="63189" y="926821"/>
                  </a:lnTo>
                  <a:lnTo>
                    <a:pt x="68323" y="920049"/>
                  </a:lnTo>
                  <a:lnTo>
                    <a:pt x="76209" y="911905"/>
                  </a:lnTo>
                  <a:lnTo>
                    <a:pt x="84582" y="911905"/>
                  </a:lnTo>
                  <a:lnTo>
                    <a:pt x="92716" y="915696"/>
                  </a:lnTo>
                  <a:lnTo>
                    <a:pt x="101384" y="914343"/>
                  </a:lnTo>
                  <a:lnTo>
                    <a:pt x="116824" y="913524"/>
                  </a:lnTo>
                  <a:lnTo>
                    <a:pt x="130369" y="918658"/>
                  </a:lnTo>
                  <a:lnTo>
                    <a:pt x="142065" y="920334"/>
                  </a:lnTo>
                  <a:lnTo>
                    <a:pt x="154295" y="920534"/>
                  </a:lnTo>
                  <a:lnTo>
                    <a:pt x="164078" y="923982"/>
                  </a:lnTo>
                  <a:lnTo>
                    <a:pt x="165973" y="929897"/>
                  </a:lnTo>
                  <a:lnTo>
                    <a:pt x="163297" y="938356"/>
                  </a:lnTo>
                  <a:lnTo>
                    <a:pt x="157343" y="949443"/>
                  </a:lnTo>
                  <a:lnTo>
                    <a:pt x="157343" y="958434"/>
                  </a:lnTo>
                  <a:lnTo>
                    <a:pt x="163106" y="964959"/>
                  </a:lnTo>
                  <a:lnTo>
                    <a:pt x="162506" y="973217"/>
                  </a:lnTo>
                  <a:lnTo>
                    <a:pt x="172888" y="982037"/>
                  </a:lnTo>
                  <a:lnTo>
                    <a:pt x="173631" y="990076"/>
                  </a:lnTo>
                  <a:lnTo>
                    <a:pt x="178613" y="997925"/>
                  </a:lnTo>
                  <a:lnTo>
                    <a:pt x="187976" y="1004078"/>
                  </a:lnTo>
                  <a:lnTo>
                    <a:pt x="197387" y="1010974"/>
                  </a:lnTo>
                  <a:lnTo>
                    <a:pt x="210226" y="1017489"/>
                  </a:lnTo>
                  <a:lnTo>
                    <a:pt x="212322" y="1024424"/>
                  </a:lnTo>
                  <a:lnTo>
                    <a:pt x="217494" y="1030539"/>
                  </a:lnTo>
                  <a:lnTo>
                    <a:pt x="223637" y="1037644"/>
                  </a:lnTo>
                  <a:lnTo>
                    <a:pt x="233420" y="1037444"/>
                  </a:lnTo>
                  <a:lnTo>
                    <a:pt x="242983" y="1040683"/>
                  </a:lnTo>
                  <a:lnTo>
                    <a:pt x="253889" y="1046045"/>
                  </a:lnTo>
                  <a:lnTo>
                    <a:pt x="262709" y="1048350"/>
                  </a:lnTo>
                  <a:lnTo>
                    <a:pt x="274025" y="1040873"/>
                  </a:lnTo>
                  <a:lnTo>
                    <a:pt x="281502" y="1032834"/>
                  </a:lnTo>
                  <a:lnTo>
                    <a:pt x="284178" y="1025157"/>
                  </a:lnTo>
                  <a:lnTo>
                    <a:pt x="292798" y="1016337"/>
                  </a:lnTo>
                  <a:lnTo>
                    <a:pt x="307343" y="1014984"/>
                  </a:lnTo>
                  <a:lnTo>
                    <a:pt x="312887" y="1009812"/>
                  </a:lnTo>
                  <a:lnTo>
                    <a:pt x="319030" y="1003697"/>
                  </a:lnTo>
                  <a:lnTo>
                    <a:pt x="319230" y="996963"/>
                  </a:lnTo>
                  <a:lnTo>
                    <a:pt x="324202" y="989905"/>
                  </a:lnTo>
                  <a:lnTo>
                    <a:pt x="326879" y="982971"/>
                  </a:lnTo>
                  <a:lnTo>
                    <a:pt x="330708" y="978408"/>
                  </a:lnTo>
                  <a:lnTo>
                    <a:pt x="337814" y="982971"/>
                  </a:lnTo>
                  <a:lnTo>
                    <a:pt x="347958" y="984314"/>
                  </a:lnTo>
                  <a:lnTo>
                    <a:pt x="357702" y="983752"/>
                  </a:lnTo>
                  <a:lnTo>
                    <a:pt x="363245" y="978780"/>
                  </a:lnTo>
                  <a:lnTo>
                    <a:pt x="370313" y="973446"/>
                  </a:lnTo>
                  <a:lnTo>
                    <a:pt x="380829" y="971922"/>
                  </a:lnTo>
                  <a:lnTo>
                    <a:pt x="390982" y="972493"/>
                  </a:lnTo>
                  <a:lnTo>
                    <a:pt x="395583" y="970969"/>
                  </a:lnTo>
                  <a:lnTo>
                    <a:pt x="397812" y="961568"/>
                  </a:lnTo>
                  <a:lnTo>
                    <a:pt x="407117" y="943090"/>
                  </a:lnTo>
                  <a:lnTo>
                    <a:pt x="416862" y="935317"/>
                  </a:lnTo>
                  <a:lnTo>
                    <a:pt x="422967" y="931536"/>
                  </a:lnTo>
                  <a:lnTo>
                    <a:pt x="428768" y="916962"/>
                  </a:lnTo>
                  <a:lnTo>
                    <a:pt x="436950" y="902827"/>
                  </a:lnTo>
                  <a:lnTo>
                    <a:pt x="442274" y="899065"/>
                  </a:lnTo>
                  <a:lnTo>
                    <a:pt x="451914" y="903532"/>
                  </a:lnTo>
                  <a:lnTo>
                    <a:pt x="459353" y="901484"/>
                  </a:lnTo>
                  <a:lnTo>
                    <a:pt x="468287" y="893521"/>
                  </a:lnTo>
                  <a:lnTo>
                    <a:pt x="474450" y="887892"/>
                  </a:lnTo>
                  <a:lnTo>
                    <a:pt x="478022" y="887778"/>
                  </a:lnTo>
                  <a:lnTo>
                    <a:pt x="480812" y="887654"/>
                  </a:lnTo>
                  <a:lnTo>
                    <a:pt x="488556" y="890521"/>
                  </a:lnTo>
                  <a:lnTo>
                    <a:pt x="505511" y="895503"/>
                  </a:lnTo>
                  <a:lnTo>
                    <a:pt x="521246" y="882777"/>
                  </a:lnTo>
                  <a:lnTo>
                    <a:pt x="529695" y="884292"/>
                  </a:lnTo>
                  <a:lnTo>
                    <a:pt x="550935" y="889102"/>
                  </a:lnTo>
                  <a:lnTo>
                    <a:pt x="569538" y="894464"/>
                  </a:lnTo>
                  <a:lnTo>
                    <a:pt x="582920" y="905180"/>
                  </a:lnTo>
                  <a:lnTo>
                    <a:pt x="589445" y="918239"/>
                  </a:lnTo>
                  <a:lnTo>
                    <a:pt x="595960" y="912857"/>
                  </a:lnTo>
                  <a:lnTo>
                    <a:pt x="628679" y="897627"/>
                  </a:lnTo>
                  <a:lnTo>
                    <a:pt x="662759" y="967759"/>
                  </a:lnTo>
                  <a:lnTo>
                    <a:pt x="729396" y="934708"/>
                  </a:lnTo>
                  <a:lnTo>
                    <a:pt x="719128" y="947690"/>
                  </a:lnTo>
                  <a:lnTo>
                    <a:pt x="707708" y="965959"/>
                  </a:lnTo>
                  <a:lnTo>
                    <a:pt x="706726" y="967521"/>
                  </a:lnTo>
                  <a:lnTo>
                    <a:pt x="712603" y="992362"/>
                  </a:lnTo>
                  <a:lnTo>
                    <a:pt x="721919" y="1004345"/>
                  </a:lnTo>
                  <a:lnTo>
                    <a:pt x="734606" y="1004231"/>
                  </a:lnTo>
                  <a:lnTo>
                    <a:pt x="742493" y="1005421"/>
                  </a:lnTo>
                  <a:lnTo>
                    <a:pt x="743798" y="998868"/>
                  </a:lnTo>
                  <a:lnTo>
                    <a:pt x="749008" y="992419"/>
                  </a:lnTo>
                  <a:lnTo>
                    <a:pt x="765048" y="993696"/>
                  </a:lnTo>
                  <a:lnTo>
                    <a:pt x="776668" y="997268"/>
                  </a:lnTo>
                  <a:lnTo>
                    <a:pt x="781717" y="998782"/>
                  </a:lnTo>
                  <a:lnTo>
                    <a:pt x="801062" y="1006259"/>
                  </a:lnTo>
                  <a:lnTo>
                    <a:pt x="821379" y="1006793"/>
                  </a:lnTo>
                  <a:lnTo>
                    <a:pt x="839029" y="987857"/>
                  </a:lnTo>
                  <a:lnTo>
                    <a:pt x="843591" y="988848"/>
                  </a:lnTo>
                  <a:lnTo>
                    <a:pt x="865556" y="993810"/>
                  </a:lnTo>
                  <a:lnTo>
                    <a:pt x="877748" y="950166"/>
                  </a:lnTo>
                  <a:lnTo>
                    <a:pt x="883177" y="935022"/>
                  </a:lnTo>
                  <a:lnTo>
                    <a:pt x="892816" y="925573"/>
                  </a:lnTo>
                  <a:lnTo>
                    <a:pt x="922173" y="886244"/>
                  </a:lnTo>
                  <a:lnTo>
                    <a:pt x="951452" y="840753"/>
                  </a:lnTo>
                  <a:lnTo>
                    <a:pt x="977122" y="803139"/>
                  </a:lnTo>
                  <a:lnTo>
                    <a:pt x="981761" y="796328"/>
                  </a:lnTo>
                  <a:lnTo>
                    <a:pt x="1000658" y="756590"/>
                  </a:lnTo>
                  <a:lnTo>
                    <a:pt x="1003706" y="716728"/>
                  </a:lnTo>
                  <a:lnTo>
                    <a:pt x="1004859" y="676866"/>
                  </a:lnTo>
                  <a:lnTo>
                    <a:pt x="1005011" y="657406"/>
                  </a:lnTo>
                  <a:lnTo>
                    <a:pt x="1005231" y="629774"/>
                  </a:lnTo>
                  <a:lnTo>
                    <a:pt x="1010069" y="588998"/>
                  </a:lnTo>
                  <a:lnTo>
                    <a:pt x="1016584" y="564080"/>
                  </a:lnTo>
                  <a:lnTo>
                    <a:pt x="1033920" y="544325"/>
                  </a:lnTo>
                  <a:lnTo>
                    <a:pt x="1070200" y="525352"/>
                  </a:lnTo>
                  <a:lnTo>
                    <a:pt x="1116016" y="504215"/>
                  </a:lnTo>
                  <a:lnTo>
                    <a:pt x="1132684" y="482660"/>
                  </a:lnTo>
                  <a:lnTo>
                    <a:pt x="1147572" y="454914"/>
                  </a:lnTo>
                  <a:lnTo>
                    <a:pt x="1152144" y="444646"/>
                  </a:lnTo>
                  <a:lnTo>
                    <a:pt x="1163565" y="419015"/>
                  </a:lnTo>
                  <a:lnTo>
                    <a:pt x="1169632" y="405432"/>
                  </a:lnTo>
                  <a:lnTo>
                    <a:pt x="1176928" y="360226"/>
                  </a:lnTo>
                  <a:lnTo>
                    <a:pt x="1158135" y="299295"/>
                  </a:lnTo>
                  <a:lnTo>
                    <a:pt x="1116387" y="206998"/>
                  </a:lnTo>
                  <a:lnTo>
                    <a:pt x="1096842" y="162906"/>
                  </a:lnTo>
                  <a:lnTo>
                    <a:pt x="1082069" y="145199"/>
                  </a:lnTo>
                  <a:lnTo>
                    <a:pt x="1044712" y="100489"/>
                  </a:lnTo>
                  <a:lnTo>
                    <a:pt x="1024585" y="72990"/>
                  </a:lnTo>
                  <a:lnTo>
                    <a:pt x="972531" y="89240"/>
                  </a:lnTo>
                  <a:lnTo>
                    <a:pt x="909647" y="95774"/>
                  </a:lnTo>
                  <a:lnTo>
                    <a:pt x="868499" y="89240"/>
                  </a:lnTo>
                  <a:lnTo>
                    <a:pt x="846506" y="75695"/>
                  </a:lnTo>
                  <a:lnTo>
                    <a:pt x="831618" y="66504"/>
                  </a:lnTo>
                  <a:lnTo>
                    <a:pt x="767696" y="18803"/>
                  </a:lnTo>
                  <a:lnTo>
                    <a:pt x="756237" y="11459"/>
                  </a:lnTo>
                  <a:lnTo>
                    <a:pt x="747532" y="5915"/>
                  </a:lnTo>
                  <a:lnTo>
                    <a:pt x="738264" y="0"/>
                  </a:lnTo>
                  <a:lnTo>
                    <a:pt x="730415" y="16259"/>
                  </a:lnTo>
                  <a:lnTo>
                    <a:pt x="713899" y="83715"/>
                  </a:lnTo>
                  <a:lnTo>
                    <a:pt x="699249" y="143571"/>
                  </a:lnTo>
                  <a:lnTo>
                    <a:pt x="698173" y="155477"/>
                  </a:lnTo>
                  <a:lnTo>
                    <a:pt x="704164" y="172031"/>
                  </a:lnTo>
                  <a:lnTo>
                    <a:pt x="723662" y="216980"/>
                  </a:lnTo>
                  <a:lnTo>
                    <a:pt x="727453" y="227857"/>
                  </a:lnTo>
                  <a:lnTo>
                    <a:pt x="727453" y="241659"/>
                  </a:lnTo>
                  <a:lnTo>
                    <a:pt x="726062" y="260509"/>
                  </a:lnTo>
                  <a:lnTo>
                    <a:pt x="721185" y="326689"/>
                  </a:lnTo>
                  <a:lnTo>
                    <a:pt x="722081" y="339871"/>
                  </a:lnTo>
                  <a:lnTo>
                    <a:pt x="722567" y="346758"/>
                  </a:lnTo>
                  <a:lnTo>
                    <a:pt x="730158" y="464887"/>
                  </a:lnTo>
                  <a:lnTo>
                    <a:pt x="634755" y="480736"/>
                  </a:lnTo>
                  <a:lnTo>
                    <a:pt x="601085" y="486318"/>
                  </a:lnTo>
                  <a:lnTo>
                    <a:pt x="522580" y="498634"/>
                  </a:lnTo>
                  <a:lnTo>
                    <a:pt x="470411" y="506806"/>
                  </a:lnTo>
                  <a:lnTo>
                    <a:pt x="325345" y="537563"/>
                  </a:lnTo>
                  <a:lnTo>
                    <a:pt x="218275" y="314316"/>
                  </a:lnTo>
                  <a:lnTo>
                    <a:pt x="233753" y="311725"/>
                  </a:lnTo>
                  <a:lnTo>
                    <a:pt x="232972" y="300190"/>
                  </a:lnTo>
                  <a:lnTo>
                    <a:pt x="232562" y="293942"/>
                  </a:lnTo>
                  <a:lnTo>
                    <a:pt x="210502" y="248041"/>
                  </a:lnTo>
                  <a:lnTo>
                    <a:pt x="204549" y="226648"/>
                  </a:lnTo>
                  <a:lnTo>
                    <a:pt x="201720" y="215151"/>
                  </a:lnTo>
                  <a:lnTo>
                    <a:pt x="198149" y="202959"/>
                  </a:lnTo>
                  <a:lnTo>
                    <a:pt x="154286" y="205254"/>
                  </a:lnTo>
                  <a:lnTo>
                    <a:pt x="148866" y="210798"/>
                  </a:lnTo>
                  <a:lnTo>
                    <a:pt x="145952" y="205045"/>
                  </a:lnTo>
                  <a:lnTo>
                    <a:pt x="146695" y="191053"/>
                  </a:lnTo>
                  <a:lnTo>
                    <a:pt x="148828" y="181851"/>
                  </a:lnTo>
                  <a:lnTo>
                    <a:pt x="143466" y="166907"/>
                  </a:lnTo>
                  <a:lnTo>
                    <a:pt x="142313" y="149866"/>
                  </a:lnTo>
                  <a:lnTo>
                    <a:pt x="147647" y="129026"/>
                  </a:lnTo>
                  <a:lnTo>
                    <a:pt x="150647" y="117367"/>
                  </a:lnTo>
                  <a:lnTo>
                    <a:pt x="143723" y="102889"/>
                  </a:lnTo>
                  <a:lnTo>
                    <a:pt x="112805" y="98041"/>
                  </a:lnTo>
                  <a:lnTo>
                    <a:pt x="104623" y="112252"/>
                  </a:lnTo>
                  <a:lnTo>
                    <a:pt x="101251" y="131502"/>
                  </a:lnTo>
                  <a:lnTo>
                    <a:pt x="100546" y="148209"/>
                  </a:lnTo>
                  <a:lnTo>
                    <a:pt x="102556" y="164954"/>
                  </a:lnTo>
                  <a:lnTo>
                    <a:pt x="94412" y="193691"/>
                  </a:lnTo>
                  <a:lnTo>
                    <a:pt x="82763" y="209912"/>
                  </a:lnTo>
                  <a:lnTo>
                    <a:pt x="67075" y="221857"/>
                  </a:lnTo>
                  <a:lnTo>
                    <a:pt x="55616" y="222514"/>
                  </a:lnTo>
                  <a:lnTo>
                    <a:pt x="39729" y="223495"/>
                  </a:lnTo>
                  <a:lnTo>
                    <a:pt x="7553" y="22857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3" name="그래픽 2">
              <a:extLst>
                <a:ext uri="{FF2B5EF4-FFF2-40B4-BE49-F238E27FC236}">
                  <a16:creationId xmlns:a16="http://schemas.microsoft.com/office/drawing/2014/main" id="{844DDFD7-30BF-2BDA-537B-CDFEA472F464}"/>
                </a:ext>
              </a:extLst>
            </p:cNvPr>
            <p:cNvSpPr/>
            <p:nvPr/>
          </p:nvSpPr>
          <p:spPr>
            <a:xfrm>
              <a:off x="6218586" y="3961218"/>
              <a:ext cx="1972084" cy="1815045"/>
            </a:xfrm>
            <a:custGeom>
              <a:avLst/>
              <a:gdLst>
                <a:gd name="connsiteX0" fmla="*/ 0 w 1972084"/>
                <a:gd name="connsiteY0" fmla="*/ 306581 h 1815045"/>
                <a:gd name="connsiteX1" fmla="*/ 65332 w 1972084"/>
                <a:gd name="connsiteY1" fmla="*/ 224676 h 1815045"/>
                <a:gd name="connsiteX2" fmla="*/ 157705 w 1972084"/>
                <a:gd name="connsiteY2" fmla="*/ 108813 h 1815045"/>
                <a:gd name="connsiteX3" fmla="*/ 204264 w 1972084"/>
                <a:gd name="connsiteY3" fmla="*/ 54245 h 1815045"/>
                <a:gd name="connsiteX4" fmla="*/ 219694 w 1972084"/>
                <a:gd name="connsiteY4" fmla="*/ 36176 h 1815045"/>
                <a:gd name="connsiteX5" fmla="*/ 267919 w 1972084"/>
                <a:gd name="connsiteY5" fmla="*/ 5020 h 1815045"/>
                <a:gd name="connsiteX6" fmla="*/ 303047 w 1972084"/>
                <a:gd name="connsiteY6" fmla="*/ 0 h 1815045"/>
                <a:gd name="connsiteX7" fmla="*/ 360321 w 1972084"/>
                <a:gd name="connsiteY7" fmla="*/ 12068 h 1815045"/>
                <a:gd name="connsiteX8" fmla="*/ 421577 w 1972084"/>
                <a:gd name="connsiteY8" fmla="*/ 32147 h 1815045"/>
                <a:gd name="connsiteX9" fmla="*/ 555136 w 1972084"/>
                <a:gd name="connsiteY9" fmla="*/ 81334 h 1815045"/>
                <a:gd name="connsiteX10" fmla="*/ 651043 w 1972084"/>
                <a:gd name="connsiteY10" fmla="*/ 117920 h 1815045"/>
                <a:gd name="connsiteX11" fmla="*/ 705326 w 1972084"/>
                <a:gd name="connsiteY11" fmla="*/ 141237 h 1815045"/>
                <a:gd name="connsiteX12" fmla="*/ 752951 w 1972084"/>
                <a:gd name="connsiteY12" fmla="*/ 161677 h 1815045"/>
                <a:gd name="connsiteX13" fmla="*/ 815187 w 1972084"/>
                <a:gd name="connsiteY13" fmla="*/ 196825 h 1815045"/>
                <a:gd name="connsiteX14" fmla="*/ 842086 w 1972084"/>
                <a:gd name="connsiteY14" fmla="*/ 214570 h 1815045"/>
                <a:gd name="connsiteX15" fmla="*/ 939718 w 1972084"/>
                <a:gd name="connsiteY15" fmla="*/ 290198 h 1815045"/>
                <a:gd name="connsiteX16" fmla="*/ 960949 w 1972084"/>
                <a:gd name="connsiteY16" fmla="*/ 303495 h 1815045"/>
                <a:gd name="connsiteX17" fmla="*/ 979875 w 1972084"/>
                <a:gd name="connsiteY17" fmla="*/ 315325 h 1815045"/>
                <a:gd name="connsiteX18" fmla="*/ 1003935 w 1972084"/>
                <a:gd name="connsiteY18" fmla="*/ 328374 h 1815045"/>
                <a:gd name="connsiteX19" fmla="*/ 1007593 w 1972084"/>
                <a:gd name="connsiteY19" fmla="*/ 361712 h 1815045"/>
                <a:gd name="connsiteX20" fmla="*/ 1038835 w 1972084"/>
                <a:gd name="connsiteY20" fmla="*/ 647100 h 1815045"/>
                <a:gd name="connsiteX21" fmla="*/ 1047131 w 1972084"/>
                <a:gd name="connsiteY21" fmla="*/ 723043 h 1815045"/>
                <a:gd name="connsiteX22" fmla="*/ 1055170 w 1972084"/>
                <a:gd name="connsiteY22" fmla="*/ 756180 h 1815045"/>
                <a:gd name="connsiteX23" fmla="*/ 1074268 w 1972084"/>
                <a:gd name="connsiteY23" fmla="*/ 788289 h 1815045"/>
                <a:gd name="connsiteX24" fmla="*/ 1102347 w 1972084"/>
                <a:gd name="connsiteY24" fmla="*/ 810377 h 1815045"/>
                <a:gd name="connsiteX25" fmla="*/ 1132484 w 1972084"/>
                <a:gd name="connsiteY25" fmla="*/ 820436 h 1815045"/>
                <a:gd name="connsiteX26" fmla="*/ 1209799 w 1972084"/>
                <a:gd name="connsiteY26" fmla="*/ 839524 h 1815045"/>
                <a:gd name="connsiteX27" fmla="*/ 1231382 w 1972084"/>
                <a:gd name="connsiteY27" fmla="*/ 845106 h 1815045"/>
                <a:gd name="connsiteX28" fmla="*/ 1264063 w 1972084"/>
                <a:gd name="connsiteY28" fmla="*/ 853602 h 1815045"/>
                <a:gd name="connsiteX29" fmla="*/ 1288780 w 1972084"/>
                <a:gd name="connsiteY29" fmla="*/ 863375 h 1815045"/>
                <a:gd name="connsiteX30" fmla="*/ 1322318 w 1972084"/>
                <a:gd name="connsiteY30" fmla="*/ 876672 h 1815045"/>
                <a:gd name="connsiteX31" fmla="*/ 1384592 w 1972084"/>
                <a:gd name="connsiteY31" fmla="*/ 899789 h 1815045"/>
                <a:gd name="connsiteX32" fmla="*/ 1439733 w 1972084"/>
                <a:gd name="connsiteY32" fmla="*/ 922163 h 1815045"/>
                <a:gd name="connsiteX33" fmla="*/ 1458906 w 1972084"/>
                <a:gd name="connsiteY33" fmla="*/ 929926 h 1815045"/>
                <a:gd name="connsiteX34" fmla="*/ 1527181 w 1972084"/>
                <a:gd name="connsiteY34" fmla="*/ 960063 h 1815045"/>
                <a:gd name="connsiteX35" fmla="*/ 1591475 w 1972084"/>
                <a:gd name="connsiteY35" fmla="*/ 996191 h 1815045"/>
                <a:gd name="connsiteX36" fmla="*/ 1612335 w 1972084"/>
                <a:gd name="connsiteY36" fmla="*/ 1009612 h 1815045"/>
                <a:gd name="connsiteX37" fmla="*/ 1647682 w 1972084"/>
                <a:gd name="connsiteY37" fmla="*/ 1032358 h 1815045"/>
                <a:gd name="connsiteX38" fmla="*/ 1684849 w 1972084"/>
                <a:gd name="connsiteY38" fmla="*/ 1070495 h 1815045"/>
                <a:gd name="connsiteX39" fmla="*/ 1724997 w 1972084"/>
                <a:gd name="connsiteY39" fmla="*/ 1129779 h 1815045"/>
                <a:gd name="connsiteX40" fmla="*/ 1767202 w 1972084"/>
                <a:gd name="connsiteY40" fmla="*/ 1190006 h 1815045"/>
                <a:gd name="connsiteX41" fmla="*/ 1780994 w 1972084"/>
                <a:gd name="connsiteY41" fmla="*/ 1214190 h 1815045"/>
                <a:gd name="connsiteX42" fmla="*/ 1790272 w 1972084"/>
                <a:gd name="connsiteY42" fmla="*/ 1230373 h 1815045"/>
                <a:gd name="connsiteX43" fmla="*/ 1803368 w 1972084"/>
                <a:gd name="connsiteY43" fmla="*/ 1253280 h 1815045"/>
                <a:gd name="connsiteX44" fmla="*/ 1836496 w 1972084"/>
                <a:gd name="connsiteY44" fmla="*/ 1307478 h 1815045"/>
                <a:gd name="connsiteX45" fmla="*/ 1856851 w 1972084"/>
                <a:gd name="connsiteY45" fmla="*/ 1341796 h 1815045"/>
                <a:gd name="connsiteX46" fmla="*/ 1884731 w 1972084"/>
                <a:gd name="connsiteY46" fmla="*/ 1388831 h 1815045"/>
                <a:gd name="connsiteX47" fmla="*/ 1921850 w 1972084"/>
                <a:gd name="connsiteY47" fmla="*/ 1461173 h 1815045"/>
                <a:gd name="connsiteX48" fmla="*/ 1950996 w 1972084"/>
                <a:gd name="connsiteY48" fmla="*/ 1516390 h 1815045"/>
                <a:gd name="connsiteX49" fmla="*/ 1967075 w 1972084"/>
                <a:gd name="connsiteY49" fmla="*/ 1551537 h 1815045"/>
                <a:gd name="connsiteX50" fmla="*/ 1972085 w 1972084"/>
                <a:gd name="connsiteY50" fmla="*/ 1570625 h 1815045"/>
                <a:gd name="connsiteX51" fmla="*/ 1971466 w 1972084"/>
                <a:gd name="connsiteY51" fmla="*/ 1587494 h 1815045"/>
                <a:gd name="connsiteX52" fmla="*/ 1942233 w 1972084"/>
                <a:gd name="connsiteY52" fmla="*/ 1627651 h 1815045"/>
                <a:gd name="connsiteX53" fmla="*/ 1919278 w 1972084"/>
                <a:gd name="connsiteY53" fmla="*/ 1663741 h 1815045"/>
                <a:gd name="connsiteX54" fmla="*/ 1878597 w 1972084"/>
                <a:gd name="connsiteY54" fmla="*/ 1776765 h 1815045"/>
                <a:gd name="connsiteX55" fmla="*/ 1856423 w 1972084"/>
                <a:gd name="connsiteY55" fmla="*/ 1768478 h 1815045"/>
                <a:gd name="connsiteX56" fmla="*/ 1837792 w 1972084"/>
                <a:gd name="connsiteY56" fmla="*/ 1755334 h 1815045"/>
                <a:gd name="connsiteX57" fmla="*/ 1817256 w 1972084"/>
                <a:gd name="connsiteY57" fmla="*/ 1722206 h 1815045"/>
                <a:gd name="connsiteX58" fmla="*/ 1806912 w 1972084"/>
                <a:gd name="connsiteY58" fmla="*/ 1719224 h 1815045"/>
                <a:gd name="connsiteX59" fmla="*/ 1794758 w 1972084"/>
                <a:gd name="connsiteY59" fmla="*/ 1711833 h 1815045"/>
                <a:gd name="connsiteX60" fmla="*/ 1721425 w 1972084"/>
                <a:gd name="connsiteY60" fmla="*/ 1695907 h 1815045"/>
                <a:gd name="connsiteX61" fmla="*/ 1717529 w 1972084"/>
                <a:gd name="connsiteY61" fmla="*/ 1695088 h 1815045"/>
                <a:gd name="connsiteX62" fmla="*/ 1681849 w 1972084"/>
                <a:gd name="connsiteY62" fmla="*/ 1687373 h 1815045"/>
                <a:gd name="connsiteX63" fmla="*/ 1670018 w 1972084"/>
                <a:gd name="connsiteY63" fmla="*/ 1691106 h 1815045"/>
                <a:gd name="connsiteX64" fmla="*/ 1655483 w 1972084"/>
                <a:gd name="connsiteY64" fmla="*/ 1693811 h 1815045"/>
                <a:gd name="connsiteX65" fmla="*/ 1660284 w 1972084"/>
                <a:gd name="connsiteY65" fmla="*/ 1707071 h 1815045"/>
                <a:gd name="connsiteX66" fmla="*/ 1651502 w 1972084"/>
                <a:gd name="connsiteY66" fmla="*/ 1727359 h 1815045"/>
                <a:gd name="connsiteX67" fmla="*/ 1643377 w 1972084"/>
                <a:gd name="connsiteY67" fmla="*/ 1739922 h 1815045"/>
                <a:gd name="connsiteX68" fmla="*/ 1627080 w 1972084"/>
                <a:gd name="connsiteY68" fmla="*/ 1742142 h 1815045"/>
                <a:gd name="connsiteX69" fmla="*/ 1613773 w 1972084"/>
                <a:gd name="connsiteY69" fmla="*/ 1753229 h 1815045"/>
                <a:gd name="connsiteX70" fmla="*/ 1609420 w 1972084"/>
                <a:gd name="connsiteY70" fmla="*/ 1772879 h 1815045"/>
                <a:gd name="connsiteX71" fmla="*/ 1588684 w 1972084"/>
                <a:gd name="connsiteY71" fmla="*/ 1790614 h 1815045"/>
                <a:gd name="connsiteX72" fmla="*/ 1586799 w 1972084"/>
                <a:gd name="connsiteY72" fmla="*/ 1792996 h 1815045"/>
                <a:gd name="connsiteX73" fmla="*/ 1550918 w 1972084"/>
                <a:gd name="connsiteY73" fmla="*/ 1813569 h 1815045"/>
                <a:gd name="connsiteX74" fmla="*/ 1519066 w 1972084"/>
                <a:gd name="connsiteY74" fmla="*/ 1815046 h 1815045"/>
                <a:gd name="connsiteX75" fmla="*/ 1518533 w 1972084"/>
                <a:gd name="connsiteY75" fmla="*/ 1788976 h 1815045"/>
                <a:gd name="connsiteX76" fmla="*/ 1510494 w 1972084"/>
                <a:gd name="connsiteY76" fmla="*/ 1765859 h 1815045"/>
                <a:gd name="connsiteX77" fmla="*/ 1508474 w 1972084"/>
                <a:gd name="connsiteY77" fmla="*/ 1741760 h 1815045"/>
                <a:gd name="connsiteX78" fmla="*/ 1513494 w 1972084"/>
                <a:gd name="connsiteY78" fmla="*/ 1719177 h 1815045"/>
                <a:gd name="connsiteX79" fmla="*/ 1482376 w 1972084"/>
                <a:gd name="connsiteY79" fmla="*/ 1717652 h 1815045"/>
                <a:gd name="connsiteX80" fmla="*/ 1461268 w 1972084"/>
                <a:gd name="connsiteY80" fmla="*/ 1712643 h 1815045"/>
                <a:gd name="connsiteX81" fmla="*/ 1452239 w 1972084"/>
                <a:gd name="connsiteY81" fmla="*/ 1701108 h 1815045"/>
                <a:gd name="connsiteX82" fmla="*/ 1437170 w 1972084"/>
                <a:gd name="connsiteY82" fmla="*/ 1673971 h 1815045"/>
                <a:gd name="connsiteX83" fmla="*/ 1443695 w 1972084"/>
                <a:gd name="connsiteY83" fmla="*/ 1635309 h 1815045"/>
                <a:gd name="connsiteX84" fmla="*/ 1435694 w 1972084"/>
                <a:gd name="connsiteY84" fmla="*/ 1606163 h 1815045"/>
                <a:gd name="connsiteX85" fmla="*/ 1427645 w 1972084"/>
                <a:gd name="connsiteY85" fmla="*/ 1586579 h 1815045"/>
                <a:gd name="connsiteX86" fmla="*/ 1401004 w 1972084"/>
                <a:gd name="connsiteY86" fmla="*/ 1578045 h 1815045"/>
                <a:gd name="connsiteX87" fmla="*/ 1392955 w 1972084"/>
                <a:gd name="connsiteY87" fmla="*/ 1563967 h 1815045"/>
                <a:gd name="connsiteX88" fmla="*/ 1379944 w 1972084"/>
                <a:gd name="connsiteY88" fmla="*/ 1556947 h 1815045"/>
                <a:gd name="connsiteX89" fmla="*/ 1368895 w 1972084"/>
                <a:gd name="connsiteY89" fmla="*/ 1525324 h 1815045"/>
                <a:gd name="connsiteX90" fmla="*/ 1337739 w 1972084"/>
                <a:gd name="connsiteY90" fmla="*/ 1512760 h 1815045"/>
                <a:gd name="connsiteX91" fmla="*/ 1326690 w 1972084"/>
                <a:gd name="connsiteY91" fmla="*/ 1492187 h 1815045"/>
                <a:gd name="connsiteX92" fmla="*/ 1315650 w 1972084"/>
                <a:gd name="connsiteY92" fmla="*/ 1453515 h 1815045"/>
                <a:gd name="connsiteX93" fmla="*/ 1313145 w 1972084"/>
                <a:gd name="connsiteY93" fmla="*/ 1404290 h 1815045"/>
                <a:gd name="connsiteX94" fmla="*/ 1291057 w 1972084"/>
                <a:gd name="connsiteY94" fmla="*/ 1402280 h 1815045"/>
                <a:gd name="connsiteX95" fmla="*/ 1274979 w 1972084"/>
                <a:gd name="connsiteY95" fmla="*/ 1407290 h 1815045"/>
                <a:gd name="connsiteX96" fmla="*/ 1231297 w 1972084"/>
                <a:gd name="connsiteY96" fmla="*/ 1414320 h 1815045"/>
                <a:gd name="connsiteX97" fmla="*/ 1212199 w 1972084"/>
                <a:gd name="connsiteY97" fmla="*/ 1415834 h 1815045"/>
                <a:gd name="connsiteX98" fmla="*/ 1200998 w 1972084"/>
                <a:gd name="connsiteY98" fmla="*/ 1417225 h 1815045"/>
                <a:gd name="connsiteX99" fmla="*/ 1187692 w 1972084"/>
                <a:gd name="connsiteY99" fmla="*/ 1412424 h 1815045"/>
                <a:gd name="connsiteX100" fmla="*/ 1181167 w 1972084"/>
                <a:gd name="connsiteY100" fmla="*/ 1411939 h 1815045"/>
                <a:gd name="connsiteX101" fmla="*/ 1172623 w 1972084"/>
                <a:gd name="connsiteY101" fmla="*/ 1427493 h 1815045"/>
                <a:gd name="connsiteX102" fmla="*/ 1153040 w 1972084"/>
                <a:gd name="connsiteY102" fmla="*/ 1448105 h 1815045"/>
                <a:gd name="connsiteX103" fmla="*/ 1133466 w 1972084"/>
                <a:gd name="connsiteY103" fmla="*/ 1458163 h 1815045"/>
                <a:gd name="connsiteX104" fmla="*/ 1128484 w 1972084"/>
                <a:gd name="connsiteY104" fmla="*/ 1460344 h 1815045"/>
                <a:gd name="connsiteX105" fmla="*/ 1110006 w 1972084"/>
                <a:gd name="connsiteY105" fmla="*/ 1478804 h 1815045"/>
                <a:gd name="connsiteX106" fmla="*/ 1094041 w 1972084"/>
                <a:gd name="connsiteY106" fmla="*/ 1480566 h 1815045"/>
                <a:gd name="connsiteX107" fmla="*/ 1064562 w 1972084"/>
                <a:gd name="connsiteY107" fmla="*/ 1500102 h 1815045"/>
                <a:gd name="connsiteX108" fmla="*/ 1039035 w 1972084"/>
                <a:gd name="connsiteY108" fmla="*/ 1504331 h 1815045"/>
                <a:gd name="connsiteX109" fmla="*/ 1011850 w 1972084"/>
                <a:gd name="connsiteY109" fmla="*/ 1528677 h 1815045"/>
                <a:gd name="connsiteX110" fmla="*/ 980275 w 1972084"/>
                <a:gd name="connsiteY110" fmla="*/ 1530858 h 1815045"/>
                <a:gd name="connsiteX111" fmla="*/ 954119 w 1972084"/>
                <a:gd name="connsiteY111" fmla="*/ 1543755 h 1815045"/>
                <a:gd name="connsiteX112" fmla="*/ 936136 w 1972084"/>
                <a:gd name="connsiteY112" fmla="*/ 1540478 h 1815045"/>
                <a:gd name="connsiteX113" fmla="*/ 911343 w 1972084"/>
                <a:gd name="connsiteY113" fmla="*/ 1544536 h 1815045"/>
                <a:gd name="connsiteX114" fmla="*/ 881796 w 1972084"/>
                <a:gd name="connsiteY114" fmla="*/ 1539564 h 1815045"/>
                <a:gd name="connsiteX115" fmla="*/ 844629 w 1972084"/>
                <a:gd name="connsiteY115" fmla="*/ 1556642 h 1815045"/>
                <a:gd name="connsiteX116" fmla="*/ 813016 w 1972084"/>
                <a:gd name="connsiteY116" fmla="*/ 1551966 h 1815045"/>
                <a:gd name="connsiteX117" fmla="*/ 763458 w 1972084"/>
                <a:gd name="connsiteY117" fmla="*/ 1570149 h 1815045"/>
                <a:gd name="connsiteX118" fmla="*/ 731968 w 1972084"/>
                <a:gd name="connsiteY118" fmla="*/ 1589360 h 1815045"/>
                <a:gd name="connsiteX119" fmla="*/ 735425 w 1972084"/>
                <a:gd name="connsiteY119" fmla="*/ 1576226 h 1815045"/>
                <a:gd name="connsiteX120" fmla="*/ 737845 w 1972084"/>
                <a:gd name="connsiteY120" fmla="*/ 1553108 h 1815045"/>
                <a:gd name="connsiteX121" fmla="*/ 736406 w 1972084"/>
                <a:gd name="connsiteY121" fmla="*/ 1535621 h 1815045"/>
                <a:gd name="connsiteX122" fmla="*/ 722643 w 1972084"/>
                <a:gd name="connsiteY122" fmla="*/ 1523676 h 1815045"/>
                <a:gd name="connsiteX123" fmla="*/ 697802 w 1972084"/>
                <a:gd name="connsiteY123" fmla="*/ 1525810 h 1815045"/>
                <a:gd name="connsiteX124" fmla="*/ 699288 w 1972084"/>
                <a:gd name="connsiteY124" fmla="*/ 1523581 h 1815045"/>
                <a:gd name="connsiteX125" fmla="*/ 734549 w 1972084"/>
                <a:gd name="connsiteY125" fmla="*/ 1490167 h 1815045"/>
                <a:gd name="connsiteX126" fmla="*/ 632898 w 1972084"/>
                <a:gd name="connsiteY126" fmla="*/ 1366304 h 1815045"/>
                <a:gd name="connsiteX127" fmla="*/ 613029 w 1972084"/>
                <a:gd name="connsiteY127" fmla="*/ 1312926 h 1815045"/>
                <a:gd name="connsiteX128" fmla="*/ 565614 w 1972084"/>
                <a:gd name="connsiteY128" fmla="*/ 1185567 h 1815045"/>
                <a:gd name="connsiteX129" fmla="*/ 485432 w 1972084"/>
                <a:gd name="connsiteY129" fmla="*/ 1197798 h 1815045"/>
                <a:gd name="connsiteX130" fmla="*/ 440684 w 1972084"/>
                <a:gd name="connsiteY130" fmla="*/ 1204655 h 1815045"/>
                <a:gd name="connsiteX131" fmla="*/ 399498 w 1972084"/>
                <a:gd name="connsiteY131" fmla="*/ 1096108 h 1815045"/>
                <a:gd name="connsiteX132" fmla="*/ 330479 w 1972084"/>
                <a:gd name="connsiteY132" fmla="*/ 914314 h 1815045"/>
                <a:gd name="connsiteX133" fmla="*/ 276453 w 1972084"/>
                <a:gd name="connsiteY133" fmla="*/ 772030 h 1815045"/>
                <a:gd name="connsiteX134" fmla="*/ 256461 w 1972084"/>
                <a:gd name="connsiteY134" fmla="*/ 715089 h 1815045"/>
                <a:gd name="connsiteX135" fmla="*/ 222152 w 1972084"/>
                <a:gd name="connsiteY135" fmla="*/ 628955 h 1815045"/>
                <a:gd name="connsiteX136" fmla="*/ 209617 w 1972084"/>
                <a:gd name="connsiteY136" fmla="*/ 593607 h 1815045"/>
                <a:gd name="connsiteX137" fmla="*/ 203625 w 1972084"/>
                <a:gd name="connsiteY137" fmla="*/ 568309 h 1815045"/>
                <a:gd name="connsiteX138" fmla="*/ 202149 w 1972084"/>
                <a:gd name="connsiteY138" fmla="*/ 555545 h 1815045"/>
                <a:gd name="connsiteX139" fmla="*/ 193691 w 1972084"/>
                <a:gd name="connsiteY139" fmla="*/ 521389 h 1815045"/>
                <a:gd name="connsiteX140" fmla="*/ 188557 w 1972084"/>
                <a:gd name="connsiteY140" fmla="*/ 499015 h 1815045"/>
                <a:gd name="connsiteX141" fmla="*/ 177394 w 1972084"/>
                <a:gd name="connsiteY141" fmla="*/ 445770 h 1815045"/>
                <a:gd name="connsiteX142" fmla="*/ 167497 w 1972084"/>
                <a:gd name="connsiteY142" fmla="*/ 407632 h 1815045"/>
                <a:gd name="connsiteX143" fmla="*/ 161506 w 1972084"/>
                <a:gd name="connsiteY143" fmla="*/ 395878 h 1815045"/>
                <a:gd name="connsiteX144" fmla="*/ 116062 w 1972084"/>
                <a:gd name="connsiteY144" fmla="*/ 331584 h 1815045"/>
                <a:gd name="connsiteX145" fmla="*/ 82763 w 1972084"/>
                <a:gd name="connsiteY145" fmla="*/ 376828 h 1815045"/>
                <a:gd name="connsiteX146" fmla="*/ 0 w 1972084"/>
                <a:gd name="connsiteY146" fmla="*/ 306581 h 1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972084" h="1815045">
                  <a:moveTo>
                    <a:pt x="0" y="306581"/>
                  </a:moveTo>
                  <a:lnTo>
                    <a:pt x="65332" y="224676"/>
                  </a:lnTo>
                  <a:lnTo>
                    <a:pt x="157705" y="108813"/>
                  </a:lnTo>
                  <a:lnTo>
                    <a:pt x="204264" y="54245"/>
                  </a:lnTo>
                  <a:lnTo>
                    <a:pt x="219694" y="36176"/>
                  </a:lnTo>
                  <a:lnTo>
                    <a:pt x="267919" y="5020"/>
                  </a:lnTo>
                  <a:lnTo>
                    <a:pt x="303047" y="0"/>
                  </a:lnTo>
                  <a:lnTo>
                    <a:pt x="360321" y="12068"/>
                  </a:lnTo>
                  <a:lnTo>
                    <a:pt x="421577" y="32147"/>
                  </a:lnTo>
                  <a:lnTo>
                    <a:pt x="555136" y="81334"/>
                  </a:lnTo>
                  <a:lnTo>
                    <a:pt x="651043" y="117920"/>
                  </a:lnTo>
                  <a:lnTo>
                    <a:pt x="705326" y="141237"/>
                  </a:lnTo>
                  <a:lnTo>
                    <a:pt x="752951" y="161677"/>
                  </a:lnTo>
                  <a:lnTo>
                    <a:pt x="815187" y="196825"/>
                  </a:lnTo>
                  <a:lnTo>
                    <a:pt x="842086" y="214570"/>
                  </a:lnTo>
                  <a:lnTo>
                    <a:pt x="939718" y="290198"/>
                  </a:lnTo>
                  <a:lnTo>
                    <a:pt x="960949" y="303495"/>
                  </a:lnTo>
                  <a:lnTo>
                    <a:pt x="979875" y="315325"/>
                  </a:lnTo>
                  <a:lnTo>
                    <a:pt x="1003935" y="328374"/>
                  </a:lnTo>
                  <a:lnTo>
                    <a:pt x="1007593" y="361712"/>
                  </a:lnTo>
                  <a:lnTo>
                    <a:pt x="1038835" y="647100"/>
                  </a:lnTo>
                  <a:lnTo>
                    <a:pt x="1047131" y="723043"/>
                  </a:lnTo>
                  <a:lnTo>
                    <a:pt x="1055170" y="756180"/>
                  </a:lnTo>
                  <a:lnTo>
                    <a:pt x="1074268" y="788289"/>
                  </a:lnTo>
                  <a:lnTo>
                    <a:pt x="1102347" y="810377"/>
                  </a:lnTo>
                  <a:lnTo>
                    <a:pt x="1132484" y="820436"/>
                  </a:lnTo>
                  <a:lnTo>
                    <a:pt x="1209799" y="839524"/>
                  </a:lnTo>
                  <a:lnTo>
                    <a:pt x="1231382" y="845106"/>
                  </a:lnTo>
                  <a:lnTo>
                    <a:pt x="1264063" y="853602"/>
                  </a:lnTo>
                  <a:lnTo>
                    <a:pt x="1288780" y="863375"/>
                  </a:lnTo>
                  <a:lnTo>
                    <a:pt x="1322318" y="876672"/>
                  </a:lnTo>
                  <a:lnTo>
                    <a:pt x="1384592" y="899789"/>
                  </a:lnTo>
                  <a:lnTo>
                    <a:pt x="1439733" y="922163"/>
                  </a:lnTo>
                  <a:lnTo>
                    <a:pt x="1458906" y="929926"/>
                  </a:lnTo>
                  <a:lnTo>
                    <a:pt x="1527181" y="960063"/>
                  </a:lnTo>
                  <a:lnTo>
                    <a:pt x="1591475" y="996191"/>
                  </a:lnTo>
                  <a:lnTo>
                    <a:pt x="1612335" y="1009612"/>
                  </a:lnTo>
                  <a:lnTo>
                    <a:pt x="1647682" y="1032358"/>
                  </a:lnTo>
                  <a:lnTo>
                    <a:pt x="1684849" y="1070495"/>
                  </a:lnTo>
                  <a:lnTo>
                    <a:pt x="1724997" y="1129779"/>
                  </a:lnTo>
                  <a:lnTo>
                    <a:pt x="1767202" y="1190006"/>
                  </a:lnTo>
                  <a:lnTo>
                    <a:pt x="1780994" y="1214190"/>
                  </a:lnTo>
                  <a:lnTo>
                    <a:pt x="1790272" y="1230373"/>
                  </a:lnTo>
                  <a:lnTo>
                    <a:pt x="1803368" y="1253280"/>
                  </a:lnTo>
                  <a:lnTo>
                    <a:pt x="1836496" y="1307478"/>
                  </a:lnTo>
                  <a:lnTo>
                    <a:pt x="1856851" y="1341796"/>
                  </a:lnTo>
                  <a:lnTo>
                    <a:pt x="1884731" y="1388831"/>
                  </a:lnTo>
                  <a:lnTo>
                    <a:pt x="1921850" y="1461173"/>
                  </a:lnTo>
                  <a:lnTo>
                    <a:pt x="1950996" y="1516390"/>
                  </a:lnTo>
                  <a:lnTo>
                    <a:pt x="1967075" y="1551537"/>
                  </a:lnTo>
                  <a:lnTo>
                    <a:pt x="1972085" y="1570625"/>
                  </a:lnTo>
                  <a:lnTo>
                    <a:pt x="1971466" y="1587494"/>
                  </a:lnTo>
                  <a:lnTo>
                    <a:pt x="1942233" y="1627651"/>
                  </a:lnTo>
                  <a:lnTo>
                    <a:pt x="1919278" y="1663741"/>
                  </a:lnTo>
                  <a:lnTo>
                    <a:pt x="1878597" y="1776765"/>
                  </a:lnTo>
                  <a:lnTo>
                    <a:pt x="1856423" y="1768478"/>
                  </a:lnTo>
                  <a:lnTo>
                    <a:pt x="1837792" y="1755334"/>
                  </a:lnTo>
                  <a:lnTo>
                    <a:pt x="1817256" y="1722206"/>
                  </a:lnTo>
                  <a:lnTo>
                    <a:pt x="1806912" y="1719224"/>
                  </a:lnTo>
                  <a:lnTo>
                    <a:pt x="1794758" y="1711833"/>
                  </a:lnTo>
                  <a:lnTo>
                    <a:pt x="1721425" y="1695907"/>
                  </a:lnTo>
                  <a:lnTo>
                    <a:pt x="1717529" y="1695088"/>
                  </a:lnTo>
                  <a:lnTo>
                    <a:pt x="1681849" y="1687373"/>
                  </a:lnTo>
                  <a:lnTo>
                    <a:pt x="1670018" y="1691106"/>
                  </a:lnTo>
                  <a:lnTo>
                    <a:pt x="1655483" y="1693811"/>
                  </a:lnTo>
                  <a:lnTo>
                    <a:pt x="1660284" y="1707071"/>
                  </a:lnTo>
                  <a:lnTo>
                    <a:pt x="1651502" y="1727359"/>
                  </a:lnTo>
                  <a:lnTo>
                    <a:pt x="1643377" y="1739922"/>
                  </a:lnTo>
                  <a:lnTo>
                    <a:pt x="1627080" y="1742142"/>
                  </a:lnTo>
                  <a:lnTo>
                    <a:pt x="1613773" y="1753229"/>
                  </a:lnTo>
                  <a:lnTo>
                    <a:pt x="1609420" y="1772879"/>
                  </a:lnTo>
                  <a:lnTo>
                    <a:pt x="1588684" y="1790614"/>
                  </a:lnTo>
                  <a:lnTo>
                    <a:pt x="1586799" y="1792996"/>
                  </a:lnTo>
                  <a:lnTo>
                    <a:pt x="1550918" y="1813569"/>
                  </a:lnTo>
                  <a:lnTo>
                    <a:pt x="1519066" y="1815046"/>
                  </a:lnTo>
                  <a:lnTo>
                    <a:pt x="1518533" y="1788976"/>
                  </a:lnTo>
                  <a:lnTo>
                    <a:pt x="1510494" y="1765859"/>
                  </a:lnTo>
                  <a:lnTo>
                    <a:pt x="1508474" y="1741760"/>
                  </a:lnTo>
                  <a:lnTo>
                    <a:pt x="1513494" y="1719177"/>
                  </a:lnTo>
                  <a:lnTo>
                    <a:pt x="1482376" y="1717652"/>
                  </a:lnTo>
                  <a:lnTo>
                    <a:pt x="1461268" y="1712643"/>
                  </a:lnTo>
                  <a:lnTo>
                    <a:pt x="1452239" y="1701108"/>
                  </a:lnTo>
                  <a:lnTo>
                    <a:pt x="1437170" y="1673971"/>
                  </a:lnTo>
                  <a:lnTo>
                    <a:pt x="1443695" y="1635309"/>
                  </a:lnTo>
                  <a:lnTo>
                    <a:pt x="1435694" y="1606163"/>
                  </a:lnTo>
                  <a:lnTo>
                    <a:pt x="1427645" y="1586579"/>
                  </a:lnTo>
                  <a:lnTo>
                    <a:pt x="1401004" y="1578045"/>
                  </a:lnTo>
                  <a:lnTo>
                    <a:pt x="1392955" y="1563967"/>
                  </a:lnTo>
                  <a:lnTo>
                    <a:pt x="1379944" y="1556947"/>
                  </a:lnTo>
                  <a:lnTo>
                    <a:pt x="1368895" y="1525324"/>
                  </a:lnTo>
                  <a:lnTo>
                    <a:pt x="1337739" y="1512760"/>
                  </a:lnTo>
                  <a:lnTo>
                    <a:pt x="1326690" y="1492187"/>
                  </a:lnTo>
                  <a:lnTo>
                    <a:pt x="1315650" y="1453515"/>
                  </a:lnTo>
                  <a:lnTo>
                    <a:pt x="1313145" y="1404290"/>
                  </a:lnTo>
                  <a:lnTo>
                    <a:pt x="1291057" y="1402280"/>
                  </a:lnTo>
                  <a:lnTo>
                    <a:pt x="1274979" y="1407290"/>
                  </a:lnTo>
                  <a:lnTo>
                    <a:pt x="1231297" y="1414320"/>
                  </a:lnTo>
                  <a:lnTo>
                    <a:pt x="1212199" y="1415834"/>
                  </a:lnTo>
                  <a:lnTo>
                    <a:pt x="1200998" y="1417225"/>
                  </a:lnTo>
                  <a:lnTo>
                    <a:pt x="1187692" y="1412424"/>
                  </a:lnTo>
                  <a:lnTo>
                    <a:pt x="1181167" y="1411939"/>
                  </a:lnTo>
                  <a:lnTo>
                    <a:pt x="1172623" y="1427493"/>
                  </a:lnTo>
                  <a:lnTo>
                    <a:pt x="1153040" y="1448105"/>
                  </a:lnTo>
                  <a:lnTo>
                    <a:pt x="1133466" y="1458163"/>
                  </a:lnTo>
                  <a:lnTo>
                    <a:pt x="1128484" y="1460344"/>
                  </a:lnTo>
                  <a:lnTo>
                    <a:pt x="1110006" y="1478804"/>
                  </a:lnTo>
                  <a:lnTo>
                    <a:pt x="1094041" y="1480566"/>
                  </a:lnTo>
                  <a:lnTo>
                    <a:pt x="1064562" y="1500102"/>
                  </a:lnTo>
                  <a:lnTo>
                    <a:pt x="1039035" y="1504331"/>
                  </a:lnTo>
                  <a:lnTo>
                    <a:pt x="1011850" y="1528677"/>
                  </a:lnTo>
                  <a:lnTo>
                    <a:pt x="980275" y="1530858"/>
                  </a:lnTo>
                  <a:lnTo>
                    <a:pt x="954119" y="1543755"/>
                  </a:lnTo>
                  <a:lnTo>
                    <a:pt x="936136" y="1540478"/>
                  </a:lnTo>
                  <a:lnTo>
                    <a:pt x="911343" y="1544536"/>
                  </a:lnTo>
                  <a:lnTo>
                    <a:pt x="881796" y="1539564"/>
                  </a:lnTo>
                  <a:lnTo>
                    <a:pt x="844629" y="1556642"/>
                  </a:lnTo>
                  <a:lnTo>
                    <a:pt x="813016" y="1551966"/>
                  </a:lnTo>
                  <a:lnTo>
                    <a:pt x="763458" y="1570149"/>
                  </a:lnTo>
                  <a:lnTo>
                    <a:pt x="731968" y="1589360"/>
                  </a:lnTo>
                  <a:lnTo>
                    <a:pt x="735425" y="1576226"/>
                  </a:lnTo>
                  <a:lnTo>
                    <a:pt x="737845" y="1553108"/>
                  </a:lnTo>
                  <a:lnTo>
                    <a:pt x="736406" y="1535621"/>
                  </a:lnTo>
                  <a:lnTo>
                    <a:pt x="722643" y="1523676"/>
                  </a:lnTo>
                  <a:lnTo>
                    <a:pt x="697802" y="1525810"/>
                  </a:lnTo>
                  <a:lnTo>
                    <a:pt x="699288" y="1523581"/>
                  </a:lnTo>
                  <a:lnTo>
                    <a:pt x="734549" y="1490167"/>
                  </a:lnTo>
                  <a:lnTo>
                    <a:pt x="632898" y="1366304"/>
                  </a:lnTo>
                  <a:lnTo>
                    <a:pt x="613029" y="1312926"/>
                  </a:lnTo>
                  <a:lnTo>
                    <a:pt x="565614" y="1185567"/>
                  </a:lnTo>
                  <a:lnTo>
                    <a:pt x="485432" y="1197798"/>
                  </a:lnTo>
                  <a:lnTo>
                    <a:pt x="440684" y="1204655"/>
                  </a:lnTo>
                  <a:lnTo>
                    <a:pt x="399498" y="1096108"/>
                  </a:lnTo>
                  <a:lnTo>
                    <a:pt x="330479" y="914314"/>
                  </a:lnTo>
                  <a:lnTo>
                    <a:pt x="276453" y="772030"/>
                  </a:lnTo>
                  <a:lnTo>
                    <a:pt x="256461" y="715089"/>
                  </a:lnTo>
                  <a:lnTo>
                    <a:pt x="222152" y="628955"/>
                  </a:lnTo>
                  <a:lnTo>
                    <a:pt x="209617" y="593607"/>
                  </a:lnTo>
                  <a:lnTo>
                    <a:pt x="203625" y="568309"/>
                  </a:lnTo>
                  <a:lnTo>
                    <a:pt x="202149" y="555545"/>
                  </a:lnTo>
                  <a:lnTo>
                    <a:pt x="193691" y="521389"/>
                  </a:lnTo>
                  <a:lnTo>
                    <a:pt x="188557" y="499015"/>
                  </a:lnTo>
                  <a:lnTo>
                    <a:pt x="177394" y="445770"/>
                  </a:lnTo>
                  <a:lnTo>
                    <a:pt x="167497" y="407632"/>
                  </a:lnTo>
                  <a:lnTo>
                    <a:pt x="161506" y="395878"/>
                  </a:lnTo>
                  <a:lnTo>
                    <a:pt x="116062" y="331584"/>
                  </a:lnTo>
                  <a:lnTo>
                    <a:pt x="82763" y="376828"/>
                  </a:lnTo>
                  <a:lnTo>
                    <a:pt x="0" y="30658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4" name="그래픽 2">
              <a:extLst>
                <a:ext uri="{FF2B5EF4-FFF2-40B4-BE49-F238E27FC236}">
                  <a16:creationId xmlns:a16="http://schemas.microsoft.com/office/drawing/2014/main" id="{7CC08165-8BE6-E78F-B2F2-83E7AD76BC37}"/>
                </a:ext>
              </a:extLst>
            </p:cNvPr>
            <p:cNvSpPr/>
            <p:nvPr/>
          </p:nvSpPr>
          <p:spPr>
            <a:xfrm>
              <a:off x="6473132" y="2506589"/>
              <a:ext cx="954985" cy="1020641"/>
            </a:xfrm>
            <a:custGeom>
              <a:avLst/>
              <a:gdLst>
                <a:gd name="connsiteX0" fmla="*/ 0 w 954985"/>
                <a:gd name="connsiteY0" fmla="*/ 621602 h 1020641"/>
                <a:gd name="connsiteX1" fmla="*/ 23689 w 954985"/>
                <a:gd name="connsiteY1" fmla="*/ 600761 h 1020641"/>
                <a:gd name="connsiteX2" fmla="*/ 44596 w 954985"/>
                <a:gd name="connsiteY2" fmla="*/ 582301 h 1020641"/>
                <a:gd name="connsiteX3" fmla="*/ 44844 w 954985"/>
                <a:gd name="connsiteY3" fmla="*/ 582101 h 1020641"/>
                <a:gd name="connsiteX4" fmla="*/ 110404 w 954985"/>
                <a:gd name="connsiteY4" fmla="*/ 525647 h 1020641"/>
                <a:gd name="connsiteX5" fmla="*/ 121720 w 954985"/>
                <a:gd name="connsiteY5" fmla="*/ 509883 h 1020641"/>
                <a:gd name="connsiteX6" fmla="*/ 127188 w 954985"/>
                <a:gd name="connsiteY6" fmla="*/ 502206 h 1020641"/>
                <a:gd name="connsiteX7" fmla="*/ 130959 w 954985"/>
                <a:gd name="connsiteY7" fmla="*/ 496910 h 1020641"/>
                <a:gd name="connsiteX8" fmla="*/ 136541 w 954985"/>
                <a:gd name="connsiteY8" fmla="*/ 488947 h 1020641"/>
                <a:gd name="connsiteX9" fmla="*/ 146771 w 954985"/>
                <a:gd name="connsiteY9" fmla="*/ 474821 h 1020641"/>
                <a:gd name="connsiteX10" fmla="*/ 168688 w 954985"/>
                <a:gd name="connsiteY10" fmla="*/ 442998 h 1020641"/>
                <a:gd name="connsiteX11" fmla="*/ 194263 w 954985"/>
                <a:gd name="connsiteY11" fmla="*/ 409213 h 1020641"/>
                <a:gd name="connsiteX12" fmla="*/ 198654 w 954985"/>
                <a:gd name="connsiteY12" fmla="*/ 403422 h 1020641"/>
                <a:gd name="connsiteX13" fmla="*/ 211588 w 954985"/>
                <a:gd name="connsiteY13" fmla="*/ 387687 h 1020641"/>
                <a:gd name="connsiteX14" fmla="*/ 226866 w 954985"/>
                <a:gd name="connsiteY14" fmla="*/ 369160 h 1020641"/>
                <a:gd name="connsiteX15" fmla="*/ 228657 w 954985"/>
                <a:gd name="connsiteY15" fmla="*/ 340176 h 1020641"/>
                <a:gd name="connsiteX16" fmla="*/ 274891 w 954985"/>
                <a:gd name="connsiteY16" fmla="*/ 339242 h 1020641"/>
                <a:gd name="connsiteX17" fmla="*/ 280111 w 954985"/>
                <a:gd name="connsiteY17" fmla="*/ 320402 h 1020641"/>
                <a:gd name="connsiteX18" fmla="*/ 292503 w 954985"/>
                <a:gd name="connsiteY18" fmla="*/ 280178 h 1020641"/>
                <a:gd name="connsiteX19" fmla="*/ 302362 w 954985"/>
                <a:gd name="connsiteY19" fmla="*/ 243935 h 1020641"/>
                <a:gd name="connsiteX20" fmla="*/ 313639 w 954985"/>
                <a:gd name="connsiteY20" fmla="*/ 246059 h 1020641"/>
                <a:gd name="connsiteX21" fmla="*/ 317992 w 954985"/>
                <a:gd name="connsiteY21" fmla="*/ 232477 h 1020641"/>
                <a:gd name="connsiteX22" fmla="*/ 326174 w 954985"/>
                <a:gd name="connsiteY22" fmla="*/ 209483 h 1020641"/>
                <a:gd name="connsiteX23" fmla="*/ 339890 w 954985"/>
                <a:gd name="connsiteY23" fmla="*/ 209636 h 1020641"/>
                <a:gd name="connsiteX24" fmla="*/ 353768 w 954985"/>
                <a:gd name="connsiteY24" fmla="*/ 228886 h 1020641"/>
                <a:gd name="connsiteX25" fmla="*/ 367151 w 954985"/>
                <a:gd name="connsiteY25" fmla="*/ 229257 h 1020641"/>
                <a:gd name="connsiteX26" fmla="*/ 375275 w 954985"/>
                <a:gd name="connsiteY26" fmla="*/ 227657 h 1020641"/>
                <a:gd name="connsiteX27" fmla="*/ 385496 w 954985"/>
                <a:gd name="connsiteY27" fmla="*/ 223304 h 1020641"/>
                <a:gd name="connsiteX28" fmla="*/ 400278 w 954985"/>
                <a:gd name="connsiteY28" fmla="*/ 233277 h 1020641"/>
                <a:gd name="connsiteX29" fmla="*/ 408899 w 954985"/>
                <a:gd name="connsiteY29" fmla="*/ 235134 h 1020641"/>
                <a:gd name="connsiteX30" fmla="*/ 416414 w 954985"/>
                <a:gd name="connsiteY30" fmla="*/ 233610 h 1020641"/>
                <a:gd name="connsiteX31" fmla="*/ 423853 w 954985"/>
                <a:gd name="connsiteY31" fmla="*/ 218170 h 1020641"/>
                <a:gd name="connsiteX32" fmla="*/ 427834 w 954985"/>
                <a:gd name="connsiteY32" fmla="*/ 216684 h 1020641"/>
                <a:gd name="connsiteX33" fmla="*/ 430549 w 954985"/>
                <a:gd name="connsiteY33" fmla="*/ 207359 h 1020641"/>
                <a:gd name="connsiteX34" fmla="*/ 437531 w 954985"/>
                <a:gd name="connsiteY34" fmla="*/ 203826 h 1020641"/>
                <a:gd name="connsiteX35" fmla="*/ 440284 w 954985"/>
                <a:gd name="connsiteY35" fmla="*/ 196463 h 1020641"/>
                <a:gd name="connsiteX36" fmla="*/ 448047 w 954985"/>
                <a:gd name="connsiteY36" fmla="*/ 190214 h 1020641"/>
                <a:gd name="connsiteX37" fmla="*/ 448418 w 954985"/>
                <a:gd name="connsiteY37" fmla="*/ 177375 h 1020641"/>
                <a:gd name="connsiteX38" fmla="*/ 454247 w 954985"/>
                <a:gd name="connsiteY38" fmla="*/ 169564 h 1020641"/>
                <a:gd name="connsiteX39" fmla="*/ 458152 w 954985"/>
                <a:gd name="connsiteY39" fmla="*/ 156315 h 1020641"/>
                <a:gd name="connsiteX40" fmla="*/ 469849 w 954985"/>
                <a:gd name="connsiteY40" fmla="*/ 145818 h 1020641"/>
                <a:gd name="connsiteX41" fmla="*/ 471411 w 954985"/>
                <a:gd name="connsiteY41" fmla="*/ 135293 h 1020641"/>
                <a:gd name="connsiteX42" fmla="*/ 479584 w 954985"/>
                <a:gd name="connsiteY42" fmla="*/ 127521 h 1020641"/>
                <a:gd name="connsiteX43" fmla="*/ 482698 w 954985"/>
                <a:gd name="connsiteY43" fmla="*/ 123625 h 1020641"/>
                <a:gd name="connsiteX44" fmla="*/ 486394 w 954985"/>
                <a:gd name="connsiteY44" fmla="*/ 120672 h 1020641"/>
                <a:gd name="connsiteX45" fmla="*/ 488118 w 954985"/>
                <a:gd name="connsiteY45" fmla="*/ 124578 h 1020641"/>
                <a:gd name="connsiteX46" fmla="*/ 490700 w 954985"/>
                <a:gd name="connsiteY46" fmla="*/ 130416 h 1020641"/>
                <a:gd name="connsiteX47" fmla="*/ 495205 w 954985"/>
                <a:gd name="connsiteY47" fmla="*/ 140351 h 1020641"/>
                <a:gd name="connsiteX48" fmla="*/ 498900 w 954985"/>
                <a:gd name="connsiteY48" fmla="*/ 145818 h 1020641"/>
                <a:gd name="connsiteX49" fmla="*/ 514502 w 954985"/>
                <a:gd name="connsiteY49" fmla="*/ 144913 h 1020641"/>
                <a:gd name="connsiteX50" fmla="*/ 526571 w 954985"/>
                <a:gd name="connsiteY50" fmla="*/ 140227 h 1020641"/>
                <a:gd name="connsiteX51" fmla="*/ 551650 w 954985"/>
                <a:gd name="connsiteY51" fmla="*/ 121101 h 1020641"/>
                <a:gd name="connsiteX52" fmla="*/ 557479 w 954985"/>
                <a:gd name="connsiteY52" fmla="*/ 125711 h 1020641"/>
                <a:gd name="connsiteX53" fmla="*/ 570424 w 954985"/>
                <a:gd name="connsiteY53" fmla="*/ 120463 h 1020641"/>
                <a:gd name="connsiteX54" fmla="*/ 595208 w 954985"/>
                <a:gd name="connsiteY54" fmla="*/ 115167 h 1020641"/>
                <a:gd name="connsiteX55" fmla="*/ 593807 w 954985"/>
                <a:gd name="connsiteY55" fmla="*/ 124368 h 1020641"/>
                <a:gd name="connsiteX56" fmla="*/ 600666 w 954985"/>
                <a:gd name="connsiteY56" fmla="*/ 124854 h 1020641"/>
                <a:gd name="connsiteX57" fmla="*/ 621602 w 954985"/>
                <a:gd name="connsiteY57" fmla="*/ 126159 h 1020641"/>
                <a:gd name="connsiteX58" fmla="*/ 624516 w 954985"/>
                <a:gd name="connsiteY58" fmla="*/ 120872 h 1020641"/>
                <a:gd name="connsiteX59" fmla="*/ 629393 w 954985"/>
                <a:gd name="connsiteY59" fmla="*/ 117453 h 1020641"/>
                <a:gd name="connsiteX60" fmla="*/ 637442 w 954985"/>
                <a:gd name="connsiteY60" fmla="*/ 115148 h 1020641"/>
                <a:gd name="connsiteX61" fmla="*/ 646271 w 954985"/>
                <a:gd name="connsiteY61" fmla="*/ 105842 h 1020641"/>
                <a:gd name="connsiteX62" fmla="*/ 636584 w 954985"/>
                <a:gd name="connsiteY62" fmla="*/ 101413 h 1020641"/>
                <a:gd name="connsiteX63" fmla="*/ 636251 w 954985"/>
                <a:gd name="connsiteY63" fmla="*/ 95202 h 1020641"/>
                <a:gd name="connsiteX64" fmla="*/ 640356 w 954985"/>
                <a:gd name="connsiteY64" fmla="*/ 81362 h 1020641"/>
                <a:gd name="connsiteX65" fmla="*/ 644957 w 954985"/>
                <a:gd name="connsiteY65" fmla="*/ 74590 h 1020641"/>
                <a:gd name="connsiteX66" fmla="*/ 651034 w 954985"/>
                <a:gd name="connsiteY66" fmla="*/ 71838 h 1020641"/>
                <a:gd name="connsiteX67" fmla="*/ 657197 w 954985"/>
                <a:gd name="connsiteY67" fmla="*/ 62160 h 1020641"/>
                <a:gd name="connsiteX68" fmla="*/ 661054 w 954985"/>
                <a:gd name="connsiteY68" fmla="*/ 59179 h 1020641"/>
                <a:gd name="connsiteX69" fmla="*/ 666636 w 954985"/>
                <a:gd name="connsiteY69" fmla="*/ 47349 h 1020641"/>
                <a:gd name="connsiteX70" fmla="*/ 675227 w 954985"/>
                <a:gd name="connsiteY70" fmla="*/ 36633 h 1020641"/>
                <a:gd name="connsiteX71" fmla="*/ 697030 w 954985"/>
                <a:gd name="connsiteY71" fmla="*/ 35071 h 1020641"/>
                <a:gd name="connsiteX72" fmla="*/ 722729 w 954985"/>
                <a:gd name="connsiteY72" fmla="*/ 24165 h 1020641"/>
                <a:gd name="connsiteX73" fmla="*/ 732873 w 954985"/>
                <a:gd name="connsiteY73" fmla="*/ 29594 h 1020641"/>
                <a:gd name="connsiteX74" fmla="*/ 744569 w 954985"/>
                <a:gd name="connsiteY74" fmla="*/ 29594 h 1020641"/>
                <a:gd name="connsiteX75" fmla="*/ 751551 w 954985"/>
                <a:gd name="connsiteY75" fmla="*/ 17116 h 1020641"/>
                <a:gd name="connsiteX76" fmla="*/ 773763 w 954985"/>
                <a:gd name="connsiteY76" fmla="*/ 8372 h 1020641"/>
                <a:gd name="connsiteX77" fmla="*/ 774135 w 954985"/>
                <a:gd name="connsiteY77" fmla="*/ 0 h 1020641"/>
                <a:gd name="connsiteX78" fmla="*/ 838800 w 954985"/>
                <a:gd name="connsiteY78" fmla="*/ 0 h 1020641"/>
                <a:gd name="connsiteX79" fmla="*/ 844305 w 954985"/>
                <a:gd name="connsiteY79" fmla="*/ 58826 h 1020641"/>
                <a:gd name="connsiteX80" fmla="*/ 852554 w 954985"/>
                <a:gd name="connsiteY80" fmla="*/ 102879 h 1020641"/>
                <a:gd name="connsiteX81" fmla="*/ 849230 w 954985"/>
                <a:gd name="connsiteY81" fmla="*/ 133721 h 1020641"/>
                <a:gd name="connsiteX82" fmla="*/ 822789 w 954985"/>
                <a:gd name="connsiteY82" fmla="*/ 172822 h 1020641"/>
                <a:gd name="connsiteX83" fmla="*/ 813968 w 954985"/>
                <a:gd name="connsiteY83" fmla="*/ 186776 h 1020641"/>
                <a:gd name="connsiteX84" fmla="*/ 802957 w 954985"/>
                <a:gd name="connsiteY84" fmla="*/ 204226 h 1020641"/>
                <a:gd name="connsiteX85" fmla="*/ 797462 w 954985"/>
                <a:gd name="connsiteY85" fmla="*/ 237811 h 1020641"/>
                <a:gd name="connsiteX86" fmla="*/ 800215 w 954985"/>
                <a:gd name="connsiteY86" fmla="*/ 249469 h 1020641"/>
                <a:gd name="connsiteX87" fmla="*/ 811216 w 954985"/>
                <a:gd name="connsiteY87" fmla="*/ 296189 h 1020641"/>
                <a:gd name="connsiteX88" fmla="*/ 814454 w 954985"/>
                <a:gd name="connsiteY88" fmla="*/ 312744 h 1020641"/>
                <a:gd name="connsiteX89" fmla="*/ 820045 w 954985"/>
                <a:gd name="connsiteY89" fmla="*/ 341357 h 1020641"/>
                <a:gd name="connsiteX90" fmla="*/ 828294 w 954985"/>
                <a:gd name="connsiteY90" fmla="*/ 397535 h 1020641"/>
                <a:gd name="connsiteX91" fmla="*/ 847592 w 954985"/>
                <a:gd name="connsiteY91" fmla="*/ 432254 h 1020641"/>
                <a:gd name="connsiteX92" fmla="*/ 872309 w 954985"/>
                <a:gd name="connsiteY92" fmla="*/ 468754 h 1020641"/>
                <a:gd name="connsiteX93" fmla="*/ 883396 w 954985"/>
                <a:gd name="connsiteY93" fmla="*/ 485137 h 1020641"/>
                <a:gd name="connsiteX94" fmla="*/ 930193 w 954985"/>
                <a:gd name="connsiteY94" fmla="*/ 558956 h 1020641"/>
                <a:gd name="connsiteX95" fmla="*/ 934345 w 954985"/>
                <a:gd name="connsiteY95" fmla="*/ 567414 h 1020641"/>
                <a:gd name="connsiteX96" fmla="*/ 941775 w 954985"/>
                <a:gd name="connsiteY96" fmla="*/ 582682 h 1020641"/>
                <a:gd name="connsiteX97" fmla="*/ 946499 w 954985"/>
                <a:gd name="connsiteY97" fmla="*/ 635803 h 1020641"/>
                <a:gd name="connsiteX98" fmla="*/ 949480 w 954985"/>
                <a:gd name="connsiteY98" fmla="*/ 669712 h 1020641"/>
                <a:gd name="connsiteX99" fmla="*/ 954986 w 954985"/>
                <a:gd name="connsiteY99" fmla="*/ 739673 h 1020641"/>
                <a:gd name="connsiteX100" fmla="*/ 953376 w 954985"/>
                <a:gd name="connsiteY100" fmla="*/ 761667 h 1020641"/>
                <a:gd name="connsiteX101" fmla="*/ 952776 w 954985"/>
                <a:gd name="connsiteY101" fmla="*/ 769439 h 1020641"/>
                <a:gd name="connsiteX102" fmla="*/ 947271 w 954985"/>
                <a:gd name="connsiteY102" fmla="*/ 792013 h 1020641"/>
                <a:gd name="connsiteX103" fmla="*/ 925802 w 954985"/>
                <a:gd name="connsiteY103" fmla="*/ 842143 h 1020641"/>
                <a:gd name="connsiteX104" fmla="*/ 914343 w 954985"/>
                <a:gd name="connsiteY104" fmla="*/ 866775 h 1020641"/>
                <a:gd name="connsiteX105" fmla="*/ 889464 w 954985"/>
                <a:gd name="connsiteY105" fmla="*/ 920353 h 1020641"/>
                <a:gd name="connsiteX106" fmla="*/ 863022 w 954985"/>
                <a:gd name="connsiteY106" fmla="*/ 983171 h 1020641"/>
                <a:gd name="connsiteX107" fmla="*/ 845944 w 954985"/>
                <a:gd name="connsiteY107" fmla="*/ 1020642 h 1020641"/>
                <a:gd name="connsiteX108" fmla="*/ 820817 w 954985"/>
                <a:gd name="connsiteY108" fmla="*/ 1007964 h 1020641"/>
                <a:gd name="connsiteX109" fmla="*/ 762686 w 954985"/>
                <a:gd name="connsiteY109" fmla="*/ 996210 h 1020641"/>
                <a:gd name="connsiteX110" fmla="*/ 655825 w 954985"/>
                <a:gd name="connsiteY110" fmla="*/ 975484 h 1020641"/>
                <a:gd name="connsiteX111" fmla="*/ 625078 w 954985"/>
                <a:gd name="connsiteY111" fmla="*/ 969531 h 1020641"/>
                <a:gd name="connsiteX112" fmla="*/ 620849 w 954985"/>
                <a:gd name="connsiteY112" fmla="*/ 969235 h 1020641"/>
                <a:gd name="connsiteX113" fmla="*/ 604018 w 954985"/>
                <a:gd name="connsiteY113" fmla="*/ 958320 h 1020641"/>
                <a:gd name="connsiteX114" fmla="*/ 603418 w 954985"/>
                <a:gd name="connsiteY114" fmla="*/ 957796 h 1020641"/>
                <a:gd name="connsiteX115" fmla="*/ 602389 w 954985"/>
                <a:gd name="connsiteY115" fmla="*/ 957091 h 1020641"/>
                <a:gd name="connsiteX116" fmla="*/ 597875 w 954985"/>
                <a:gd name="connsiteY116" fmla="*/ 952900 h 1020641"/>
                <a:gd name="connsiteX117" fmla="*/ 577425 w 954985"/>
                <a:gd name="connsiteY117" fmla="*/ 933688 h 1020641"/>
                <a:gd name="connsiteX118" fmla="*/ 573281 w 954985"/>
                <a:gd name="connsiteY118" fmla="*/ 929869 h 1020641"/>
                <a:gd name="connsiteX119" fmla="*/ 561899 w 954985"/>
                <a:gd name="connsiteY119" fmla="*/ 919363 h 1020641"/>
                <a:gd name="connsiteX120" fmla="*/ 512426 w 954985"/>
                <a:gd name="connsiteY120" fmla="*/ 871528 h 1020641"/>
                <a:gd name="connsiteX121" fmla="*/ 497157 w 954985"/>
                <a:gd name="connsiteY121" fmla="*/ 857317 h 1020641"/>
                <a:gd name="connsiteX122" fmla="*/ 437140 w 954985"/>
                <a:gd name="connsiteY122" fmla="*/ 802062 h 1020641"/>
                <a:gd name="connsiteX123" fmla="*/ 327307 w 954985"/>
                <a:gd name="connsiteY123" fmla="*/ 743350 h 1020641"/>
                <a:gd name="connsiteX124" fmla="*/ 315487 w 954985"/>
                <a:gd name="connsiteY124" fmla="*/ 736987 h 1020641"/>
                <a:gd name="connsiteX125" fmla="*/ 257670 w 954985"/>
                <a:gd name="connsiteY125" fmla="*/ 740759 h 1020641"/>
                <a:gd name="connsiteX126" fmla="*/ 255994 w 954985"/>
                <a:gd name="connsiteY126" fmla="*/ 751180 h 1020641"/>
                <a:gd name="connsiteX127" fmla="*/ 221666 w 954985"/>
                <a:gd name="connsiteY127" fmla="*/ 753647 h 1020641"/>
                <a:gd name="connsiteX128" fmla="*/ 202616 w 954985"/>
                <a:gd name="connsiteY128" fmla="*/ 762095 h 1020641"/>
                <a:gd name="connsiteX129" fmla="*/ 180327 w 954985"/>
                <a:gd name="connsiteY129" fmla="*/ 781965 h 1020641"/>
                <a:gd name="connsiteX130" fmla="*/ 159487 w 954985"/>
                <a:gd name="connsiteY130" fmla="*/ 798443 h 1020641"/>
                <a:gd name="connsiteX131" fmla="*/ 155220 w 954985"/>
                <a:gd name="connsiteY131" fmla="*/ 800119 h 1020641"/>
                <a:gd name="connsiteX132" fmla="*/ 140770 w 954985"/>
                <a:gd name="connsiteY132" fmla="*/ 805739 h 1020641"/>
                <a:gd name="connsiteX133" fmla="*/ 115653 w 954985"/>
                <a:gd name="connsiteY133" fmla="*/ 804301 h 1020641"/>
                <a:gd name="connsiteX134" fmla="*/ 49635 w 954985"/>
                <a:gd name="connsiteY134" fmla="*/ 780650 h 1020641"/>
                <a:gd name="connsiteX135" fmla="*/ 3648 w 954985"/>
                <a:gd name="connsiteY135" fmla="*/ 762991 h 1020641"/>
                <a:gd name="connsiteX136" fmla="*/ 3982 w 954985"/>
                <a:gd name="connsiteY136" fmla="*/ 751284 h 1020641"/>
                <a:gd name="connsiteX137" fmla="*/ 3934 w 954985"/>
                <a:gd name="connsiteY137" fmla="*/ 736216 h 1020641"/>
                <a:gd name="connsiteX138" fmla="*/ 2010 w 954985"/>
                <a:gd name="connsiteY138" fmla="*/ 679513 h 1020641"/>
                <a:gd name="connsiteX139" fmla="*/ 200 w 954985"/>
                <a:gd name="connsiteY139" fmla="*/ 629545 h 1020641"/>
                <a:gd name="connsiteX140" fmla="*/ 0 w 954985"/>
                <a:gd name="connsiteY140" fmla="*/ 621602 h 10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4985" h="1020641">
                  <a:moveTo>
                    <a:pt x="0" y="621602"/>
                  </a:moveTo>
                  <a:lnTo>
                    <a:pt x="23689" y="600761"/>
                  </a:lnTo>
                  <a:lnTo>
                    <a:pt x="44596" y="582301"/>
                  </a:lnTo>
                  <a:lnTo>
                    <a:pt x="44844" y="582101"/>
                  </a:lnTo>
                  <a:lnTo>
                    <a:pt x="110404" y="525647"/>
                  </a:lnTo>
                  <a:lnTo>
                    <a:pt x="121720" y="509883"/>
                  </a:lnTo>
                  <a:lnTo>
                    <a:pt x="127188" y="502206"/>
                  </a:lnTo>
                  <a:lnTo>
                    <a:pt x="130959" y="496910"/>
                  </a:lnTo>
                  <a:lnTo>
                    <a:pt x="136541" y="488947"/>
                  </a:lnTo>
                  <a:lnTo>
                    <a:pt x="146771" y="474821"/>
                  </a:lnTo>
                  <a:lnTo>
                    <a:pt x="168688" y="442998"/>
                  </a:lnTo>
                  <a:lnTo>
                    <a:pt x="194263" y="409213"/>
                  </a:lnTo>
                  <a:lnTo>
                    <a:pt x="198654" y="403422"/>
                  </a:lnTo>
                  <a:lnTo>
                    <a:pt x="211588" y="387687"/>
                  </a:lnTo>
                  <a:lnTo>
                    <a:pt x="226866" y="369160"/>
                  </a:lnTo>
                  <a:lnTo>
                    <a:pt x="228657" y="340176"/>
                  </a:lnTo>
                  <a:lnTo>
                    <a:pt x="274891" y="339242"/>
                  </a:lnTo>
                  <a:lnTo>
                    <a:pt x="280111" y="320402"/>
                  </a:lnTo>
                  <a:lnTo>
                    <a:pt x="292503" y="280178"/>
                  </a:lnTo>
                  <a:lnTo>
                    <a:pt x="302362" y="243935"/>
                  </a:lnTo>
                  <a:lnTo>
                    <a:pt x="313639" y="246059"/>
                  </a:lnTo>
                  <a:lnTo>
                    <a:pt x="317992" y="232477"/>
                  </a:lnTo>
                  <a:lnTo>
                    <a:pt x="326174" y="209483"/>
                  </a:lnTo>
                  <a:lnTo>
                    <a:pt x="339890" y="209636"/>
                  </a:lnTo>
                  <a:lnTo>
                    <a:pt x="353768" y="228886"/>
                  </a:lnTo>
                  <a:lnTo>
                    <a:pt x="367151" y="229257"/>
                  </a:lnTo>
                  <a:lnTo>
                    <a:pt x="375275" y="227657"/>
                  </a:lnTo>
                  <a:lnTo>
                    <a:pt x="385496" y="223304"/>
                  </a:lnTo>
                  <a:lnTo>
                    <a:pt x="400278" y="233277"/>
                  </a:lnTo>
                  <a:lnTo>
                    <a:pt x="408899" y="235134"/>
                  </a:lnTo>
                  <a:lnTo>
                    <a:pt x="416414" y="233610"/>
                  </a:lnTo>
                  <a:lnTo>
                    <a:pt x="423853" y="218170"/>
                  </a:lnTo>
                  <a:lnTo>
                    <a:pt x="427834" y="216684"/>
                  </a:lnTo>
                  <a:lnTo>
                    <a:pt x="430549" y="207359"/>
                  </a:lnTo>
                  <a:lnTo>
                    <a:pt x="437531" y="203826"/>
                  </a:lnTo>
                  <a:lnTo>
                    <a:pt x="440284" y="196463"/>
                  </a:lnTo>
                  <a:lnTo>
                    <a:pt x="448047" y="190214"/>
                  </a:lnTo>
                  <a:lnTo>
                    <a:pt x="448418" y="177375"/>
                  </a:lnTo>
                  <a:lnTo>
                    <a:pt x="454247" y="169564"/>
                  </a:lnTo>
                  <a:lnTo>
                    <a:pt x="458152" y="156315"/>
                  </a:lnTo>
                  <a:lnTo>
                    <a:pt x="469849" y="145818"/>
                  </a:lnTo>
                  <a:lnTo>
                    <a:pt x="471411" y="135293"/>
                  </a:lnTo>
                  <a:lnTo>
                    <a:pt x="479584" y="127521"/>
                  </a:lnTo>
                  <a:lnTo>
                    <a:pt x="482698" y="123625"/>
                  </a:lnTo>
                  <a:lnTo>
                    <a:pt x="486394" y="120672"/>
                  </a:lnTo>
                  <a:lnTo>
                    <a:pt x="488118" y="124578"/>
                  </a:lnTo>
                  <a:lnTo>
                    <a:pt x="490700" y="130416"/>
                  </a:lnTo>
                  <a:lnTo>
                    <a:pt x="495205" y="140351"/>
                  </a:lnTo>
                  <a:lnTo>
                    <a:pt x="498900" y="145818"/>
                  </a:lnTo>
                  <a:lnTo>
                    <a:pt x="514502" y="144913"/>
                  </a:lnTo>
                  <a:lnTo>
                    <a:pt x="526571" y="140227"/>
                  </a:lnTo>
                  <a:lnTo>
                    <a:pt x="551650" y="121101"/>
                  </a:lnTo>
                  <a:lnTo>
                    <a:pt x="557479" y="125711"/>
                  </a:lnTo>
                  <a:lnTo>
                    <a:pt x="570424" y="120463"/>
                  </a:lnTo>
                  <a:lnTo>
                    <a:pt x="595208" y="115167"/>
                  </a:lnTo>
                  <a:lnTo>
                    <a:pt x="593807" y="124368"/>
                  </a:lnTo>
                  <a:lnTo>
                    <a:pt x="600666" y="124854"/>
                  </a:lnTo>
                  <a:lnTo>
                    <a:pt x="621602" y="126159"/>
                  </a:lnTo>
                  <a:lnTo>
                    <a:pt x="624516" y="120872"/>
                  </a:lnTo>
                  <a:lnTo>
                    <a:pt x="629393" y="117453"/>
                  </a:lnTo>
                  <a:lnTo>
                    <a:pt x="637442" y="115148"/>
                  </a:lnTo>
                  <a:lnTo>
                    <a:pt x="646271" y="105842"/>
                  </a:lnTo>
                  <a:lnTo>
                    <a:pt x="636584" y="101413"/>
                  </a:lnTo>
                  <a:lnTo>
                    <a:pt x="636251" y="95202"/>
                  </a:lnTo>
                  <a:lnTo>
                    <a:pt x="640356" y="81362"/>
                  </a:lnTo>
                  <a:lnTo>
                    <a:pt x="644957" y="74590"/>
                  </a:lnTo>
                  <a:lnTo>
                    <a:pt x="651034" y="71838"/>
                  </a:lnTo>
                  <a:lnTo>
                    <a:pt x="657197" y="62160"/>
                  </a:lnTo>
                  <a:lnTo>
                    <a:pt x="661054" y="59179"/>
                  </a:lnTo>
                  <a:lnTo>
                    <a:pt x="666636" y="47349"/>
                  </a:lnTo>
                  <a:lnTo>
                    <a:pt x="675227" y="36633"/>
                  </a:lnTo>
                  <a:lnTo>
                    <a:pt x="697030" y="35071"/>
                  </a:lnTo>
                  <a:lnTo>
                    <a:pt x="722729" y="24165"/>
                  </a:lnTo>
                  <a:lnTo>
                    <a:pt x="732873" y="29594"/>
                  </a:lnTo>
                  <a:lnTo>
                    <a:pt x="744569" y="29594"/>
                  </a:lnTo>
                  <a:lnTo>
                    <a:pt x="751551" y="17116"/>
                  </a:lnTo>
                  <a:lnTo>
                    <a:pt x="773763" y="8372"/>
                  </a:lnTo>
                  <a:lnTo>
                    <a:pt x="774135" y="0"/>
                  </a:lnTo>
                  <a:lnTo>
                    <a:pt x="838800" y="0"/>
                  </a:lnTo>
                  <a:lnTo>
                    <a:pt x="844305" y="58826"/>
                  </a:lnTo>
                  <a:lnTo>
                    <a:pt x="852554" y="102879"/>
                  </a:lnTo>
                  <a:lnTo>
                    <a:pt x="849230" y="133721"/>
                  </a:lnTo>
                  <a:lnTo>
                    <a:pt x="822789" y="172822"/>
                  </a:lnTo>
                  <a:lnTo>
                    <a:pt x="813968" y="186776"/>
                  </a:lnTo>
                  <a:lnTo>
                    <a:pt x="802957" y="204226"/>
                  </a:lnTo>
                  <a:lnTo>
                    <a:pt x="797462" y="237811"/>
                  </a:lnTo>
                  <a:lnTo>
                    <a:pt x="800215" y="249469"/>
                  </a:lnTo>
                  <a:lnTo>
                    <a:pt x="811216" y="296189"/>
                  </a:lnTo>
                  <a:lnTo>
                    <a:pt x="814454" y="312744"/>
                  </a:lnTo>
                  <a:lnTo>
                    <a:pt x="820045" y="341357"/>
                  </a:lnTo>
                  <a:lnTo>
                    <a:pt x="828294" y="397535"/>
                  </a:lnTo>
                  <a:lnTo>
                    <a:pt x="847592" y="432254"/>
                  </a:lnTo>
                  <a:lnTo>
                    <a:pt x="872309" y="468754"/>
                  </a:lnTo>
                  <a:lnTo>
                    <a:pt x="883396" y="485137"/>
                  </a:lnTo>
                  <a:lnTo>
                    <a:pt x="930193" y="558956"/>
                  </a:lnTo>
                  <a:lnTo>
                    <a:pt x="934345" y="567414"/>
                  </a:lnTo>
                  <a:lnTo>
                    <a:pt x="941775" y="582682"/>
                  </a:lnTo>
                  <a:lnTo>
                    <a:pt x="946499" y="635803"/>
                  </a:lnTo>
                  <a:lnTo>
                    <a:pt x="949480" y="669712"/>
                  </a:lnTo>
                  <a:lnTo>
                    <a:pt x="954986" y="739673"/>
                  </a:lnTo>
                  <a:lnTo>
                    <a:pt x="953376" y="761667"/>
                  </a:lnTo>
                  <a:lnTo>
                    <a:pt x="952776" y="769439"/>
                  </a:lnTo>
                  <a:lnTo>
                    <a:pt x="947271" y="792013"/>
                  </a:lnTo>
                  <a:lnTo>
                    <a:pt x="925802" y="842143"/>
                  </a:lnTo>
                  <a:lnTo>
                    <a:pt x="914343" y="866775"/>
                  </a:lnTo>
                  <a:lnTo>
                    <a:pt x="889464" y="920353"/>
                  </a:lnTo>
                  <a:lnTo>
                    <a:pt x="863022" y="983171"/>
                  </a:lnTo>
                  <a:lnTo>
                    <a:pt x="845944" y="1020642"/>
                  </a:lnTo>
                  <a:lnTo>
                    <a:pt x="820817" y="1007964"/>
                  </a:lnTo>
                  <a:lnTo>
                    <a:pt x="762686" y="996210"/>
                  </a:lnTo>
                  <a:lnTo>
                    <a:pt x="655825" y="975484"/>
                  </a:lnTo>
                  <a:lnTo>
                    <a:pt x="625078" y="969531"/>
                  </a:lnTo>
                  <a:lnTo>
                    <a:pt x="620849" y="969235"/>
                  </a:lnTo>
                  <a:lnTo>
                    <a:pt x="604018" y="958320"/>
                  </a:lnTo>
                  <a:lnTo>
                    <a:pt x="603418" y="957796"/>
                  </a:lnTo>
                  <a:lnTo>
                    <a:pt x="602389" y="957091"/>
                  </a:lnTo>
                  <a:lnTo>
                    <a:pt x="597875" y="952900"/>
                  </a:lnTo>
                  <a:lnTo>
                    <a:pt x="577425" y="933688"/>
                  </a:lnTo>
                  <a:lnTo>
                    <a:pt x="573281" y="929869"/>
                  </a:lnTo>
                  <a:lnTo>
                    <a:pt x="561899" y="919363"/>
                  </a:lnTo>
                  <a:lnTo>
                    <a:pt x="512426" y="871528"/>
                  </a:lnTo>
                  <a:lnTo>
                    <a:pt x="497157" y="857317"/>
                  </a:lnTo>
                  <a:lnTo>
                    <a:pt x="437140" y="802062"/>
                  </a:lnTo>
                  <a:lnTo>
                    <a:pt x="327307" y="743350"/>
                  </a:lnTo>
                  <a:lnTo>
                    <a:pt x="315487" y="736987"/>
                  </a:lnTo>
                  <a:lnTo>
                    <a:pt x="257670" y="740759"/>
                  </a:lnTo>
                  <a:lnTo>
                    <a:pt x="255994" y="751180"/>
                  </a:lnTo>
                  <a:lnTo>
                    <a:pt x="221666" y="753647"/>
                  </a:lnTo>
                  <a:lnTo>
                    <a:pt x="202616" y="762095"/>
                  </a:lnTo>
                  <a:lnTo>
                    <a:pt x="180327" y="781965"/>
                  </a:lnTo>
                  <a:lnTo>
                    <a:pt x="159487" y="798443"/>
                  </a:lnTo>
                  <a:lnTo>
                    <a:pt x="155220" y="800119"/>
                  </a:lnTo>
                  <a:lnTo>
                    <a:pt x="140770" y="805739"/>
                  </a:lnTo>
                  <a:lnTo>
                    <a:pt x="115653" y="804301"/>
                  </a:lnTo>
                  <a:lnTo>
                    <a:pt x="49635" y="780650"/>
                  </a:lnTo>
                  <a:lnTo>
                    <a:pt x="3648" y="762991"/>
                  </a:lnTo>
                  <a:lnTo>
                    <a:pt x="3982" y="751284"/>
                  </a:lnTo>
                  <a:lnTo>
                    <a:pt x="3934" y="736216"/>
                  </a:lnTo>
                  <a:lnTo>
                    <a:pt x="2010" y="679513"/>
                  </a:lnTo>
                  <a:lnTo>
                    <a:pt x="200" y="629545"/>
                  </a:lnTo>
                  <a:lnTo>
                    <a:pt x="0" y="62160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5" name="그래픽 2">
              <a:extLst>
                <a:ext uri="{FF2B5EF4-FFF2-40B4-BE49-F238E27FC236}">
                  <a16:creationId xmlns:a16="http://schemas.microsoft.com/office/drawing/2014/main" id="{DD4DD355-A3AC-C8E4-277D-AEB61D7090A9}"/>
                </a:ext>
              </a:extLst>
            </p:cNvPr>
            <p:cNvSpPr/>
            <p:nvPr/>
          </p:nvSpPr>
          <p:spPr>
            <a:xfrm>
              <a:off x="7815262" y="1652949"/>
              <a:ext cx="1305658" cy="1967722"/>
            </a:xfrm>
            <a:custGeom>
              <a:avLst/>
              <a:gdLst>
                <a:gd name="connsiteX0" fmla="*/ 0 w 1305658"/>
                <a:gd name="connsiteY0" fmla="*/ 1580636 h 1967722"/>
                <a:gd name="connsiteX1" fmla="*/ 2981 w 1305658"/>
                <a:gd name="connsiteY1" fmla="*/ 1556938 h 1967722"/>
                <a:gd name="connsiteX2" fmla="*/ 1495 w 1305658"/>
                <a:gd name="connsiteY2" fmla="*/ 1537688 h 1967722"/>
                <a:gd name="connsiteX3" fmla="*/ 5229 w 1305658"/>
                <a:gd name="connsiteY3" fmla="*/ 1525124 h 1967722"/>
                <a:gd name="connsiteX4" fmla="*/ 17793 w 1305658"/>
                <a:gd name="connsiteY4" fmla="*/ 1503655 h 1967722"/>
                <a:gd name="connsiteX5" fmla="*/ 17793 w 1305658"/>
                <a:gd name="connsiteY5" fmla="*/ 1485910 h 1967722"/>
                <a:gd name="connsiteX6" fmla="*/ 31871 w 1305658"/>
                <a:gd name="connsiteY6" fmla="*/ 1465926 h 1967722"/>
                <a:gd name="connsiteX7" fmla="*/ 28137 w 1305658"/>
                <a:gd name="connsiteY7" fmla="*/ 1452620 h 1967722"/>
                <a:gd name="connsiteX8" fmla="*/ 55521 w 1305658"/>
                <a:gd name="connsiteY8" fmla="*/ 1411158 h 1967722"/>
                <a:gd name="connsiteX9" fmla="*/ 102155 w 1305658"/>
                <a:gd name="connsiteY9" fmla="*/ 1385954 h 1967722"/>
                <a:gd name="connsiteX10" fmla="*/ 116234 w 1305658"/>
                <a:gd name="connsiteY10" fmla="*/ 1370438 h 1967722"/>
                <a:gd name="connsiteX11" fmla="*/ 128844 w 1305658"/>
                <a:gd name="connsiteY11" fmla="*/ 1368209 h 1967722"/>
                <a:gd name="connsiteX12" fmla="*/ 136312 w 1305658"/>
                <a:gd name="connsiteY12" fmla="*/ 1356017 h 1967722"/>
                <a:gd name="connsiteX13" fmla="*/ 146580 w 1305658"/>
                <a:gd name="connsiteY13" fmla="*/ 1330443 h 1967722"/>
                <a:gd name="connsiteX14" fmla="*/ 153228 w 1305658"/>
                <a:gd name="connsiteY14" fmla="*/ 1302353 h 1967722"/>
                <a:gd name="connsiteX15" fmla="*/ 158077 w 1305658"/>
                <a:gd name="connsiteY15" fmla="*/ 1264815 h 1967722"/>
                <a:gd name="connsiteX16" fmla="*/ 160706 w 1305658"/>
                <a:gd name="connsiteY16" fmla="*/ 1244241 h 1967722"/>
                <a:gd name="connsiteX17" fmla="*/ 175527 w 1305658"/>
                <a:gd name="connsiteY17" fmla="*/ 1217600 h 1967722"/>
                <a:gd name="connsiteX18" fmla="*/ 196053 w 1305658"/>
                <a:gd name="connsiteY18" fmla="*/ 1180024 h 1967722"/>
                <a:gd name="connsiteX19" fmla="*/ 207712 w 1305658"/>
                <a:gd name="connsiteY19" fmla="*/ 1158793 h 1967722"/>
                <a:gd name="connsiteX20" fmla="*/ 224752 w 1305658"/>
                <a:gd name="connsiteY20" fmla="*/ 1143610 h 1967722"/>
                <a:gd name="connsiteX21" fmla="*/ 245030 w 1305658"/>
                <a:gd name="connsiteY21" fmla="*/ 1137323 h 1967722"/>
                <a:gd name="connsiteX22" fmla="*/ 260556 w 1305658"/>
                <a:gd name="connsiteY22" fmla="*/ 1124007 h 1967722"/>
                <a:gd name="connsiteX23" fmla="*/ 262776 w 1305658"/>
                <a:gd name="connsiteY23" fmla="*/ 1097737 h 1967722"/>
                <a:gd name="connsiteX24" fmla="*/ 258785 w 1305658"/>
                <a:gd name="connsiteY24" fmla="*/ 1068867 h 1967722"/>
                <a:gd name="connsiteX25" fmla="*/ 260975 w 1305658"/>
                <a:gd name="connsiteY25" fmla="*/ 1056637 h 1967722"/>
                <a:gd name="connsiteX26" fmla="*/ 248774 w 1305658"/>
                <a:gd name="connsiteY26" fmla="*/ 1049979 h 1967722"/>
                <a:gd name="connsiteX27" fmla="*/ 239496 w 1305658"/>
                <a:gd name="connsiteY27" fmla="*/ 1044435 h 1967722"/>
                <a:gd name="connsiteX28" fmla="*/ 223904 w 1305658"/>
                <a:gd name="connsiteY28" fmla="*/ 1017089 h 1967722"/>
                <a:gd name="connsiteX29" fmla="*/ 226857 w 1305658"/>
                <a:gd name="connsiteY29" fmla="*/ 1000049 h 1967722"/>
                <a:gd name="connsiteX30" fmla="*/ 240982 w 1305658"/>
                <a:gd name="connsiteY30" fmla="*/ 979694 h 1967722"/>
                <a:gd name="connsiteX31" fmla="*/ 252803 w 1305658"/>
                <a:gd name="connsiteY31" fmla="*/ 960073 h 1967722"/>
                <a:gd name="connsiteX32" fmla="*/ 283102 w 1305658"/>
                <a:gd name="connsiteY32" fmla="*/ 933060 h 1967722"/>
                <a:gd name="connsiteX33" fmla="*/ 295008 w 1305658"/>
                <a:gd name="connsiteY33" fmla="*/ 927478 h 1967722"/>
                <a:gd name="connsiteX34" fmla="*/ 297552 w 1305658"/>
                <a:gd name="connsiteY34" fmla="*/ 920496 h 1967722"/>
                <a:gd name="connsiteX35" fmla="*/ 294570 w 1305658"/>
                <a:gd name="connsiteY35" fmla="*/ 907180 h 1967722"/>
                <a:gd name="connsiteX36" fmla="*/ 294570 w 1305658"/>
                <a:gd name="connsiteY36" fmla="*/ 891626 h 1967722"/>
                <a:gd name="connsiteX37" fmla="*/ 292761 w 1305658"/>
                <a:gd name="connsiteY37" fmla="*/ 880539 h 1967722"/>
                <a:gd name="connsiteX38" fmla="*/ 299781 w 1305658"/>
                <a:gd name="connsiteY38" fmla="*/ 856098 h 1967722"/>
                <a:gd name="connsiteX39" fmla="*/ 300152 w 1305658"/>
                <a:gd name="connsiteY39" fmla="*/ 837248 h 1967722"/>
                <a:gd name="connsiteX40" fmla="*/ 294647 w 1305658"/>
                <a:gd name="connsiteY40" fmla="*/ 825379 h 1967722"/>
                <a:gd name="connsiteX41" fmla="*/ 273834 w 1305658"/>
                <a:gd name="connsiteY41" fmla="*/ 813178 h 1967722"/>
                <a:gd name="connsiteX42" fmla="*/ 273644 w 1305658"/>
                <a:gd name="connsiteY42" fmla="*/ 801195 h 1967722"/>
                <a:gd name="connsiteX43" fmla="*/ 283245 w 1305658"/>
                <a:gd name="connsiteY43" fmla="*/ 759114 h 1967722"/>
                <a:gd name="connsiteX44" fmla="*/ 283902 w 1305658"/>
                <a:gd name="connsiteY44" fmla="*/ 730282 h 1967722"/>
                <a:gd name="connsiteX45" fmla="*/ 273805 w 1305658"/>
                <a:gd name="connsiteY45" fmla="*/ 688086 h 1967722"/>
                <a:gd name="connsiteX46" fmla="*/ 276787 w 1305658"/>
                <a:gd name="connsiteY46" fmla="*/ 616315 h 1967722"/>
                <a:gd name="connsiteX47" fmla="*/ 263480 w 1305658"/>
                <a:gd name="connsiteY47" fmla="*/ 599275 h 1967722"/>
                <a:gd name="connsiteX48" fmla="*/ 259871 w 1305658"/>
                <a:gd name="connsiteY48" fmla="*/ 580425 h 1967722"/>
                <a:gd name="connsiteX49" fmla="*/ 246440 w 1305658"/>
                <a:gd name="connsiteY49" fmla="*/ 575624 h 1967722"/>
                <a:gd name="connsiteX50" fmla="*/ 222028 w 1305658"/>
                <a:gd name="connsiteY50" fmla="*/ 572643 h 1967722"/>
                <a:gd name="connsiteX51" fmla="*/ 191034 w 1305658"/>
                <a:gd name="connsiteY51" fmla="*/ 558946 h 1967722"/>
                <a:gd name="connsiteX52" fmla="*/ 169316 w 1305658"/>
                <a:gd name="connsiteY52" fmla="*/ 543592 h 1967722"/>
                <a:gd name="connsiteX53" fmla="*/ 134864 w 1305658"/>
                <a:gd name="connsiteY53" fmla="*/ 556470 h 1967722"/>
                <a:gd name="connsiteX54" fmla="*/ 98479 w 1305658"/>
                <a:gd name="connsiteY54" fmla="*/ 553641 h 1967722"/>
                <a:gd name="connsiteX55" fmla="*/ 82382 w 1305658"/>
                <a:gd name="connsiteY55" fmla="*/ 548059 h 1967722"/>
                <a:gd name="connsiteX56" fmla="*/ 48930 w 1305658"/>
                <a:gd name="connsiteY56" fmla="*/ 524913 h 1967722"/>
                <a:gd name="connsiteX57" fmla="*/ 45025 w 1305658"/>
                <a:gd name="connsiteY57" fmla="*/ 500120 h 1967722"/>
                <a:gd name="connsiteX58" fmla="*/ 73476 w 1305658"/>
                <a:gd name="connsiteY58" fmla="*/ 454466 h 1967722"/>
                <a:gd name="connsiteX59" fmla="*/ 75038 w 1305658"/>
                <a:gd name="connsiteY59" fmla="*/ 413128 h 1967722"/>
                <a:gd name="connsiteX60" fmla="*/ 120653 w 1305658"/>
                <a:gd name="connsiteY60" fmla="*/ 377257 h 1967722"/>
                <a:gd name="connsiteX61" fmla="*/ 149523 w 1305658"/>
                <a:gd name="connsiteY61" fmla="*/ 352816 h 1967722"/>
                <a:gd name="connsiteX62" fmla="*/ 185081 w 1305658"/>
                <a:gd name="connsiteY62" fmla="*/ 310991 h 1967722"/>
                <a:gd name="connsiteX63" fmla="*/ 186480 w 1305658"/>
                <a:gd name="connsiteY63" fmla="*/ 280283 h 1967722"/>
                <a:gd name="connsiteX64" fmla="*/ 197605 w 1305658"/>
                <a:gd name="connsiteY64" fmla="*/ 238087 h 1967722"/>
                <a:gd name="connsiteX65" fmla="*/ 188700 w 1305658"/>
                <a:gd name="connsiteY65" fmla="*/ 219599 h 1967722"/>
                <a:gd name="connsiteX66" fmla="*/ 181356 w 1305658"/>
                <a:gd name="connsiteY66" fmla="*/ 159249 h 1967722"/>
                <a:gd name="connsiteX67" fmla="*/ 187928 w 1305658"/>
                <a:gd name="connsiteY67" fmla="*/ 123377 h 1967722"/>
                <a:gd name="connsiteX68" fmla="*/ 174717 w 1305658"/>
                <a:gd name="connsiteY68" fmla="*/ 75562 h 1967722"/>
                <a:gd name="connsiteX69" fmla="*/ 186947 w 1305658"/>
                <a:gd name="connsiteY69" fmla="*/ 69523 h 1967722"/>
                <a:gd name="connsiteX70" fmla="*/ 199968 w 1305658"/>
                <a:gd name="connsiteY70" fmla="*/ 54864 h 1967722"/>
                <a:gd name="connsiteX71" fmla="*/ 220209 w 1305658"/>
                <a:gd name="connsiteY71" fmla="*/ 61522 h 1967722"/>
                <a:gd name="connsiteX72" fmla="*/ 235887 w 1305658"/>
                <a:gd name="connsiteY72" fmla="*/ 57541 h 1967722"/>
                <a:gd name="connsiteX73" fmla="*/ 251860 w 1305658"/>
                <a:gd name="connsiteY73" fmla="*/ 48235 h 1967722"/>
                <a:gd name="connsiteX74" fmla="*/ 267043 w 1305658"/>
                <a:gd name="connsiteY74" fmla="*/ 57798 h 1967722"/>
                <a:gd name="connsiteX75" fmla="*/ 311429 w 1305658"/>
                <a:gd name="connsiteY75" fmla="*/ 66323 h 1967722"/>
                <a:gd name="connsiteX76" fmla="*/ 335394 w 1305658"/>
                <a:gd name="connsiteY76" fmla="*/ 70056 h 1967722"/>
                <a:gd name="connsiteX77" fmla="*/ 354530 w 1305658"/>
                <a:gd name="connsiteY77" fmla="*/ 79620 h 1967722"/>
                <a:gd name="connsiteX78" fmla="*/ 424777 w 1305658"/>
                <a:gd name="connsiteY78" fmla="*/ 89221 h 1967722"/>
                <a:gd name="connsiteX79" fmla="*/ 457743 w 1305658"/>
                <a:gd name="connsiteY79" fmla="*/ 107566 h 1967722"/>
                <a:gd name="connsiteX80" fmla="*/ 485699 w 1305658"/>
                <a:gd name="connsiteY80" fmla="*/ 98527 h 1967722"/>
                <a:gd name="connsiteX81" fmla="*/ 516284 w 1305658"/>
                <a:gd name="connsiteY81" fmla="*/ 111300 h 1967722"/>
                <a:gd name="connsiteX82" fmla="*/ 571300 w 1305658"/>
                <a:gd name="connsiteY82" fmla="*/ 49054 h 1967722"/>
                <a:gd name="connsiteX83" fmla="*/ 625859 w 1305658"/>
                <a:gd name="connsiteY83" fmla="*/ 33080 h 1967722"/>
                <a:gd name="connsiteX84" fmla="*/ 655587 w 1305658"/>
                <a:gd name="connsiteY84" fmla="*/ 11287 h 1967722"/>
                <a:gd name="connsiteX85" fmla="*/ 687534 w 1305658"/>
                <a:gd name="connsiteY85" fmla="*/ 0 h 1967722"/>
                <a:gd name="connsiteX86" fmla="*/ 714251 w 1305658"/>
                <a:gd name="connsiteY86" fmla="*/ 5620 h 1967722"/>
                <a:gd name="connsiteX87" fmla="*/ 743941 w 1305658"/>
                <a:gd name="connsiteY87" fmla="*/ 34233 h 1967722"/>
                <a:gd name="connsiteX88" fmla="*/ 780812 w 1305658"/>
                <a:gd name="connsiteY88" fmla="*/ 42863 h 1967722"/>
                <a:gd name="connsiteX89" fmla="*/ 820302 w 1305658"/>
                <a:gd name="connsiteY89" fmla="*/ 111328 h 1967722"/>
                <a:gd name="connsiteX90" fmla="*/ 839505 w 1305658"/>
                <a:gd name="connsiteY90" fmla="*/ 154972 h 1967722"/>
                <a:gd name="connsiteX91" fmla="*/ 830104 w 1305658"/>
                <a:gd name="connsiteY91" fmla="*/ 271939 h 1967722"/>
                <a:gd name="connsiteX92" fmla="*/ 769954 w 1305658"/>
                <a:gd name="connsiteY92" fmla="*/ 351673 h 1967722"/>
                <a:gd name="connsiteX93" fmla="*/ 724462 w 1305658"/>
                <a:gd name="connsiteY93" fmla="*/ 447218 h 1967722"/>
                <a:gd name="connsiteX94" fmla="*/ 733082 w 1305658"/>
                <a:gd name="connsiteY94" fmla="*/ 558165 h 1967722"/>
                <a:gd name="connsiteX95" fmla="*/ 791013 w 1305658"/>
                <a:gd name="connsiteY95" fmla="*/ 668360 h 1967722"/>
                <a:gd name="connsiteX96" fmla="*/ 802300 w 1305658"/>
                <a:gd name="connsiteY96" fmla="*/ 692058 h 1967722"/>
                <a:gd name="connsiteX97" fmla="*/ 806072 w 1305658"/>
                <a:gd name="connsiteY97" fmla="*/ 782698 h 1967722"/>
                <a:gd name="connsiteX98" fmla="*/ 820769 w 1305658"/>
                <a:gd name="connsiteY98" fmla="*/ 874500 h 1967722"/>
                <a:gd name="connsiteX99" fmla="*/ 851611 w 1305658"/>
                <a:gd name="connsiteY99" fmla="*/ 969293 h 1967722"/>
                <a:gd name="connsiteX100" fmla="*/ 868489 w 1305658"/>
                <a:gd name="connsiteY100" fmla="*/ 1011422 h 1967722"/>
                <a:gd name="connsiteX101" fmla="*/ 915134 w 1305658"/>
                <a:gd name="connsiteY101" fmla="*/ 1065971 h 1967722"/>
                <a:gd name="connsiteX102" fmla="*/ 970798 w 1305658"/>
                <a:gd name="connsiteY102" fmla="*/ 1097928 h 1967722"/>
                <a:gd name="connsiteX103" fmla="*/ 1055456 w 1305658"/>
                <a:gd name="connsiteY103" fmla="*/ 1117130 h 1967722"/>
                <a:gd name="connsiteX104" fmla="*/ 1090803 w 1305658"/>
                <a:gd name="connsiteY104" fmla="*/ 1128036 h 1967722"/>
                <a:gd name="connsiteX105" fmla="*/ 1156249 w 1305658"/>
                <a:gd name="connsiteY105" fmla="*/ 1127303 h 1967722"/>
                <a:gd name="connsiteX106" fmla="*/ 1172794 w 1305658"/>
                <a:gd name="connsiteY106" fmla="*/ 1147010 h 1967722"/>
                <a:gd name="connsiteX107" fmla="*/ 1177852 w 1305658"/>
                <a:gd name="connsiteY107" fmla="*/ 1175252 h 1967722"/>
                <a:gd name="connsiteX108" fmla="*/ 1161336 w 1305658"/>
                <a:gd name="connsiteY108" fmla="*/ 1204941 h 1967722"/>
                <a:gd name="connsiteX109" fmla="*/ 1134818 w 1305658"/>
                <a:gd name="connsiteY109" fmla="*/ 1221686 h 1967722"/>
                <a:gd name="connsiteX110" fmla="*/ 1092155 w 1305658"/>
                <a:gd name="connsiteY110" fmla="*/ 1235240 h 1967722"/>
                <a:gd name="connsiteX111" fmla="*/ 1065466 w 1305658"/>
                <a:gd name="connsiteY111" fmla="*/ 1374420 h 1967722"/>
                <a:gd name="connsiteX112" fmla="*/ 1114949 w 1305658"/>
                <a:gd name="connsiteY112" fmla="*/ 1396222 h 1967722"/>
                <a:gd name="connsiteX113" fmla="*/ 1305659 w 1305658"/>
                <a:gd name="connsiteY113" fmla="*/ 1421149 h 1967722"/>
                <a:gd name="connsiteX114" fmla="*/ 1244232 w 1305658"/>
                <a:gd name="connsiteY114" fmla="*/ 1447790 h 1967722"/>
                <a:gd name="connsiteX115" fmla="*/ 1145038 w 1305658"/>
                <a:gd name="connsiteY115" fmla="*/ 1461869 h 1967722"/>
                <a:gd name="connsiteX116" fmla="*/ 1069410 w 1305658"/>
                <a:gd name="connsiteY116" fmla="*/ 1525676 h 1967722"/>
                <a:gd name="connsiteX117" fmla="*/ 1002945 w 1305658"/>
                <a:gd name="connsiteY117" fmla="*/ 1581798 h 1967722"/>
                <a:gd name="connsiteX118" fmla="*/ 952615 w 1305658"/>
                <a:gd name="connsiteY118" fmla="*/ 1593618 h 1967722"/>
                <a:gd name="connsiteX119" fmla="*/ 918572 w 1305658"/>
                <a:gd name="connsiteY119" fmla="*/ 1638005 h 1967722"/>
                <a:gd name="connsiteX120" fmla="*/ 892540 w 1305658"/>
                <a:gd name="connsiteY120" fmla="*/ 1643758 h 1967722"/>
                <a:gd name="connsiteX121" fmla="*/ 831247 w 1305658"/>
                <a:gd name="connsiteY121" fmla="*/ 1657264 h 1967722"/>
                <a:gd name="connsiteX122" fmla="*/ 786822 w 1305658"/>
                <a:gd name="connsiteY122" fmla="*/ 1689821 h 1967722"/>
                <a:gd name="connsiteX123" fmla="*/ 769296 w 1305658"/>
                <a:gd name="connsiteY123" fmla="*/ 1689411 h 1967722"/>
                <a:gd name="connsiteX124" fmla="*/ 656558 w 1305658"/>
                <a:gd name="connsiteY124" fmla="*/ 1686830 h 1967722"/>
                <a:gd name="connsiteX125" fmla="*/ 558146 w 1305658"/>
                <a:gd name="connsiteY125" fmla="*/ 1719101 h 1967722"/>
                <a:gd name="connsiteX126" fmla="*/ 489299 w 1305658"/>
                <a:gd name="connsiteY126" fmla="*/ 1741599 h 1967722"/>
                <a:gd name="connsiteX127" fmla="*/ 376781 w 1305658"/>
                <a:gd name="connsiteY127" fmla="*/ 1794929 h 1967722"/>
                <a:gd name="connsiteX128" fmla="*/ 311096 w 1305658"/>
                <a:gd name="connsiteY128" fmla="*/ 1852451 h 1967722"/>
                <a:gd name="connsiteX129" fmla="*/ 280388 w 1305658"/>
                <a:gd name="connsiteY129" fmla="*/ 1904467 h 1967722"/>
                <a:gd name="connsiteX130" fmla="*/ 269881 w 1305658"/>
                <a:gd name="connsiteY130" fmla="*/ 1946548 h 1967722"/>
                <a:gd name="connsiteX131" fmla="*/ 211998 w 1305658"/>
                <a:gd name="connsiteY131" fmla="*/ 1929994 h 1967722"/>
                <a:gd name="connsiteX132" fmla="*/ 220894 w 1305658"/>
                <a:gd name="connsiteY132" fmla="*/ 1898828 h 1967722"/>
                <a:gd name="connsiteX133" fmla="*/ 209769 w 1305658"/>
                <a:gd name="connsiteY133" fmla="*/ 1867833 h 1967722"/>
                <a:gd name="connsiteX134" fmla="*/ 178403 w 1305658"/>
                <a:gd name="connsiteY134" fmla="*/ 1868453 h 1967722"/>
                <a:gd name="connsiteX135" fmla="*/ 152133 w 1305658"/>
                <a:gd name="connsiteY135" fmla="*/ 1876987 h 1967722"/>
                <a:gd name="connsiteX136" fmla="*/ 141198 w 1305658"/>
                <a:gd name="connsiteY136" fmla="*/ 1898047 h 1967722"/>
                <a:gd name="connsiteX137" fmla="*/ 133978 w 1305658"/>
                <a:gd name="connsiteY137" fmla="*/ 1912010 h 1967722"/>
                <a:gd name="connsiteX138" fmla="*/ 125806 w 1305658"/>
                <a:gd name="connsiteY138" fmla="*/ 1927774 h 1967722"/>
                <a:gd name="connsiteX139" fmla="*/ 92593 w 1305658"/>
                <a:gd name="connsiteY139" fmla="*/ 1944443 h 1967722"/>
                <a:gd name="connsiteX140" fmla="*/ 76295 w 1305658"/>
                <a:gd name="connsiteY140" fmla="*/ 1967351 h 1967722"/>
                <a:gd name="connsiteX141" fmla="*/ 60684 w 1305658"/>
                <a:gd name="connsiteY141" fmla="*/ 1967722 h 1967722"/>
                <a:gd name="connsiteX142" fmla="*/ 37985 w 1305658"/>
                <a:gd name="connsiteY142" fmla="*/ 1934470 h 1967722"/>
                <a:gd name="connsiteX143" fmla="*/ 36871 w 1305658"/>
                <a:gd name="connsiteY143" fmla="*/ 1907048 h 1967722"/>
                <a:gd name="connsiteX144" fmla="*/ 31623 w 1305658"/>
                <a:gd name="connsiteY144" fmla="*/ 1891370 h 1967722"/>
                <a:gd name="connsiteX145" fmla="*/ 27804 w 1305658"/>
                <a:gd name="connsiteY145" fmla="*/ 1887341 h 1967722"/>
                <a:gd name="connsiteX146" fmla="*/ 10725 w 1305658"/>
                <a:gd name="connsiteY146" fmla="*/ 1869281 h 1967722"/>
                <a:gd name="connsiteX147" fmla="*/ 4810 w 1305658"/>
                <a:gd name="connsiteY147" fmla="*/ 1853022 h 1967722"/>
                <a:gd name="connsiteX148" fmla="*/ 8954 w 1305658"/>
                <a:gd name="connsiteY148" fmla="*/ 1826714 h 1967722"/>
                <a:gd name="connsiteX149" fmla="*/ 26289 w 1305658"/>
                <a:gd name="connsiteY149" fmla="*/ 1768993 h 1967722"/>
                <a:gd name="connsiteX150" fmla="*/ 27717 w 1305658"/>
                <a:gd name="connsiteY150" fmla="*/ 1739760 h 1967722"/>
                <a:gd name="connsiteX151" fmla="*/ 41034 w 1305658"/>
                <a:gd name="connsiteY151" fmla="*/ 1691269 h 1967722"/>
                <a:gd name="connsiteX152" fmla="*/ 42519 w 1305658"/>
                <a:gd name="connsiteY152" fmla="*/ 1666856 h 1967722"/>
                <a:gd name="connsiteX153" fmla="*/ 52159 w 1305658"/>
                <a:gd name="connsiteY153" fmla="*/ 1629832 h 1967722"/>
                <a:gd name="connsiteX154" fmla="*/ 49616 w 1305658"/>
                <a:gd name="connsiteY154" fmla="*/ 1613906 h 1967722"/>
                <a:gd name="connsiteX155" fmla="*/ 37709 w 1305658"/>
                <a:gd name="connsiteY155" fmla="*/ 1604296 h 1967722"/>
                <a:gd name="connsiteX156" fmla="*/ 20012 w 1305658"/>
                <a:gd name="connsiteY156" fmla="*/ 1600933 h 1967722"/>
                <a:gd name="connsiteX157" fmla="*/ 9963 w 1305658"/>
                <a:gd name="connsiteY157" fmla="*/ 1591332 h 1967722"/>
                <a:gd name="connsiteX158" fmla="*/ 0 w 1305658"/>
                <a:gd name="connsiteY158" fmla="*/ 1580636 h 19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05658" h="1967722">
                  <a:moveTo>
                    <a:pt x="0" y="1580636"/>
                  </a:moveTo>
                  <a:lnTo>
                    <a:pt x="2981" y="1556938"/>
                  </a:lnTo>
                  <a:lnTo>
                    <a:pt x="1495" y="1537688"/>
                  </a:lnTo>
                  <a:lnTo>
                    <a:pt x="5229" y="1525124"/>
                  </a:lnTo>
                  <a:lnTo>
                    <a:pt x="17793" y="1503655"/>
                  </a:lnTo>
                  <a:lnTo>
                    <a:pt x="17793" y="1485910"/>
                  </a:lnTo>
                  <a:lnTo>
                    <a:pt x="31871" y="1465926"/>
                  </a:lnTo>
                  <a:lnTo>
                    <a:pt x="28137" y="1452620"/>
                  </a:lnTo>
                  <a:lnTo>
                    <a:pt x="55521" y="1411158"/>
                  </a:lnTo>
                  <a:lnTo>
                    <a:pt x="102155" y="1385954"/>
                  </a:lnTo>
                  <a:lnTo>
                    <a:pt x="116234" y="1370438"/>
                  </a:lnTo>
                  <a:lnTo>
                    <a:pt x="128844" y="1368209"/>
                  </a:lnTo>
                  <a:lnTo>
                    <a:pt x="136312" y="1356017"/>
                  </a:lnTo>
                  <a:lnTo>
                    <a:pt x="146580" y="1330443"/>
                  </a:lnTo>
                  <a:lnTo>
                    <a:pt x="153228" y="1302353"/>
                  </a:lnTo>
                  <a:lnTo>
                    <a:pt x="158077" y="1264815"/>
                  </a:lnTo>
                  <a:lnTo>
                    <a:pt x="160706" y="1244241"/>
                  </a:lnTo>
                  <a:lnTo>
                    <a:pt x="175527" y="1217600"/>
                  </a:lnTo>
                  <a:lnTo>
                    <a:pt x="196053" y="1180024"/>
                  </a:lnTo>
                  <a:lnTo>
                    <a:pt x="207712" y="1158793"/>
                  </a:lnTo>
                  <a:lnTo>
                    <a:pt x="224752" y="1143610"/>
                  </a:lnTo>
                  <a:lnTo>
                    <a:pt x="245030" y="1137323"/>
                  </a:lnTo>
                  <a:lnTo>
                    <a:pt x="260556" y="1124007"/>
                  </a:lnTo>
                  <a:lnTo>
                    <a:pt x="262776" y="1097737"/>
                  </a:lnTo>
                  <a:lnTo>
                    <a:pt x="258785" y="1068867"/>
                  </a:lnTo>
                  <a:lnTo>
                    <a:pt x="260975" y="1056637"/>
                  </a:lnTo>
                  <a:lnTo>
                    <a:pt x="248774" y="1049979"/>
                  </a:lnTo>
                  <a:lnTo>
                    <a:pt x="239496" y="1044435"/>
                  </a:lnTo>
                  <a:lnTo>
                    <a:pt x="223904" y="1017089"/>
                  </a:lnTo>
                  <a:lnTo>
                    <a:pt x="226857" y="1000049"/>
                  </a:lnTo>
                  <a:lnTo>
                    <a:pt x="240982" y="979694"/>
                  </a:lnTo>
                  <a:lnTo>
                    <a:pt x="252803" y="960073"/>
                  </a:lnTo>
                  <a:lnTo>
                    <a:pt x="283102" y="933060"/>
                  </a:lnTo>
                  <a:lnTo>
                    <a:pt x="295008" y="927478"/>
                  </a:lnTo>
                  <a:lnTo>
                    <a:pt x="297552" y="920496"/>
                  </a:lnTo>
                  <a:lnTo>
                    <a:pt x="294570" y="907180"/>
                  </a:lnTo>
                  <a:lnTo>
                    <a:pt x="294570" y="891626"/>
                  </a:lnTo>
                  <a:lnTo>
                    <a:pt x="292761" y="880539"/>
                  </a:lnTo>
                  <a:lnTo>
                    <a:pt x="299781" y="856098"/>
                  </a:lnTo>
                  <a:lnTo>
                    <a:pt x="300152" y="837248"/>
                  </a:lnTo>
                  <a:lnTo>
                    <a:pt x="294647" y="825379"/>
                  </a:lnTo>
                  <a:lnTo>
                    <a:pt x="273834" y="813178"/>
                  </a:lnTo>
                  <a:lnTo>
                    <a:pt x="273644" y="801195"/>
                  </a:lnTo>
                  <a:lnTo>
                    <a:pt x="283245" y="759114"/>
                  </a:lnTo>
                  <a:lnTo>
                    <a:pt x="283902" y="730282"/>
                  </a:lnTo>
                  <a:lnTo>
                    <a:pt x="273805" y="688086"/>
                  </a:lnTo>
                  <a:lnTo>
                    <a:pt x="276787" y="616315"/>
                  </a:lnTo>
                  <a:lnTo>
                    <a:pt x="263480" y="599275"/>
                  </a:lnTo>
                  <a:lnTo>
                    <a:pt x="259871" y="580425"/>
                  </a:lnTo>
                  <a:lnTo>
                    <a:pt x="246440" y="575624"/>
                  </a:lnTo>
                  <a:lnTo>
                    <a:pt x="222028" y="572643"/>
                  </a:lnTo>
                  <a:lnTo>
                    <a:pt x="191034" y="558946"/>
                  </a:lnTo>
                  <a:lnTo>
                    <a:pt x="169316" y="543592"/>
                  </a:lnTo>
                  <a:lnTo>
                    <a:pt x="134864" y="556470"/>
                  </a:lnTo>
                  <a:lnTo>
                    <a:pt x="98479" y="553641"/>
                  </a:lnTo>
                  <a:lnTo>
                    <a:pt x="82382" y="548059"/>
                  </a:lnTo>
                  <a:lnTo>
                    <a:pt x="48930" y="524913"/>
                  </a:lnTo>
                  <a:lnTo>
                    <a:pt x="45025" y="500120"/>
                  </a:lnTo>
                  <a:lnTo>
                    <a:pt x="73476" y="454466"/>
                  </a:lnTo>
                  <a:lnTo>
                    <a:pt x="75038" y="413128"/>
                  </a:lnTo>
                  <a:lnTo>
                    <a:pt x="120653" y="377257"/>
                  </a:lnTo>
                  <a:lnTo>
                    <a:pt x="149523" y="352816"/>
                  </a:lnTo>
                  <a:lnTo>
                    <a:pt x="185081" y="310991"/>
                  </a:lnTo>
                  <a:lnTo>
                    <a:pt x="186480" y="280283"/>
                  </a:lnTo>
                  <a:lnTo>
                    <a:pt x="197605" y="238087"/>
                  </a:lnTo>
                  <a:lnTo>
                    <a:pt x="188700" y="219599"/>
                  </a:lnTo>
                  <a:lnTo>
                    <a:pt x="181356" y="159249"/>
                  </a:lnTo>
                  <a:lnTo>
                    <a:pt x="187928" y="123377"/>
                  </a:lnTo>
                  <a:lnTo>
                    <a:pt x="174717" y="75562"/>
                  </a:lnTo>
                  <a:lnTo>
                    <a:pt x="186947" y="69523"/>
                  </a:lnTo>
                  <a:lnTo>
                    <a:pt x="199968" y="54864"/>
                  </a:lnTo>
                  <a:lnTo>
                    <a:pt x="220209" y="61522"/>
                  </a:lnTo>
                  <a:lnTo>
                    <a:pt x="235887" y="57541"/>
                  </a:lnTo>
                  <a:lnTo>
                    <a:pt x="251860" y="48235"/>
                  </a:lnTo>
                  <a:lnTo>
                    <a:pt x="267043" y="57798"/>
                  </a:lnTo>
                  <a:lnTo>
                    <a:pt x="311429" y="66323"/>
                  </a:lnTo>
                  <a:lnTo>
                    <a:pt x="335394" y="70056"/>
                  </a:lnTo>
                  <a:lnTo>
                    <a:pt x="354530" y="79620"/>
                  </a:lnTo>
                  <a:lnTo>
                    <a:pt x="424777" y="89221"/>
                  </a:lnTo>
                  <a:lnTo>
                    <a:pt x="457743" y="107566"/>
                  </a:lnTo>
                  <a:lnTo>
                    <a:pt x="485699" y="98527"/>
                  </a:lnTo>
                  <a:lnTo>
                    <a:pt x="516284" y="111300"/>
                  </a:lnTo>
                  <a:lnTo>
                    <a:pt x="571300" y="49054"/>
                  </a:lnTo>
                  <a:lnTo>
                    <a:pt x="625859" y="33080"/>
                  </a:lnTo>
                  <a:lnTo>
                    <a:pt x="655587" y="11287"/>
                  </a:lnTo>
                  <a:lnTo>
                    <a:pt x="687534" y="0"/>
                  </a:lnTo>
                  <a:lnTo>
                    <a:pt x="714251" y="5620"/>
                  </a:lnTo>
                  <a:lnTo>
                    <a:pt x="743941" y="34233"/>
                  </a:lnTo>
                  <a:lnTo>
                    <a:pt x="780812" y="42863"/>
                  </a:lnTo>
                  <a:lnTo>
                    <a:pt x="820302" y="111328"/>
                  </a:lnTo>
                  <a:lnTo>
                    <a:pt x="839505" y="154972"/>
                  </a:lnTo>
                  <a:lnTo>
                    <a:pt x="830104" y="271939"/>
                  </a:lnTo>
                  <a:lnTo>
                    <a:pt x="769954" y="351673"/>
                  </a:lnTo>
                  <a:lnTo>
                    <a:pt x="724462" y="447218"/>
                  </a:lnTo>
                  <a:lnTo>
                    <a:pt x="733082" y="558165"/>
                  </a:lnTo>
                  <a:lnTo>
                    <a:pt x="791013" y="668360"/>
                  </a:lnTo>
                  <a:lnTo>
                    <a:pt x="802300" y="692058"/>
                  </a:lnTo>
                  <a:lnTo>
                    <a:pt x="806072" y="782698"/>
                  </a:lnTo>
                  <a:lnTo>
                    <a:pt x="820769" y="874500"/>
                  </a:lnTo>
                  <a:lnTo>
                    <a:pt x="851611" y="969293"/>
                  </a:lnTo>
                  <a:lnTo>
                    <a:pt x="868489" y="1011422"/>
                  </a:lnTo>
                  <a:lnTo>
                    <a:pt x="915134" y="1065971"/>
                  </a:lnTo>
                  <a:lnTo>
                    <a:pt x="970798" y="1097928"/>
                  </a:lnTo>
                  <a:lnTo>
                    <a:pt x="1055456" y="1117130"/>
                  </a:lnTo>
                  <a:lnTo>
                    <a:pt x="1090803" y="1128036"/>
                  </a:lnTo>
                  <a:lnTo>
                    <a:pt x="1156249" y="1127303"/>
                  </a:lnTo>
                  <a:lnTo>
                    <a:pt x="1172794" y="1147010"/>
                  </a:lnTo>
                  <a:lnTo>
                    <a:pt x="1177852" y="1175252"/>
                  </a:lnTo>
                  <a:lnTo>
                    <a:pt x="1161336" y="1204941"/>
                  </a:lnTo>
                  <a:lnTo>
                    <a:pt x="1134818" y="1221686"/>
                  </a:lnTo>
                  <a:lnTo>
                    <a:pt x="1092155" y="1235240"/>
                  </a:lnTo>
                  <a:lnTo>
                    <a:pt x="1065466" y="1374420"/>
                  </a:lnTo>
                  <a:lnTo>
                    <a:pt x="1114949" y="1396222"/>
                  </a:lnTo>
                  <a:lnTo>
                    <a:pt x="1305659" y="1421149"/>
                  </a:lnTo>
                  <a:lnTo>
                    <a:pt x="1244232" y="1447790"/>
                  </a:lnTo>
                  <a:lnTo>
                    <a:pt x="1145038" y="1461869"/>
                  </a:lnTo>
                  <a:lnTo>
                    <a:pt x="1069410" y="1525676"/>
                  </a:lnTo>
                  <a:lnTo>
                    <a:pt x="1002945" y="1581798"/>
                  </a:lnTo>
                  <a:lnTo>
                    <a:pt x="952615" y="1593618"/>
                  </a:lnTo>
                  <a:lnTo>
                    <a:pt x="918572" y="1638005"/>
                  </a:lnTo>
                  <a:lnTo>
                    <a:pt x="892540" y="1643758"/>
                  </a:lnTo>
                  <a:lnTo>
                    <a:pt x="831247" y="1657264"/>
                  </a:lnTo>
                  <a:lnTo>
                    <a:pt x="786822" y="1689821"/>
                  </a:lnTo>
                  <a:lnTo>
                    <a:pt x="769296" y="1689411"/>
                  </a:lnTo>
                  <a:lnTo>
                    <a:pt x="656558" y="1686830"/>
                  </a:lnTo>
                  <a:lnTo>
                    <a:pt x="558146" y="1719101"/>
                  </a:lnTo>
                  <a:lnTo>
                    <a:pt x="489299" y="1741599"/>
                  </a:lnTo>
                  <a:lnTo>
                    <a:pt x="376781" y="1794929"/>
                  </a:lnTo>
                  <a:lnTo>
                    <a:pt x="311096" y="1852451"/>
                  </a:lnTo>
                  <a:lnTo>
                    <a:pt x="280388" y="1904467"/>
                  </a:lnTo>
                  <a:lnTo>
                    <a:pt x="269881" y="1946548"/>
                  </a:lnTo>
                  <a:lnTo>
                    <a:pt x="211998" y="1929994"/>
                  </a:lnTo>
                  <a:lnTo>
                    <a:pt x="220894" y="1898828"/>
                  </a:lnTo>
                  <a:lnTo>
                    <a:pt x="209769" y="1867833"/>
                  </a:lnTo>
                  <a:lnTo>
                    <a:pt x="178403" y="1868453"/>
                  </a:lnTo>
                  <a:lnTo>
                    <a:pt x="152133" y="1876987"/>
                  </a:lnTo>
                  <a:lnTo>
                    <a:pt x="141198" y="1898047"/>
                  </a:lnTo>
                  <a:lnTo>
                    <a:pt x="133978" y="1912010"/>
                  </a:lnTo>
                  <a:lnTo>
                    <a:pt x="125806" y="1927774"/>
                  </a:lnTo>
                  <a:lnTo>
                    <a:pt x="92593" y="1944443"/>
                  </a:lnTo>
                  <a:lnTo>
                    <a:pt x="76295" y="1967351"/>
                  </a:lnTo>
                  <a:lnTo>
                    <a:pt x="60684" y="1967722"/>
                  </a:lnTo>
                  <a:lnTo>
                    <a:pt x="37985" y="1934470"/>
                  </a:lnTo>
                  <a:lnTo>
                    <a:pt x="36871" y="1907048"/>
                  </a:lnTo>
                  <a:lnTo>
                    <a:pt x="31623" y="1891370"/>
                  </a:lnTo>
                  <a:lnTo>
                    <a:pt x="27804" y="1887341"/>
                  </a:lnTo>
                  <a:lnTo>
                    <a:pt x="10725" y="1869281"/>
                  </a:lnTo>
                  <a:lnTo>
                    <a:pt x="4810" y="1853022"/>
                  </a:lnTo>
                  <a:lnTo>
                    <a:pt x="8954" y="1826714"/>
                  </a:lnTo>
                  <a:lnTo>
                    <a:pt x="26289" y="1768993"/>
                  </a:lnTo>
                  <a:lnTo>
                    <a:pt x="27717" y="1739760"/>
                  </a:lnTo>
                  <a:lnTo>
                    <a:pt x="41034" y="1691269"/>
                  </a:lnTo>
                  <a:lnTo>
                    <a:pt x="42519" y="1666856"/>
                  </a:lnTo>
                  <a:lnTo>
                    <a:pt x="52159" y="1629832"/>
                  </a:lnTo>
                  <a:lnTo>
                    <a:pt x="49616" y="1613906"/>
                  </a:lnTo>
                  <a:lnTo>
                    <a:pt x="37709" y="1604296"/>
                  </a:lnTo>
                  <a:lnTo>
                    <a:pt x="20012" y="1600933"/>
                  </a:lnTo>
                  <a:lnTo>
                    <a:pt x="9963" y="1591332"/>
                  </a:lnTo>
                  <a:lnTo>
                    <a:pt x="0" y="158063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6" name="그래픽 2">
              <a:extLst>
                <a:ext uri="{FF2B5EF4-FFF2-40B4-BE49-F238E27FC236}">
                  <a16:creationId xmlns:a16="http://schemas.microsoft.com/office/drawing/2014/main" id="{04F325DF-42B4-5D6D-B7A2-1D5CEB3B41DC}"/>
                </a:ext>
              </a:extLst>
            </p:cNvPr>
            <p:cNvSpPr/>
            <p:nvPr/>
          </p:nvSpPr>
          <p:spPr>
            <a:xfrm>
              <a:off x="7475896" y="7400"/>
              <a:ext cx="724462" cy="529199"/>
            </a:xfrm>
            <a:custGeom>
              <a:avLst/>
              <a:gdLst>
                <a:gd name="connsiteX0" fmla="*/ 724462 w 724462"/>
                <a:gd name="connsiteY0" fmla="*/ 0 h 529199"/>
                <a:gd name="connsiteX1" fmla="*/ 635089 w 724462"/>
                <a:gd name="connsiteY1" fmla="*/ 27680 h 529199"/>
                <a:gd name="connsiteX2" fmla="*/ 596789 w 724462"/>
                <a:gd name="connsiteY2" fmla="*/ 117053 h 529199"/>
                <a:gd name="connsiteX3" fmla="*/ 537172 w 724462"/>
                <a:gd name="connsiteY3" fmla="*/ 87249 h 529199"/>
                <a:gd name="connsiteX4" fmla="*/ 472430 w 724462"/>
                <a:gd name="connsiteY4" fmla="*/ 234810 h 529199"/>
                <a:gd name="connsiteX5" fmla="*/ 442341 w 724462"/>
                <a:gd name="connsiteY5" fmla="*/ 304057 h 529199"/>
                <a:gd name="connsiteX6" fmla="*/ 380638 w 724462"/>
                <a:gd name="connsiteY6" fmla="*/ 320573 h 529199"/>
                <a:gd name="connsiteX7" fmla="*/ 336995 w 724462"/>
                <a:gd name="connsiteY7" fmla="*/ 299514 h 529199"/>
                <a:gd name="connsiteX8" fmla="*/ 170012 w 724462"/>
                <a:gd name="connsiteY8" fmla="*/ 427396 h 529199"/>
                <a:gd name="connsiteX9" fmla="*/ 132407 w 724462"/>
                <a:gd name="connsiteY9" fmla="*/ 391306 h 529199"/>
                <a:gd name="connsiteX10" fmla="*/ 16545 w 724462"/>
                <a:gd name="connsiteY10" fmla="*/ 437931 h 529199"/>
                <a:gd name="connsiteX11" fmla="*/ 0 w 724462"/>
                <a:gd name="connsiteY11" fmla="*/ 483098 h 529199"/>
                <a:gd name="connsiteX12" fmla="*/ 2629 w 724462"/>
                <a:gd name="connsiteY12" fmla="*/ 529199 h 5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4462" h="529199">
                  <a:moveTo>
                    <a:pt x="724462" y="0"/>
                  </a:moveTo>
                  <a:lnTo>
                    <a:pt x="635089" y="27680"/>
                  </a:lnTo>
                  <a:lnTo>
                    <a:pt x="596789" y="117053"/>
                  </a:lnTo>
                  <a:lnTo>
                    <a:pt x="537172" y="87249"/>
                  </a:lnTo>
                  <a:lnTo>
                    <a:pt x="472430" y="234810"/>
                  </a:lnTo>
                  <a:lnTo>
                    <a:pt x="442341" y="304057"/>
                  </a:lnTo>
                  <a:lnTo>
                    <a:pt x="380638" y="320573"/>
                  </a:lnTo>
                  <a:lnTo>
                    <a:pt x="336995" y="299514"/>
                  </a:lnTo>
                  <a:lnTo>
                    <a:pt x="170012" y="427396"/>
                  </a:lnTo>
                  <a:lnTo>
                    <a:pt x="132407" y="391306"/>
                  </a:lnTo>
                  <a:lnTo>
                    <a:pt x="16545" y="437931"/>
                  </a:lnTo>
                  <a:lnTo>
                    <a:pt x="0" y="483098"/>
                  </a:lnTo>
                  <a:lnTo>
                    <a:pt x="2629" y="52919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7" name="그래픽 2">
              <a:extLst>
                <a:ext uri="{FF2B5EF4-FFF2-40B4-BE49-F238E27FC236}">
                  <a16:creationId xmlns:a16="http://schemas.microsoft.com/office/drawing/2014/main" id="{31DBFA6B-55ED-FBF6-71C2-2B2849862277}"/>
                </a:ext>
              </a:extLst>
            </p:cNvPr>
            <p:cNvSpPr/>
            <p:nvPr/>
          </p:nvSpPr>
          <p:spPr>
            <a:xfrm>
              <a:off x="5988862" y="-88801"/>
              <a:ext cx="428405" cy="940688"/>
            </a:xfrm>
            <a:custGeom>
              <a:avLst/>
              <a:gdLst>
                <a:gd name="connsiteX0" fmla="*/ 290122 w 428405"/>
                <a:gd name="connsiteY0" fmla="*/ 0 h 940688"/>
                <a:gd name="connsiteX1" fmla="*/ 294351 w 428405"/>
                <a:gd name="connsiteY1" fmla="*/ 65932 h 940688"/>
                <a:gd name="connsiteX2" fmla="*/ 328393 w 428405"/>
                <a:gd name="connsiteY2" fmla="*/ 195748 h 940688"/>
                <a:gd name="connsiteX3" fmla="*/ 294351 w 428405"/>
                <a:gd name="connsiteY3" fmla="*/ 223380 h 940688"/>
                <a:gd name="connsiteX4" fmla="*/ 428406 w 428405"/>
                <a:gd name="connsiteY4" fmla="*/ 397878 h 940688"/>
                <a:gd name="connsiteX5" fmla="*/ 406032 w 428405"/>
                <a:gd name="connsiteY5" fmla="*/ 449894 h 940688"/>
                <a:gd name="connsiteX6" fmla="*/ 350358 w 428405"/>
                <a:gd name="connsiteY6" fmla="*/ 498786 h 940688"/>
                <a:gd name="connsiteX7" fmla="*/ 359769 w 428405"/>
                <a:gd name="connsiteY7" fmla="*/ 543820 h 940688"/>
                <a:gd name="connsiteX8" fmla="*/ 356787 w 428405"/>
                <a:gd name="connsiteY8" fmla="*/ 553869 h 940688"/>
                <a:gd name="connsiteX9" fmla="*/ 347881 w 428405"/>
                <a:gd name="connsiteY9" fmla="*/ 568976 h 940688"/>
                <a:gd name="connsiteX10" fmla="*/ 336509 w 428405"/>
                <a:gd name="connsiteY10" fmla="*/ 597513 h 940688"/>
                <a:gd name="connsiteX11" fmla="*/ 326117 w 428405"/>
                <a:gd name="connsiteY11" fmla="*/ 596808 h 940688"/>
                <a:gd name="connsiteX12" fmla="*/ 312039 w 428405"/>
                <a:gd name="connsiteY12" fmla="*/ 607152 h 940688"/>
                <a:gd name="connsiteX13" fmla="*/ 294303 w 428405"/>
                <a:gd name="connsiteY13" fmla="*/ 606409 h 940688"/>
                <a:gd name="connsiteX14" fmla="*/ 282102 w 428405"/>
                <a:gd name="connsiteY14" fmla="*/ 618611 h 940688"/>
                <a:gd name="connsiteX15" fmla="*/ 266547 w 428405"/>
                <a:gd name="connsiteY15" fmla="*/ 624192 h 940688"/>
                <a:gd name="connsiteX16" fmla="*/ 257270 w 428405"/>
                <a:gd name="connsiteY16" fmla="*/ 638604 h 940688"/>
                <a:gd name="connsiteX17" fmla="*/ 262814 w 428405"/>
                <a:gd name="connsiteY17" fmla="*/ 648986 h 940688"/>
                <a:gd name="connsiteX18" fmla="*/ 247297 w 428405"/>
                <a:gd name="connsiteY18" fmla="*/ 664169 h 940688"/>
                <a:gd name="connsiteX19" fmla="*/ 239163 w 428405"/>
                <a:gd name="connsiteY19" fmla="*/ 683409 h 940688"/>
                <a:gd name="connsiteX20" fmla="*/ 242145 w 428405"/>
                <a:gd name="connsiteY20" fmla="*/ 697859 h 940688"/>
                <a:gd name="connsiteX21" fmla="*/ 227324 w 428405"/>
                <a:gd name="connsiteY21" fmla="*/ 737816 h 940688"/>
                <a:gd name="connsiteX22" fmla="*/ 232867 w 428405"/>
                <a:gd name="connsiteY22" fmla="*/ 751513 h 940688"/>
                <a:gd name="connsiteX23" fmla="*/ 227695 w 428405"/>
                <a:gd name="connsiteY23" fmla="*/ 767810 h 940688"/>
                <a:gd name="connsiteX24" fmla="*/ 225847 w 428405"/>
                <a:gd name="connsiteY24" fmla="*/ 807396 h 940688"/>
                <a:gd name="connsiteX25" fmla="*/ 234382 w 428405"/>
                <a:gd name="connsiteY25" fmla="*/ 815159 h 940688"/>
                <a:gd name="connsiteX26" fmla="*/ 240173 w 428405"/>
                <a:gd name="connsiteY26" fmla="*/ 840734 h 940688"/>
                <a:gd name="connsiteX27" fmla="*/ 236849 w 428405"/>
                <a:gd name="connsiteY27" fmla="*/ 878129 h 940688"/>
                <a:gd name="connsiteX28" fmla="*/ 237592 w 428405"/>
                <a:gd name="connsiteY28" fmla="*/ 891073 h 940688"/>
                <a:gd name="connsiteX29" fmla="*/ 228685 w 428405"/>
                <a:gd name="connsiteY29" fmla="*/ 896245 h 940688"/>
                <a:gd name="connsiteX30" fmla="*/ 209302 w 428405"/>
                <a:gd name="connsiteY30" fmla="*/ 898408 h 940688"/>
                <a:gd name="connsiteX31" fmla="*/ 183194 w 428405"/>
                <a:gd name="connsiteY31" fmla="*/ 889587 h 940688"/>
                <a:gd name="connsiteX32" fmla="*/ 157286 w 428405"/>
                <a:gd name="connsiteY32" fmla="*/ 889587 h 940688"/>
                <a:gd name="connsiteX33" fmla="*/ 147275 w 428405"/>
                <a:gd name="connsiteY33" fmla="*/ 894388 h 940688"/>
                <a:gd name="connsiteX34" fmla="*/ 140246 w 428405"/>
                <a:gd name="connsiteY34" fmla="*/ 912171 h 940688"/>
                <a:gd name="connsiteX35" fmla="*/ 130607 w 428405"/>
                <a:gd name="connsiteY35" fmla="*/ 914029 h 940688"/>
                <a:gd name="connsiteX36" fmla="*/ 122482 w 428405"/>
                <a:gd name="connsiteY36" fmla="*/ 919563 h 940688"/>
                <a:gd name="connsiteX37" fmla="*/ 109880 w 428405"/>
                <a:gd name="connsiteY37" fmla="*/ 908437 h 940688"/>
                <a:gd name="connsiteX38" fmla="*/ 102851 w 428405"/>
                <a:gd name="connsiteY38" fmla="*/ 906628 h 940688"/>
                <a:gd name="connsiteX39" fmla="*/ 75133 w 428405"/>
                <a:gd name="connsiteY39" fmla="*/ 915486 h 940688"/>
                <a:gd name="connsiteX40" fmla="*/ 47710 w 428405"/>
                <a:gd name="connsiteY40" fmla="*/ 894388 h 940688"/>
                <a:gd name="connsiteX41" fmla="*/ 35147 w 428405"/>
                <a:gd name="connsiteY41" fmla="*/ 901417 h 940688"/>
                <a:gd name="connsiteX42" fmla="*/ 13345 w 428405"/>
                <a:gd name="connsiteY42" fmla="*/ 883672 h 940688"/>
                <a:gd name="connsiteX43" fmla="*/ 2591 w 428405"/>
                <a:gd name="connsiteY43" fmla="*/ 894017 h 940688"/>
                <a:gd name="connsiteX44" fmla="*/ 0 w 428405"/>
                <a:gd name="connsiteY44" fmla="*/ 909942 h 940688"/>
                <a:gd name="connsiteX45" fmla="*/ 14811 w 428405"/>
                <a:gd name="connsiteY45" fmla="*/ 920696 h 940688"/>
                <a:gd name="connsiteX46" fmla="*/ 22955 w 428405"/>
                <a:gd name="connsiteY46" fmla="*/ 940689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8405" h="940688">
                  <a:moveTo>
                    <a:pt x="290122" y="0"/>
                  </a:moveTo>
                  <a:lnTo>
                    <a:pt x="294351" y="65932"/>
                  </a:lnTo>
                  <a:lnTo>
                    <a:pt x="328393" y="195748"/>
                  </a:lnTo>
                  <a:lnTo>
                    <a:pt x="294351" y="223380"/>
                  </a:lnTo>
                  <a:lnTo>
                    <a:pt x="428406" y="397878"/>
                  </a:lnTo>
                  <a:lnTo>
                    <a:pt x="406032" y="449894"/>
                  </a:lnTo>
                  <a:lnTo>
                    <a:pt x="350358" y="498786"/>
                  </a:lnTo>
                  <a:lnTo>
                    <a:pt x="359769" y="543820"/>
                  </a:lnTo>
                  <a:lnTo>
                    <a:pt x="356787" y="553869"/>
                  </a:lnTo>
                  <a:lnTo>
                    <a:pt x="347881" y="568976"/>
                  </a:lnTo>
                  <a:lnTo>
                    <a:pt x="336509" y="597513"/>
                  </a:lnTo>
                  <a:lnTo>
                    <a:pt x="326117" y="596808"/>
                  </a:lnTo>
                  <a:lnTo>
                    <a:pt x="312039" y="607152"/>
                  </a:lnTo>
                  <a:lnTo>
                    <a:pt x="294303" y="606409"/>
                  </a:lnTo>
                  <a:lnTo>
                    <a:pt x="282102" y="618611"/>
                  </a:lnTo>
                  <a:lnTo>
                    <a:pt x="266547" y="624192"/>
                  </a:lnTo>
                  <a:lnTo>
                    <a:pt x="257270" y="638604"/>
                  </a:lnTo>
                  <a:lnTo>
                    <a:pt x="262814" y="648986"/>
                  </a:lnTo>
                  <a:lnTo>
                    <a:pt x="247297" y="664169"/>
                  </a:lnTo>
                  <a:lnTo>
                    <a:pt x="239163" y="683409"/>
                  </a:lnTo>
                  <a:lnTo>
                    <a:pt x="242145" y="697859"/>
                  </a:lnTo>
                  <a:lnTo>
                    <a:pt x="227324" y="737816"/>
                  </a:lnTo>
                  <a:lnTo>
                    <a:pt x="232867" y="751513"/>
                  </a:lnTo>
                  <a:lnTo>
                    <a:pt x="227695" y="767810"/>
                  </a:lnTo>
                  <a:lnTo>
                    <a:pt x="225847" y="807396"/>
                  </a:lnTo>
                  <a:lnTo>
                    <a:pt x="234382" y="815159"/>
                  </a:lnTo>
                  <a:lnTo>
                    <a:pt x="240173" y="840734"/>
                  </a:lnTo>
                  <a:lnTo>
                    <a:pt x="236849" y="878129"/>
                  </a:lnTo>
                  <a:lnTo>
                    <a:pt x="237592" y="891073"/>
                  </a:lnTo>
                  <a:lnTo>
                    <a:pt x="228685" y="896245"/>
                  </a:lnTo>
                  <a:lnTo>
                    <a:pt x="209302" y="898408"/>
                  </a:lnTo>
                  <a:lnTo>
                    <a:pt x="183194" y="889587"/>
                  </a:lnTo>
                  <a:lnTo>
                    <a:pt x="157286" y="889587"/>
                  </a:lnTo>
                  <a:lnTo>
                    <a:pt x="147275" y="894388"/>
                  </a:lnTo>
                  <a:lnTo>
                    <a:pt x="140246" y="912171"/>
                  </a:lnTo>
                  <a:lnTo>
                    <a:pt x="130607" y="914029"/>
                  </a:lnTo>
                  <a:lnTo>
                    <a:pt x="122482" y="919563"/>
                  </a:lnTo>
                  <a:lnTo>
                    <a:pt x="109880" y="908437"/>
                  </a:lnTo>
                  <a:lnTo>
                    <a:pt x="102851" y="906628"/>
                  </a:lnTo>
                  <a:lnTo>
                    <a:pt x="75133" y="915486"/>
                  </a:lnTo>
                  <a:lnTo>
                    <a:pt x="47710" y="894388"/>
                  </a:lnTo>
                  <a:lnTo>
                    <a:pt x="35147" y="901417"/>
                  </a:lnTo>
                  <a:lnTo>
                    <a:pt x="13345" y="883672"/>
                  </a:lnTo>
                  <a:lnTo>
                    <a:pt x="2591" y="894017"/>
                  </a:lnTo>
                  <a:lnTo>
                    <a:pt x="0" y="909942"/>
                  </a:lnTo>
                  <a:lnTo>
                    <a:pt x="14811" y="920696"/>
                  </a:lnTo>
                  <a:lnTo>
                    <a:pt x="22955" y="94068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8" name="그래픽 2">
              <a:extLst>
                <a:ext uri="{FF2B5EF4-FFF2-40B4-BE49-F238E27FC236}">
                  <a16:creationId xmlns:a16="http://schemas.microsoft.com/office/drawing/2014/main" id="{FA0A2AB1-B22F-3998-9312-74DD017108E3}"/>
                </a:ext>
              </a:extLst>
            </p:cNvPr>
            <p:cNvSpPr/>
            <p:nvPr/>
          </p:nvSpPr>
          <p:spPr>
            <a:xfrm>
              <a:off x="4455242" y="52035"/>
              <a:ext cx="1556632" cy="1111281"/>
            </a:xfrm>
            <a:custGeom>
              <a:avLst/>
              <a:gdLst>
                <a:gd name="connsiteX0" fmla="*/ 1556633 w 1556632"/>
                <a:gd name="connsiteY0" fmla="*/ 799776 h 1111281"/>
                <a:gd name="connsiteX1" fmla="*/ 1549232 w 1556632"/>
                <a:gd name="connsiteY1" fmla="*/ 819760 h 1111281"/>
                <a:gd name="connsiteX2" fmla="*/ 1528505 w 1556632"/>
                <a:gd name="connsiteY2" fmla="*/ 835314 h 1111281"/>
                <a:gd name="connsiteX3" fmla="*/ 1517494 w 1556632"/>
                <a:gd name="connsiteY3" fmla="*/ 846601 h 1111281"/>
                <a:gd name="connsiteX4" fmla="*/ 1514180 w 1556632"/>
                <a:gd name="connsiteY4" fmla="*/ 855497 h 1111281"/>
                <a:gd name="connsiteX5" fmla="*/ 1505274 w 1556632"/>
                <a:gd name="connsiteY5" fmla="*/ 857679 h 1111281"/>
                <a:gd name="connsiteX6" fmla="*/ 1501540 w 1556632"/>
                <a:gd name="connsiteY6" fmla="*/ 863270 h 1111281"/>
                <a:gd name="connsiteX7" fmla="*/ 1495254 w 1556632"/>
                <a:gd name="connsiteY7" fmla="*/ 865080 h 1111281"/>
                <a:gd name="connsiteX8" fmla="*/ 1481947 w 1556632"/>
                <a:gd name="connsiteY8" fmla="*/ 867680 h 1111281"/>
                <a:gd name="connsiteX9" fmla="*/ 1478994 w 1556632"/>
                <a:gd name="connsiteY9" fmla="*/ 873223 h 1111281"/>
                <a:gd name="connsiteX10" fmla="*/ 1455591 w 1556632"/>
                <a:gd name="connsiteY10" fmla="*/ 864441 h 1111281"/>
                <a:gd name="connsiteX11" fmla="*/ 1435570 w 1556632"/>
                <a:gd name="connsiteY11" fmla="*/ 827275 h 1111281"/>
                <a:gd name="connsiteX12" fmla="*/ 1373867 w 1556632"/>
                <a:gd name="connsiteY12" fmla="*/ 798700 h 1111281"/>
                <a:gd name="connsiteX13" fmla="*/ 1297134 w 1556632"/>
                <a:gd name="connsiteY13" fmla="*/ 735521 h 1111281"/>
                <a:gd name="connsiteX14" fmla="*/ 1164403 w 1556632"/>
                <a:gd name="connsiteY14" fmla="*/ 726148 h 1111281"/>
                <a:gd name="connsiteX15" fmla="*/ 1084631 w 1556632"/>
                <a:gd name="connsiteY15" fmla="*/ 650615 h 1111281"/>
                <a:gd name="connsiteX16" fmla="*/ 1027195 w 1556632"/>
                <a:gd name="connsiteY16" fmla="*/ 595274 h 1111281"/>
                <a:gd name="connsiteX17" fmla="*/ 915467 w 1556632"/>
                <a:gd name="connsiteY17" fmla="*/ 606971 h 1111281"/>
                <a:gd name="connsiteX18" fmla="*/ 838895 w 1556632"/>
                <a:gd name="connsiteY18" fmla="*/ 577206 h 1111281"/>
                <a:gd name="connsiteX19" fmla="*/ 786727 w 1556632"/>
                <a:gd name="connsiteY19" fmla="*/ 680380 h 1111281"/>
                <a:gd name="connsiteX20" fmla="*/ 688877 w 1556632"/>
                <a:gd name="connsiteY20" fmla="*/ 727186 h 1111281"/>
                <a:gd name="connsiteX21" fmla="*/ 670808 w 1556632"/>
                <a:gd name="connsiteY21" fmla="*/ 791032 h 1111281"/>
                <a:gd name="connsiteX22" fmla="*/ 641004 w 1556632"/>
                <a:gd name="connsiteY22" fmla="*/ 848468 h 1111281"/>
                <a:gd name="connsiteX23" fmla="*/ 661206 w 1556632"/>
                <a:gd name="connsiteY23" fmla="*/ 920848 h 1111281"/>
                <a:gd name="connsiteX24" fmla="*/ 634641 w 1556632"/>
                <a:gd name="connsiteY24" fmla="*/ 1029348 h 1111281"/>
                <a:gd name="connsiteX25" fmla="*/ 592064 w 1556632"/>
                <a:gd name="connsiteY25" fmla="*/ 1060190 h 1111281"/>
                <a:gd name="connsiteX26" fmla="*/ 448456 w 1556632"/>
                <a:gd name="connsiteY26" fmla="*/ 1029348 h 1111281"/>
                <a:gd name="connsiteX27" fmla="*/ 379276 w 1556632"/>
                <a:gd name="connsiteY27" fmla="*/ 1061276 h 1111281"/>
                <a:gd name="connsiteX28" fmla="*/ 256937 w 1556632"/>
                <a:gd name="connsiteY28" fmla="*/ 1036806 h 1111281"/>
                <a:gd name="connsiteX29" fmla="*/ 243097 w 1556632"/>
                <a:gd name="connsiteY29" fmla="*/ 1081478 h 1111281"/>
                <a:gd name="connsiteX30" fmla="*/ 216494 w 1556632"/>
                <a:gd name="connsiteY30" fmla="*/ 1098518 h 1111281"/>
                <a:gd name="connsiteX31" fmla="*/ 176089 w 1556632"/>
                <a:gd name="connsiteY31" fmla="*/ 1082554 h 1111281"/>
                <a:gd name="connsiteX32" fmla="*/ 93078 w 1556632"/>
                <a:gd name="connsiteY32" fmla="*/ 1111282 h 1111281"/>
                <a:gd name="connsiteX33" fmla="*/ 36709 w 1556632"/>
                <a:gd name="connsiteY33" fmla="*/ 1076154 h 1111281"/>
                <a:gd name="connsiteX34" fmla="*/ 0 w 1556632"/>
                <a:gd name="connsiteY34" fmla="*/ 1011565 h 1111281"/>
                <a:gd name="connsiteX35" fmla="*/ 7877 w 1556632"/>
                <a:gd name="connsiteY35" fmla="*/ 967550 h 1111281"/>
                <a:gd name="connsiteX36" fmla="*/ 40243 w 1556632"/>
                <a:gd name="connsiteY36" fmla="*/ 988238 h 1111281"/>
                <a:gd name="connsiteX37" fmla="*/ 69933 w 1556632"/>
                <a:gd name="connsiteY37" fmla="*/ 991619 h 1111281"/>
                <a:gd name="connsiteX38" fmla="*/ 93631 w 1556632"/>
                <a:gd name="connsiteY38" fmla="*/ 975065 h 1111281"/>
                <a:gd name="connsiteX39" fmla="*/ 119415 w 1556632"/>
                <a:gd name="connsiteY39" fmla="*/ 897598 h 1111281"/>
                <a:gd name="connsiteX40" fmla="*/ 130340 w 1556632"/>
                <a:gd name="connsiteY40" fmla="*/ 864594 h 1111281"/>
                <a:gd name="connsiteX41" fmla="*/ 144180 w 1556632"/>
                <a:gd name="connsiteY41" fmla="*/ 664607 h 1111281"/>
                <a:gd name="connsiteX42" fmla="*/ 218665 w 1556632"/>
                <a:gd name="connsiteY42" fmla="*/ 547554 h 1111281"/>
                <a:gd name="connsiteX43" fmla="*/ 288874 w 1556632"/>
                <a:gd name="connsiteY43" fmla="*/ 347567 h 1111281"/>
                <a:gd name="connsiteX44" fmla="*/ 322907 w 1556632"/>
                <a:gd name="connsiteY44" fmla="*/ 185861 h 1111281"/>
                <a:gd name="connsiteX45" fmla="*/ 246297 w 1556632"/>
                <a:gd name="connsiteY45" fmla="*/ 143285 h 1111281"/>
                <a:gd name="connsiteX46" fmla="*/ 316354 w 1556632"/>
                <a:gd name="connsiteY46" fmla="*/ 0 h 111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56632" h="1111281">
                  <a:moveTo>
                    <a:pt x="1556633" y="799776"/>
                  </a:moveTo>
                  <a:lnTo>
                    <a:pt x="1549232" y="819760"/>
                  </a:lnTo>
                  <a:lnTo>
                    <a:pt x="1528505" y="835314"/>
                  </a:lnTo>
                  <a:lnTo>
                    <a:pt x="1517494" y="846601"/>
                  </a:lnTo>
                  <a:lnTo>
                    <a:pt x="1514180" y="855497"/>
                  </a:lnTo>
                  <a:lnTo>
                    <a:pt x="1505274" y="857679"/>
                  </a:lnTo>
                  <a:lnTo>
                    <a:pt x="1501540" y="863270"/>
                  </a:lnTo>
                  <a:lnTo>
                    <a:pt x="1495254" y="865080"/>
                  </a:lnTo>
                  <a:lnTo>
                    <a:pt x="1481947" y="867680"/>
                  </a:lnTo>
                  <a:lnTo>
                    <a:pt x="1478994" y="873223"/>
                  </a:lnTo>
                  <a:lnTo>
                    <a:pt x="1455591" y="864441"/>
                  </a:lnTo>
                  <a:lnTo>
                    <a:pt x="1435570" y="827275"/>
                  </a:lnTo>
                  <a:lnTo>
                    <a:pt x="1373867" y="798700"/>
                  </a:lnTo>
                  <a:lnTo>
                    <a:pt x="1297134" y="735521"/>
                  </a:lnTo>
                  <a:lnTo>
                    <a:pt x="1164403" y="726148"/>
                  </a:lnTo>
                  <a:lnTo>
                    <a:pt x="1084631" y="650615"/>
                  </a:lnTo>
                  <a:lnTo>
                    <a:pt x="1027195" y="595274"/>
                  </a:lnTo>
                  <a:lnTo>
                    <a:pt x="915467" y="606971"/>
                  </a:lnTo>
                  <a:lnTo>
                    <a:pt x="838895" y="577206"/>
                  </a:lnTo>
                  <a:lnTo>
                    <a:pt x="786727" y="680380"/>
                  </a:lnTo>
                  <a:lnTo>
                    <a:pt x="688877" y="727186"/>
                  </a:lnTo>
                  <a:lnTo>
                    <a:pt x="670808" y="791032"/>
                  </a:lnTo>
                  <a:lnTo>
                    <a:pt x="641004" y="848468"/>
                  </a:lnTo>
                  <a:lnTo>
                    <a:pt x="661206" y="920848"/>
                  </a:lnTo>
                  <a:lnTo>
                    <a:pt x="634641" y="1029348"/>
                  </a:lnTo>
                  <a:lnTo>
                    <a:pt x="592064" y="1060190"/>
                  </a:lnTo>
                  <a:lnTo>
                    <a:pt x="448456" y="1029348"/>
                  </a:lnTo>
                  <a:lnTo>
                    <a:pt x="379276" y="1061276"/>
                  </a:lnTo>
                  <a:lnTo>
                    <a:pt x="256937" y="1036806"/>
                  </a:lnTo>
                  <a:lnTo>
                    <a:pt x="243097" y="1081478"/>
                  </a:lnTo>
                  <a:lnTo>
                    <a:pt x="216494" y="1098518"/>
                  </a:lnTo>
                  <a:lnTo>
                    <a:pt x="176089" y="1082554"/>
                  </a:lnTo>
                  <a:lnTo>
                    <a:pt x="93078" y="1111282"/>
                  </a:lnTo>
                  <a:lnTo>
                    <a:pt x="36709" y="1076154"/>
                  </a:lnTo>
                  <a:lnTo>
                    <a:pt x="0" y="1011565"/>
                  </a:lnTo>
                  <a:lnTo>
                    <a:pt x="7877" y="967550"/>
                  </a:lnTo>
                  <a:lnTo>
                    <a:pt x="40243" y="988238"/>
                  </a:lnTo>
                  <a:lnTo>
                    <a:pt x="69933" y="991619"/>
                  </a:lnTo>
                  <a:lnTo>
                    <a:pt x="93631" y="975065"/>
                  </a:lnTo>
                  <a:lnTo>
                    <a:pt x="119415" y="897598"/>
                  </a:lnTo>
                  <a:lnTo>
                    <a:pt x="130340" y="864594"/>
                  </a:lnTo>
                  <a:lnTo>
                    <a:pt x="144180" y="664607"/>
                  </a:lnTo>
                  <a:lnTo>
                    <a:pt x="218665" y="547554"/>
                  </a:lnTo>
                  <a:lnTo>
                    <a:pt x="288874" y="347567"/>
                  </a:lnTo>
                  <a:lnTo>
                    <a:pt x="322907" y="185861"/>
                  </a:lnTo>
                  <a:lnTo>
                    <a:pt x="246297" y="143285"/>
                  </a:lnTo>
                  <a:lnTo>
                    <a:pt x="316354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79" name="그래픽 2">
              <a:extLst>
                <a:ext uri="{FF2B5EF4-FFF2-40B4-BE49-F238E27FC236}">
                  <a16:creationId xmlns:a16="http://schemas.microsoft.com/office/drawing/2014/main" id="{83CC9CFE-3B23-9C17-9062-1BE1824F2E9F}"/>
                </a:ext>
              </a:extLst>
            </p:cNvPr>
            <p:cNvSpPr/>
            <p:nvPr/>
          </p:nvSpPr>
          <p:spPr>
            <a:xfrm>
              <a:off x="4403864" y="4402988"/>
              <a:ext cx="1415748" cy="961043"/>
            </a:xfrm>
            <a:custGeom>
              <a:avLst/>
              <a:gdLst>
                <a:gd name="connsiteX0" fmla="*/ 0 w 1415748"/>
                <a:gd name="connsiteY0" fmla="*/ 754161 h 961043"/>
                <a:gd name="connsiteX1" fmla="*/ 54969 w 1415748"/>
                <a:gd name="connsiteY1" fmla="*/ 670293 h 961043"/>
                <a:gd name="connsiteX2" fmla="*/ 108252 w 1415748"/>
                <a:gd name="connsiteY2" fmla="*/ 589035 h 961043"/>
                <a:gd name="connsiteX3" fmla="*/ 129426 w 1415748"/>
                <a:gd name="connsiteY3" fmla="*/ 557746 h 961043"/>
                <a:gd name="connsiteX4" fmla="*/ 142723 w 1415748"/>
                <a:gd name="connsiteY4" fmla="*/ 530933 h 961043"/>
                <a:gd name="connsiteX5" fmla="*/ 149743 w 1415748"/>
                <a:gd name="connsiteY5" fmla="*/ 516569 h 961043"/>
                <a:gd name="connsiteX6" fmla="*/ 157086 w 1415748"/>
                <a:gd name="connsiteY6" fmla="*/ 508721 h 961043"/>
                <a:gd name="connsiteX7" fmla="*/ 166535 w 1415748"/>
                <a:gd name="connsiteY7" fmla="*/ 504939 h 961043"/>
                <a:gd name="connsiteX8" fmla="*/ 168135 w 1415748"/>
                <a:gd name="connsiteY8" fmla="*/ 504730 h 961043"/>
                <a:gd name="connsiteX9" fmla="*/ 169697 w 1415748"/>
                <a:gd name="connsiteY9" fmla="*/ 504520 h 961043"/>
                <a:gd name="connsiteX10" fmla="*/ 192396 w 1415748"/>
                <a:gd name="connsiteY10" fmla="*/ 501234 h 961043"/>
                <a:gd name="connsiteX11" fmla="*/ 200435 w 1415748"/>
                <a:gd name="connsiteY11" fmla="*/ 500091 h 961043"/>
                <a:gd name="connsiteX12" fmla="*/ 273844 w 1415748"/>
                <a:gd name="connsiteY12" fmla="*/ 481936 h 961043"/>
                <a:gd name="connsiteX13" fmla="*/ 286569 w 1415748"/>
                <a:gd name="connsiteY13" fmla="*/ 475983 h 961043"/>
                <a:gd name="connsiteX14" fmla="*/ 294418 w 1415748"/>
                <a:gd name="connsiteY14" fmla="*/ 465934 h 961043"/>
                <a:gd name="connsiteX15" fmla="*/ 294713 w 1415748"/>
                <a:gd name="connsiteY15" fmla="*/ 460800 h 961043"/>
                <a:gd name="connsiteX16" fmla="*/ 295237 w 1415748"/>
                <a:gd name="connsiteY16" fmla="*/ 452133 h 961043"/>
                <a:gd name="connsiteX17" fmla="*/ 295494 w 1415748"/>
                <a:gd name="connsiteY17" fmla="*/ 428034 h 961043"/>
                <a:gd name="connsiteX18" fmla="*/ 305543 w 1415748"/>
                <a:gd name="connsiteY18" fmla="*/ 396478 h 961043"/>
                <a:gd name="connsiteX19" fmla="*/ 334489 w 1415748"/>
                <a:gd name="connsiteY19" fmla="*/ 305628 h 961043"/>
                <a:gd name="connsiteX20" fmla="*/ 348291 w 1415748"/>
                <a:gd name="connsiteY20" fmla="*/ 266081 h 961043"/>
                <a:gd name="connsiteX21" fmla="*/ 373485 w 1415748"/>
                <a:gd name="connsiteY21" fmla="*/ 186156 h 961043"/>
                <a:gd name="connsiteX22" fmla="*/ 380629 w 1415748"/>
                <a:gd name="connsiteY22" fmla="*/ 161230 h 961043"/>
                <a:gd name="connsiteX23" fmla="*/ 389820 w 1415748"/>
                <a:gd name="connsiteY23" fmla="*/ 147847 h 961043"/>
                <a:gd name="connsiteX24" fmla="*/ 399050 w 1415748"/>
                <a:gd name="connsiteY24" fmla="*/ 132521 h 961043"/>
                <a:gd name="connsiteX25" fmla="*/ 423567 w 1415748"/>
                <a:gd name="connsiteY25" fmla="*/ 86906 h 961043"/>
                <a:gd name="connsiteX26" fmla="*/ 440027 w 1415748"/>
                <a:gd name="connsiteY26" fmla="*/ 89621 h 961043"/>
                <a:gd name="connsiteX27" fmla="*/ 491376 w 1415748"/>
                <a:gd name="connsiteY27" fmla="*/ 89992 h 961043"/>
                <a:gd name="connsiteX28" fmla="*/ 501091 w 1415748"/>
                <a:gd name="connsiteY28" fmla="*/ 88430 h 961043"/>
                <a:gd name="connsiteX29" fmla="*/ 527037 w 1415748"/>
                <a:gd name="connsiteY29" fmla="*/ 84239 h 961043"/>
                <a:gd name="connsiteX30" fmla="*/ 569195 w 1415748"/>
                <a:gd name="connsiteY30" fmla="*/ 74304 h 961043"/>
                <a:gd name="connsiteX31" fmla="*/ 618011 w 1415748"/>
                <a:gd name="connsiteY31" fmla="*/ 60265 h 961043"/>
                <a:gd name="connsiteX32" fmla="*/ 668055 w 1415748"/>
                <a:gd name="connsiteY32" fmla="*/ 45939 h 961043"/>
                <a:gd name="connsiteX33" fmla="*/ 723195 w 1415748"/>
                <a:gd name="connsiteY33" fmla="*/ 26356 h 961043"/>
                <a:gd name="connsiteX34" fmla="*/ 788489 w 1415748"/>
                <a:gd name="connsiteY34" fmla="*/ 0 h 961043"/>
                <a:gd name="connsiteX35" fmla="*/ 900370 w 1415748"/>
                <a:gd name="connsiteY35" fmla="*/ 55188 h 961043"/>
                <a:gd name="connsiteX36" fmla="*/ 942365 w 1415748"/>
                <a:gd name="connsiteY36" fmla="*/ 79248 h 961043"/>
                <a:gd name="connsiteX37" fmla="*/ 1010269 w 1415748"/>
                <a:gd name="connsiteY37" fmla="*/ 118129 h 961043"/>
                <a:gd name="connsiteX38" fmla="*/ 1068943 w 1415748"/>
                <a:gd name="connsiteY38" fmla="*/ 151714 h 961043"/>
                <a:gd name="connsiteX39" fmla="*/ 1111844 w 1415748"/>
                <a:gd name="connsiteY39" fmla="*/ 200739 h 961043"/>
                <a:gd name="connsiteX40" fmla="*/ 1156307 w 1415748"/>
                <a:gd name="connsiteY40" fmla="*/ 236010 h 961043"/>
                <a:gd name="connsiteX41" fmla="*/ 1209294 w 1415748"/>
                <a:gd name="connsiteY41" fmla="*/ 272720 h 961043"/>
                <a:gd name="connsiteX42" fmla="*/ 1248880 w 1415748"/>
                <a:gd name="connsiteY42" fmla="*/ 283312 h 961043"/>
                <a:gd name="connsiteX43" fmla="*/ 1339320 w 1415748"/>
                <a:gd name="connsiteY43" fmla="*/ 287007 h 961043"/>
                <a:gd name="connsiteX44" fmla="*/ 1334891 w 1415748"/>
                <a:gd name="connsiteY44" fmla="*/ 348710 h 961043"/>
                <a:gd name="connsiteX45" fmla="*/ 1341177 w 1415748"/>
                <a:gd name="connsiteY45" fmla="*/ 366941 h 961043"/>
                <a:gd name="connsiteX46" fmla="*/ 1354274 w 1415748"/>
                <a:gd name="connsiteY46" fmla="*/ 383448 h 961043"/>
                <a:gd name="connsiteX47" fmla="*/ 1397289 w 1415748"/>
                <a:gd name="connsiteY47" fmla="*/ 414652 h 961043"/>
                <a:gd name="connsiteX48" fmla="*/ 1415749 w 1415748"/>
                <a:gd name="connsiteY48" fmla="*/ 432473 h 961043"/>
                <a:gd name="connsiteX49" fmla="*/ 1375477 w 1415748"/>
                <a:gd name="connsiteY49" fmla="*/ 494138 h 961043"/>
                <a:gd name="connsiteX50" fmla="*/ 1372686 w 1415748"/>
                <a:gd name="connsiteY50" fmla="*/ 625707 h 961043"/>
                <a:gd name="connsiteX51" fmla="*/ 1372153 w 1415748"/>
                <a:gd name="connsiteY51" fmla="*/ 650119 h 961043"/>
                <a:gd name="connsiteX52" fmla="*/ 1366942 w 1415748"/>
                <a:gd name="connsiteY52" fmla="*/ 685019 h 961043"/>
                <a:gd name="connsiteX53" fmla="*/ 1364190 w 1415748"/>
                <a:gd name="connsiteY53" fmla="*/ 745817 h 961043"/>
                <a:gd name="connsiteX54" fmla="*/ 1355446 w 1415748"/>
                <a:gd name="connsiteY54" fmla="*/ 937431 h 961043"/>
                <a:gd name="connsiteX55" fmla="*/ 1302439 w 1415748"/>
                <a:gd name="connsiteY55" fmla="*/ 935574 h 961043"/>
                <a:gd name="connsiteX56" fmla="*/ 1238765 w 1415748"/>
                <a:gd name="connsiteY56" fmla="*/ 940632 h 961043"/>
                <a:gd name="connsiteX57" fmla="*/ 1196226 w 1415748"/>
                <a:gd name="connsiteY57" fmla="*/ 953976 h 961043"/>
                <a:gd name="connsiteX58" fmla="*/ 1179357 w 1415748"/>
                <a:gd name="connsiteY58" fmla="*/ 958329 h 961043"/>
                <a:gd name="connsiteX59" fmla="*/ 1167613 w 1415748"/>
                <a:gd name="connsiteY59" fmla="*/ 961044 h 961043"/>
                <a:gd name="connsiteX60" fmla="*/ 1166994 w 1415748"/>
                <a:gd name="connsiteY60" fmla="*/ 959396 h 961043"/>
                <a:gd name="connsiteX61" fmla="*/ 1159926 w 1415748"/>
                <a:gd name="connsiteY61" fmla="*/ 940603 h 961043"/>
                <a:gd name="connsiteX62" fmla="*/ 1151792 w 1415748"/>
                <a:gd name="connsiteY62" fmla="*/ 938879 h 961043"/>
                <a:gd name="connsiteX63" fmla="*/ 1132999 w 1415748"/>
                <a:gd name="connsiteY63" fmla="*/ 934936 h 961043"/>
                <a:gd name="connsiteX64" fmla="*/ 1119607 w 1415748"/>
                <a:gd name="connsiteY64" fmla="*/ 911371 h 961043"/>
                <a:gd name="connsiteX65" fmla="*/ 1116778 w 1415748"/>
                <a:gd name="connsiteY65" fmla="*/ 906361 h 961043"/>
                <a:gd name="connsiteX66" fmla="*/ 1105157 w 1415748"/>
                <a:gd name="connsiteY66" fmla="*/ 903532 h 961043"/>
                <a:gd name="connsiteX67" fmla="*/ 1093784 w 1415748"/>
                <a:gd name="connsiteY67" fmla="*/ 888625 h 961043"/>
                <a:gd name="connsiteX68" fmla="*/ 1081097 w 1415748"/>
                <a:gd name="connsiteY68" fmla="*/ 880910 h 961043"/>
                <a:gd name="connsiteX69" fmla="*/ 1066552 w 1415748"/>
                <a:gd name="connsiteY69" fmla="*/ 874357 h 961043"/>
                <a:gd name="connsiteX70" fmla="*/ 1058104 w 1415748"/>
                <a:gd name="connsiteY70" fmla="*/ 868613 h 961043"/>
                <a:gd name="connsiteX71" fmla="*/ 1053532 w 1415748"/>
                <a:gd name="connsiteY71" fmla="*/ 855592 h 961043"/>
                <a:gd name="connsiteX72" fmla="*/ 1050455 w 1415748"/>
                <a:gd name="connsiteY72" fmla="*/ 843734 h 961043"/>
                <a:gd name="connsiteX73" fmla="*/ 1047779 w 1415748"/>
                <a:gd name="connsiteY73" fmla="*/ 840276 h 961043"/>
                <a:gd name="connsiteX74" fmla="*/ 1038587 w 1415748"/>
                <a:gd name="connsiteY74" fmla="*/ 834523 h 961043"/>
                <a:gd name="connsiteX75" fmla="*/ 1034758 w 1415748"/>
                <a:gd name="connsiteY75" fmla="*/ 831485 h 961043"/>
                <a:gd name="connsiteX76" fmla="*/ 1027871 w 1415748"/>
                <a:gd name="connsiteY76" fmla="*/ 818464 h 961043"/>
                <a:gd name="connsiteX77" fmla="*/ 1018680 w 1415748"/>
                <a:gd name="connsiteY77" fmla="*/ 811940 h 961043"/>
                <a:gd name="connsiteX78" fmla="*/ 1014070 w 1415748"/>
                <a:gd name="connsiteY78" fmla="*/ 805415 h 961043"/>
                <a:gd name="connsiteX79" fmla="*/ 1012917 w 1415748"/>
                <a:gd name="connsiteY79" fmla="*/ 799262 h 961043"/>
                <a:gd name="connsiteX80" fmla="*/ 999115 w 1415748"/>
                <a:gd name="connsiteY80" fmla="*/ 785469 h 961043"/>
                <a:gd name="connsiteX81" fmla="*/ 999115 w 1415748"/>
                <a:gd name="connsiteY81" fmla="*/ 781279 h 961043"/>
                <a:gd name="connsiteX82" fmla="*/ 1008726 w 1415748"/>
                <a:gd name="connsiteY82" fmla="*/ 772449 h 961043"/>
                <a:gd name="connsiteX83" fmla="*/ 1010612 w 1415748"/>
                <a:gd name="connsiteY83" fmla="*/ 767086 h 961043"/>
                <a:gd name="connsiteX84" fmla="*/ 1009088 w 1415748"/>
                <a:gd name="connsiteY84" fmla="*/ 763267 h 961043"/>
                <a:gd name="connsiteX85" fmla="*/ 1011393 w 1415748"/>
                <a:gd name="connsiteY85" fmla="*/ 755590 h 961043"/>
                <a:gd name="connsiteX86" fmla="*/ 1015594 w 1415748"/>
                <a:gd name="connsiteY86" fmla="*/ 746026 h 961043"/>
                <a:gd name="connsiteX87" fmla="*/ 1015927 w 1415748"/>
                <a:gd name="connsiteY87" fmla="*/ 743855 h 961043"/>
                <a:gd name="connsiteX88" fmla="*/ 1014365 w 1415748"/>
                <a:gd name="connsiteY88" fmla="*/ 737340 h 961043"/>
                <a:gd name="connsiteX89" fmla="*/ 1010984 w 1415748"/>
                <a:gd name="connsiteY89" fmla="*/ 737826 h 961043"/>
                <a:gd name="connsiteX90" fmla="*/ 1009993 w 1415748"/>
                <a:gd name="connsiteY90" fmla="*/ 728672 h 961043"/>
                <a:gd name="connsiteX91" fmla="*/ 1013403 w 1415748"/>
                <a:gd name="connsiteY91" fmla="*/ 728301 h 961043"/>
                <a:gd name="connsiteX92" fmla="*/ 1011469 w 1415748"/>
                <a:gd name="connsiteY92" fmla="*/ 705603 h 961043"/>
                <a:gd name="connsiteX93" fmla="*/ 1011765 w 1415748"/>
                <a:gd name="connsiteY93" fmla="*/ 677437 h 961043"/>
                <a:gd name="connsiteX94" fmla="*/ 1010241 w 1415748"/>
                <a:gd name="connsiteY94" fmla="*/ 670493 h 961043"/>
                <a:gd name="connsiteX95" fmla="*/ 1004507 w 1415748"/>
                <a:gd name="connsiteY95" fmla="*/ 663235 h 961043"/>
                <a:gd name="connsiteX96" fmla="*/ 993829 w 1415748"/>
                <a:gd name="connsiteY96" fmla="*/ 652034 h 961043"/>
                <a:gd name="connsiteX97" fmla="*/ 987657 w 1415748"/>
                <a:gd name="connsiteY97" fmla="*/ 643033 h 961043"/>
                <a:gd name="connsiteX98" fmla="*/ 995001 w 1415748"/>
                <a:gd name="connsiteY98" fmla="*/ 632984 h 961043"/>
                <a:gd name="connsiteX99" fmla="*/ 995001 w 1415748"/>
                <a:gd name="connsiteY99" fmla="*/ 623783 h 961043"/>
                <a:gd name="connsiteX100" fmla="*/ 1000392 w 1415748"/>
                <a:gd name="connsiteY100" fmla="*/ 615944 h 961043"/>
                <a:gd name="connsiteX101" fmla="*/ 1002849 w 1415748"/>
                <a:gd name="connsiteY101" fmla="*/ 611591 h 961043"/>
                <a:gd name="connsiteX102" fmla="*/ 1002849 w 1415748"/>
                <a:gd name="connsiteY102" fmla="*/ 598865 h 961043"/>
                <a:gd name="connsiteX103" fmla="*/ 1001773 w 1415748"/>
                <a:gd name="connsiteY103" fmla="*/ 582854 h 961043"/>
                <a:gd name="connsiteX104" fmla="*/ 998239 w 1415748"/>
                <a:gd name="connsiteY104" fmla="*/ 579606 h 961043"/>
                <a:gd name="connsiteX105" fmla="*/ 998801 w 1415748"/>
                <a:gd name="connsiteY105" fmla="*/ 569881 h 961043"/>
                <a:gd name="connsiteX106" fmla="*/ 984437 w 1415748"/>
                <a:gd name="connsiteY106" fmla="*/ 563346 h 961043"/>
                <a:gd name="connsiteX107" fmla="*/ 976598 w 1415748"/>
                <a:gd name="connsiteY107" fmla="*/ 560927 h 961043"/>
                <a:gd name="connsiteX108" fmla="*/ 963825 w 1415748"/>
                <a:gd name="connsiteY108" fmla="*/ 561184 h 961043"/>
                <a:gd name="connsiteX109" fmla="*/ 962673 w 1415748"/>
                <a:gd name="connsiteY109" fmla="*/ 562670 h 961043"/>
                <a:gd name="connsiteX110" fmla="*/ 957624 w 1415748"/>
                <a:gd name="connsiteY110" fmla="*/ 580682 h 961043"/>
                <a:gd name="connsiteX111" fmla="*/ 957996 w 1415748"/>
                <a:gd name="connsiteY111" fmla="*/ 588531 h 961043"/>
                <a:gd name="connsiteX112" fmla="*/ 936365 w 1415748"/>
                <a:gd name="connsiteY112" fmla="*/ 598675 h 961043"/>
                <a:gd name="connsiteX113" fmla="*/ 934203 w 1415748"/>
                <a:gd name="connsiteY113" fmla="*/ 602494 h 961043"/>
                <a:gd name="connsiteX114" fmla="*/ 915191 w 1415748"/>
                <a:gd name="connsiteY114" fmla="*/ 612877 h 961043"/>
                <a:gd name="connsiteX115" fmla="*/ 912286 w 1415748"/>
                <a:gd name="connsiteY115" fmla="*/ 614477 h 961043"/>
                <a:gd name="connsiteX116" fmla="*/ 895865 w 1415748"/>
                <a:gd name="connsiteY116" fmla="*/ 616410 h 961043"/>
                <a:gd name="connsiteX117" fmla="*/ 885073 w 1415748"/>
                <a:gd name="connsiteY117" fmla="*/ 621021 h 961043"/>
                <a:gd name="connsiteX118" fmla="*/ 875024 w 1415748"/>
                <a:gd name="connsiteY118" fmla="*/ 622087 h 961043"/>
                <a:gd name="connsiteX119" fmla="*/ 855307 w 1415748"/>
                <a:gd name="connsiteY119" fmla="*/ 609029 h 961043"/>
                <a:gd name="connsiteX120" fmla="*/ 846973 w 1415748"/>
                <a:gd name="connsiteY120" fmla="*/ 602828 h 961043"/>
                <a:gd name="connsiteX121" fmla="*/ 838753 w 1415748"/>
                <a:gd name="connsiteY121" fmla="*/ 594741 h 961043"/>
                <a:gd name="connsiteX122" fmla="*/ 827999 w 1415748"/>
                <a:gd name="connsiteY122" fmla="*/ 590350 h 961043"/>
                <a:gd name="connsiteX123" fmla="*/ 814749 w 1415748"/>
                <a:gd name="connsiteY123" fmla="*/ 586730 h 961043"/>
                <a:gd name="connsiteX124" fmla="*/ 805377 w 1415748"/>
                <a:gd name="connsiteY124" fmla="*/ 581930 h 961043"/>
                <a:gd name="connsiteX125" fmla="*/ 800576 w 1415748"/>
                <a:gd name="connsiteY125" fmla="*/ 575243 h 961043"/>
                <a:gd name="connsiteX126" fmla="*/ 789080 w 1415748"/>
                <a:gd name="connsiteY126" fmla="*/ 562594 h 961043"/>
                <a:gd name="connsiteX127" fmla="*/ 779145 w 1415748"/>
                <a:gd name="connsiteY127" fmla="*/ 564890 h 961043"/>
                <a:gd name="connsiteX128" fmla="*/ 772630 w 1415748"/>
                <a:gd name="connsiteY128" fmla="*/ 564156 h 961043"/>
                <a:gd name="connsiteX129" fmla="*/ 763629 w 1415748"/>
                <a:gd name="connsiteY129" fmla="*/ 561070 h 961043"/>
                <a:gd name="connsiteX130" fmla="*/ 757114 w 1415748"/>
                <a:gd name="connsiteY130" fmla="*/ 556270 h 961043"/>
                <a:gd name="connsiteX131" fmla="*/ 745798 w 1415748"/>
                <a:gd name="connsiteY131" fmla="*/ 565261 h 961043"/>
                <a:gd name="connsiteX132" fmla="*/ 730110 w 1415748"/>
                <a:gd name="connsiteY132" fmla="*/ 571786 h 961043"/>
                <a:gd name="connsiteX133" fmla="*/ 721109 w 1415748"/>
                <a:gd name="connsiteY133" fmla="*/ 574662 h 961043"/>
                <a:gd name="connsiteX134" fmla="*/ 714261 w 1415748"/>
                <a:gd name="connsiteY134" fmla="*/ 580539 h 961043"/>
                <a:gd name="connsiteX135" fmla="*/ 708898 w 1415748"/>
                <a:gd name="connsiteY135" fmla="*/ 586273 h 961043"/>
                <a:gd name="connsiteX136" fmla="*/ 696783 w 1415748"/>
                <a:gd name="connsiteY136" fmla="*/ 589321 h 961043"/>
                <a:gd name="connsiteX137" fmla="*/ 695297 w 1415748"/>
                <a:gd name="connsiteY137" fmla="*/ 589693 h 961043"/>
                <a:gd name="connsiteX138" fmla="*/ 687705 w 1415748"/>
                <a:gd name="connsiteY138" fmla="*/ 590255 h 961043"/>
                <a:gd name="connsiteX139" fmla="*/ 680028 w 1415748"/>
                <a:gd name="connsiteY139" fmla="*/ 592150 h 961043"/>
                <a:gd name="connsiteX140" fmla="*/ 671551 w 1415748"/>
                <a:gd name="connsiteY140" fmla="*/ 597637 h 961043"/>
                <a:gd name="connsiteX141" fmla="*/ 660911 w 1415748"/>
                <a:gd name="connsiteY141" fmla="*/ 595303 h 961043"/>
                <a:gd name="connsiteX142" fmla="*/ 653910 w 1415748"/>
                <a:gd name="connsiteY142" fmla="*/ 593055 h 961043"/>
                <a:gd name="connsiteX143" fmla="*/ 651605 w 1415748"/>
                <a:gd name="connsiteY143" fmla="*/ 584235 h 961043"/>
                <a:gd name="connsiteX144" fmla="*/ 644719 w 1415748"/>
                <a:gd name="connsiteY144" fmla="*/ 581930 h 961043"/>
                <a:gd name="connsiteX145" fmla="*/ 633222 w 1415748"/>
                <a:gd name="connsiteY145" fmla="*/ 582911 h 961043"/>
                <a:gd name="connsiteX146" fmla="*/ 626326 w 1415748"/>
                <a:gd name="connsiteY146" fmla="*/ 591131 h 961043"/>
                <a:gd name="connsiteX147" fmla="*/ 617877 w 1415748"/>
                <a:gd name="connsiteY147" fmla="*/ 594208 h 961043"/>
                <a:gd name="connsiteX148" fmla="*/ 608276 w 1415748"/>
                <a:gd name="connsiteY148" fmla="*/ 594208 h 961043"/>
                <a:gd name="connsiteX149" fmla="*/ 600656 w 1415748"/>
                <a:gd name="connsiteY149" fmla="*/ 597627 h 961043"/>
                <a:gd name="connsiteX150" fmla="*/ 593722 w 1415748"/>
                <a:gd name="connsiteY150" fmla="*/ 599932 h 961043"/>
                <a:gd name="connsiteX151" fmla="*/ 587988 w 1415748"/>
                <a:gd name="connsiteY151" fmla="*/ 604533 h 961043"/>
                <a:gd name="connsiteX152" fmla="*/ 577710 w 1415748"/>
                <a:gd name="connsiteY152" fmla="*/ 602656 h 961043"/>
                <a:gd name="connsiteX153" fmla="*/ 569176 w 1415748"/>
                <a:gd name="connsiteY153" fmla="*/ 595722 h 961043"/>
                <a:gd name="connsiteX154" fmla="*/ 557117 w 1415748"/>
                <a:gd name="connsiteY154" fmla="*/ 587759 h 961043"/>
                <a:gd name="connsiteX155" fmla="*/ 543087 w 1415748"/>
                <a:gd name="connsiteY155" fmla="*/ 579587 h 961043"/>
                <a:gd name="connsiteX156" fmla="*/ 503301 w 1415748"/>
                <a:gd name="connsiteY156" fmla="*/ 581263 h 961043"/>
                <a:gd name="connsiteX157" fmla="*/ 484956 w 1415748"/>
                <a:gd name="connsiteY157" fmla="*/ 573919 h 961043"/>
                <a:gd name="connsiteX158" fmla="*/ 457086 w 1415748"/>
                <a:gd name="connsiteY158" fmla="*/ 555031 h 961043"/>
                <a:gd name="connsiteX159" fmla="*/ 437036 w 1415748"/>
                <a:gd name="connsiteY159" fmla="*/ 541363 h 961043"/>
                <a:gd name="connsiteX160" fmla="*/ 420776 w 1415748"/>
                <a:gd name="connsiteY160" fmla="*/ 531628 h 961043"/>
                <a:gd name="connsiteX161" fmla="*/ 413423 w 1415748"/>
                <a:gd name="connsiteY161" fmla="*/ 540125 h 961043"/>
                <a:gd name="connsiteX162" fmla="*/ 410185 w 1415748"/>
                <a:gd name="connsiteY162" fmla="*/ 556384 h 961043"/>
                <a:gd name="connsiteX163" fmla="*/ 399307 w 1415748"/>
                <a:gd name="connsiteY163" fmla="*/ 570462 h 961043"/>
                <a:gd name="connsiteX164" fmla="*/ 391754 w 1415748"/>
                <a:gd name="connsiteY164" fmla="*/ 591064 h 961043"/>
                <a:gd name="connsiteX165" fmla="*/ 378733 w 1415748"/>
                <a:gd name="connsiteY165" fmla="*/ 622477 h 961043"/>
                <a:gd name="connsiteX166" fmla="*/ 367646 w 1415748"/>
                <a:gd name="connsiteY166" fmla="*/ 625059 h 961043"/>
                <a:gd name="connsiteX167" fmla="*/ 363474 w 1415748"/>
                <a:gd name="connsiteY167" fmla="*/ 646567 h 961043"/>
                <a:gd name="connsiteX168" fmla="*/ 303943 w 1415748"/>
                <a:gd name="connsiteY168" fmla="*/ 647310 h 961043"/>
                <a:gd name="connsiteX169" fmla="*/ 261785 w 1415748"/>
                <a:gd name="connsiteY169" fmla="*/ 649891 h 961043"/>
                <a:gd name="connsiteX170" fmla="*/ 257023 w 1415748"/>
                <a:gd name="connsiteY170" fmla="*/ 650176 h 961043"/>
                <a:gd name="connsiteX171" fmla="*/ 232210 w 1415748"/>
                <a:gd name="connsiteY171" fmla="*/ 656016 h 961043"/>
                <a:gd name="connsiteX172" fmla="*/ 203263 w 1415748"/>
                <a:gd name="connsiteY172" fmla="*/ 678885 h 961043"/>
                <a:gd name="connsiteX173" fmla="*/ 178670 w 1415748"/>
                <a:gd name="connsiteY173" fmla="*/ 698344 h 961043"/>
                <a:gd name="connsiteX174" fmla="*/ 174984 w 1415748"/>
                <a:gd name="connsiteY174" fmla="*/ 701297 h 961043"/>
                <a:gd name="connsiteX175" fmla="*/ 148942 w 1415748"/>
                <a:gd name="connsiteY175" fmla="*/ 717347 h 961043"/>
                <a:gd name="connsiteX176" fmla="*/ 54636 w 1415748"/>
                <a:gd name="connsiteY176" fmla="*/ 754742 h 961043"/>
                <a:gd name="connsiteX177" fmla="*/ 34195 w 1415748"/>
                <a:gd name="connsiteY177" fmla="*/ 756380 h 961043"/>
                <a:gd name="connsiteX178" fmla="*/ 0 w 1415748"/>
                <a:gd name="connsiteY178" fmla="*/ 754161 h 9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15748" h="961043">
                  <a:moveTo>
                    <a:pt x="0" y="754161"/>
                  </a:moveTo>
                  <a:lnTo>
                    <a:pt x="54969" y="670293"/>
                  </a:lnTo>
                  <a:lnTo>
                    <a:pt x="108252" y="589035"/>
                  </a:lnTo>
                  <a:lnTo>
                    <a:pt x="129426" y="557746"/>
                  </a:lnTo>
                  <a:lnTo>
                    <a:pt x="142723" y="530933"/>
                  </a:lnTo>
                  <a:lnTo>
                    <a:pt x="149743" y="516569"/>
                  </a:lnTo>
                  <a:lnTo>
                    <a:pt x="157086" y="508721"/>
                  </a:lnTo>
                  <a:lnTo>
                    <a:pt x="166535" y="504939"/>
                  </a:lnTo>
                  <a:lnTo>
                    <a:pt x="168135" y="504730"/>
                  </a:lnTo>
                  <a:lnTo>
                    <a:pt x="169697" y="504520"/>
                  </a:lnTo>
                  <a:lnTo>
                    <a:pt x="192396" y="501234"/>
                  </a:lnTo>
                  <a:lnTo>
                    <a:pt x="200435" y="500091"/>
                  </a:lnTo>
                  <a:lnTo>
                    <a:pt x="273844" y="481936"/>
                  </a:lnTo>
                  <a:lnTo>
                    <a:pt x="286569" y="475983"/>
                  </a:lnTo>
                  <a:lnTo>
                    <a:pt x="294418" y="465934"/>
                  </a:lnTo>
                  <a:lnTo>
                    <a:pt x="294713" y="460800"/>
                  </a:lnTo>
                  <a:lnTo>
                    <a:pt x="295237" y="452133"/>
                  </a:lnTo>
                  <a:lnTo>
                    <a:pt x="295494" y="428034"/>
                  </a:lnTo>
                  <a:lnTo>
                    <a:pt x="305543" y="396478"/>
                  </a:lnTo>
                  <a:lnTo>
                    <a:pt x="334489" y="305628"/>
                  </a:lnTo>
                  <a:lnTo>
                    <a:pt x="348291" y="266081"/>
                  </a:lnTo>
                  <a:lnTo>
                    <a:pt x="373485" y="186156"/>
                  </a:lnTo>
                  <a:lnTo>
                    <a:pt x="380629" y="161230"/>
                  </a:lnTo>
                  <a:lnTo>
                    <a:pt x="389820" y="147847"/>
                  </a:lnTo>
                  <a:lnTo>
                    <a:pt x="399050" y="132521"/>
                  </a:lnTo>
                  <a:lnTo>
                    <a:pt x="423567" y="86906"/>
                  </a:lnTo>
                  <a:lnTo>
                    <a:pt x="440027" y="89621"/>
                  </a:lnTo>
                  <a:lnTo>
                    <a:pt x="491376" y="89992"/>
                  </a:lnTo>
                  <a:lnTo>
                    <a:pt x="501091" y="88430"/>
                  </a:lnTo>
                  <a:lnTo>
                    <a:pt x="527037" y="84239"/>
                  </a:lnTo>
                  <a:lnTo>
                    <a:pt x="569195" y="74304"/>
                  </a:lnTo>
                  <a:lnTo>
                    <a:pt x="618011" y="60265"/>
                  </a:lnTo>
                  <a:lnTo>
                    <a:pt x="668055" y="45939"/>
                  </a:lnTo>
                  <a:lnTo>
                    <a:pt x="723195" y="26356"/>
                  </a:lnTo>
                  <a:lnTo>
                    <a:pt x="788489" y="0"/>
                  </a:lnTo>
                  <a:lnTo>
                    <a:pt x="900370" y="55188"/>
                  </a:lnTo>
                  <a:lnTo>
                    <a:pt x="942365" y="79248"/>
                  </a:lnTo>
                  <a:lnTo>
                    <a:pt x="1010269" y="118129"/>
                  </a:lnTo>
                  <a:lnTo>
                    <a:pt x="1068943" y="151714"/>
                  </a:lnTo>
                  <a:lnTo>
                    <a:pt x="1111844" y="200739"/>
                  </a:lnTo>
                  <a:lnTo>
                    <a:pt x="1156307" y="236010"/>
                  </a:lnTo>
                  <a:lnTo>
                    <a:pt x="1209294" y="272720"/>
                  </a:lnTo>
                  <a:lnTo>
                    <a:pt x="1248880" y="283312"/>
                  </a:lnTo>
                  <a:lnTo>
                    <a:pt x="1339320" y="287007"/>
                  </a:lnTo>
                  <a:lnTo>
                    <a:pt x="1334891" y="348710"/>
                  </a:lnTo>
                  <a:lnTo>
                    <a:pt x="1341177" y="366941"/>
                  </a:lnTo>
                  <a:lnTo>
                    <a:pt x="1354274" y="383448"/>
                  </a:lnTo>
                  <a:lnTo>
                    <a:pt x="1397289" y="414652"/>
                  </a:lnTo>
                  <a:lnTo>
                    <a:pt x="1415749" y="432473"/>
                  </a:lnTo>
                  <a:lnTo>
                    <a:pt x="1375477" y="494138"/>
                  </a:lnTo>
                  <a:lnTo>
                    <a:pt x="1372686" y="625707"/>
                  </a:lnTo>
                  <a:lnTo>
                    <a:pt x="1372153" y="650119"/>
                  </a:lnTo>
                  <a:lnTo>
                    <a:pt x="1366942" y="685019"/>
                  </a:lnTo>
                  <a:lnTo>
                    <a:pt x="1364190" y="745817"/>
                  </a:lnTo>
                  <a:lnTo>
                    <a:pt x="1355446" y="937431"/>
                  </a:lnTo>
                  <a:lnTo>
                    <a:pt x="1302439" y="935574"/>
                  </a:lnTo>
                  <a:lnTo>
                    <a:pt x="1238765" y="940632"/>
                  </a:lnTo>
                  <a:lnTo>
                    <a:pt x="1196226" y="953976"/>
                  </a:lnTo>
                  <a:lnTo>
                    <a:pt x="1179357" y="958329"/>
                  </a:lnTo>
                  <a:lnTo>
                    <a:pt x="1167613" y="961044"/>
                  </a:lnTo>
                  <a:lnTo>
                    <a:pt x="1166994" y="959396"/>
                  </a:lnTo>
                  <a:lnTo>
                    <a:pt x="1159926" y="940603"/>
                  </a:lnTo>
                  <a:lnTo>
                    <a:pt x="1151792" y="938879"/>
                  </a:lnTo>
                  <a:lnTo>
                    <a:pt x="1132999" y="934936"/>
                  </a:lnTo>
                  <a:lnTo>
                    <a:pt x="1119607" y="911371"/>
                  </a:lnTo>
                  <a:lnTo>
                    <a:pt x="1116778" y="906361"/>
                  </a:lnTo>
                  <a:lnTo>
                    <a:pt x="1105157" y="903532"/>
                  </a:lnTo>
                  <a:lnTo>
                    <a:pt x="1093784" y="888625"/>
                  </a:lnTo>
                  <a:lnTo>
                    <a:pt x="1081097" y="880910"/>
                  </a:lnTo>
                  <a:lnTo>
                    <a:pt x="1066552" y="874357"/>
                  </a:lnTo>
                  <a:lnTo>
                    <a:pt x="1058104" y="868613"/>
                  </a:lnTo>
                  <a:lnTo>
                    <a:pt x="1053532" y="855592"/>
                  </a:lnTo>
                  <a:lnTo>
                    <a:pt x="1050455" y="843734"/>
                  </a:lnTo>
                  <a:lnTo>
                    <a:pt x="1047779" y="840276"/>
                  </a:lnTo>
                  <a:lnTo>
                    <a:pt x="1038587" y="834523"/>
                  </a:lnTo>
                  <a:lnTo>
                    <a:pt x="1034758" y="831485"/>
                  </a:lnTo>
                  <a:lnTo>
                    <a:pt x="1027871" y="818464"/>
                  </a:lnTo>
                  <a:lnTo>
                    <a:pt x="1018680" y="811940"/>
                  </a:lnTo>
                  <a:lnTo>
                    <a:pt x="1014070" y="805415"/>
                  </a:lnTo>
                  <a:lnTo>
                    <a:pt x="1012917" y="799262"/>
                  </a:lnTo>
                  <a:lnTo>
                    <a:pt x="999115" y="785469"/>
                  </a:lnTo>
                  <a:lnTo>
                    <a:pt x="999115" y="781279"/>
                  </a:lnTo>
                  <a:lnTo>
                    <a:pt x="1008726" y="772449"/>
                  </a:lnTo>
                  <a:lnTo>
                    <a:pt x="1010612" y="767086"/>
                  </a:lnTo>
                  <a:lnTo>
                    <a:pt x="1009088" y="763267"/>
                  </a:lnTo>
                  <a:lnTo>
                    <a:pt x="1011393" y="755590"/>
                  </a:lnTo>
                  <a:lnTo>
                    <a:pt x="1015594" y="746026"/>
                  </a:lnTo>
                  <a:lnTo>
                    <a:pt x="1015927" y="743855"/>
                  </a:lnTo>
                  <a:lnTo>
                    <a:pt x="1014365" y="737340"/>
                  </a:lnTo>
                  <a:lnTo>
                    <a:pt x="1010984" y="737826"/>
                  </a:lnTo>
                  <a:lnTo>
                    <a:pt x="1009993" y="728672"/>
                  </a:lnTo>
                  <a:lnTo>
                    <a:pt x="1013403" y="728301"/>
                  </a:lnTo>
                  <a:lnTo>
                    <a:pt x="1011469" y="705603"/>
                  </a:lnTo>
                  <a:lnTo>
                    <a:pt x="1011765" y="677437"/>
                  </a:lnTo>
                  <a:lnTo>
                    <a:pt x="1010241" y="670493"/>
                  </a:lnTo>
                  <a:lnTo>
                    <a:pt x="1004507" y="663235"/>
                  </a:lnTo>
                  <a:lnTo>
                    <a:pt x="993829" y="652034"/>
                  </a:lnTo>
                  <a:lnTo>
                    <a:pt x="987657" y="643033"/>
                  </a:lnTo>
                  <a:lnTo>
                    <a:pt x="995001" y="632984"/>
                  </a:lnTo>
                  <a:lnTo>
                    <a:pt x="995001" y="623783"/>
                  </a:lnTo>
                  <a:lnTo>
                    <a:pt x="1000392" y="615944"/>
                  </a:lnTo>
                  <a:lnTo>
                    <a:pt x="1002849" y="611591"/>
                  </a:lnTo>
                  <a:lnTo>
                    <a:pt x="1002849" y="598865"/>
                  </a:lnTo>
                  <a:lnTo>
                    <a:pt x="1001773" y="582854"/>
                  </a:lnTo>
                  <a:lnTo>
                    <a:pt x="998239" y="579606"/>
                  </a:lnTo>
                  <a:lnTo>
                    <a:pt x="998801" y="569881"/>
                  </a:lnTo>
                  <a:lnTo>
                    <a:pt x="984437" y="563346"/>
                  </a:lnTo>
                  <a:lnTo>
                    <a:pt x="976598" y="560927"/>
                  </a:lnTo>
                  <a:lnTo>
                    <a:pt x="963825" y="561184"/>
                  </a:lnTo>
                  <a:lnTo>
                    <a:pt x="962673" y="562670"/>
                  </a:lnTo>
                  <a:lnTo>
                    <a:pt x="957624" y="580682"/>
                  </a:lnTo>
                  <a:lnTo>
                    <a:pt x="957996" y="588531"/>
                  </a:lnTo>
                  <a:lnTo>
                    <a:pt x="936365" y="598675"/>
                  </a:lnTo>
                  <a:lnTo>
                    <a:pt x="934203" y="602494"/>
                  </a:lnTo>
                  <a:lnTo>
                    <a:pt x="915191" y="612877"/>
                  </a:lnTo>
                  <a:lnTo>
                    <a:pt x="912286" y="614477"/>
                  </a:lnTo>
                  <a:lnTo>
                    <a:pt x="895865" y="616410"/>
                  </a:lnTo>
                  <a:lnTo>
                    <a:pt x="885073" y="621021"/>
                  </a:lnTo>
                  <a:lnTo>
                    <a:pt x="875024" y="622087"/>
                  </a:lnTo>
                  <a:lnTo>
                    <a:pt x="855307" y="609029"/>
                  </a:lnTo>
                  <a:lnTo>
                    <a:pt x="846973" y="602828"/>
                  </a:lnTo>
                  <a:lnTo>
                    <a:pt x="838753" y="594741"/>
                  </a:lnTo>
                  <a:lnTo>
                    <a:pt x="827999" y="590350"/>
                  </a:lnTo>
                  <a:lnTo>
                    <a:pt x="814749" y="586730"/>
                  </a:lnTo>
                  <a:lnTo>
                    <a:pt x="805377" y="581930"/>
                  </a:lnTo>
                  <a:lnTo>
                    <a:pt x="800576" y="575243"/>
                  </a:lnTo>
                  <a:lnTo>
                    <a:pt x="789080" y="562594"/>
                  </a:lnTo>
                  <a:lnTo>
                    <a:pt x="779145" y="564890"/>
                  </a:lnTo>
                  <a:lnTo>
                    <a:pt x="772630" y="564156"/>
                  </a:lnTo>
                  <a:lnTo>
                    <a:pt x="763629" y="561070"/>
                  </a:lnTo>
                  <a:lnTo>
                    <a:pt x="757114" y="556270"/>
                  </a:lnTo>
                  <a:lnTo>
                    <a:pt x="745798" y="565261"/>
                  </a:lnTo>
                  <a:lnTo>
                    <a:pt x="730110" y="571786"/>
                  </a:lnTo>
                  <a:lnTo>
                    <a:pt x="721109" y="574662"/>
                  </a:lnTo>
                  <a:lnTo>
                    <a:pt x="714261" y="580539"/>
                  </a:lnTo>
                  <a:lnTo>
                    <a:pt x="708898" y="586273"/>
                  </a:lnTo>
                  <a:lnTo>
                    <a:pt x="696783" y="589321"/>
                  </a:lnTo>
                  <a:lnTo>
                    <a:pt x="695297" y="589693"/>
                  </a:lnTo>
                  <a:lnTo>
                    <a:pt x="687705" y="590255"/>
                  </a:lnTo>
                  <a:lnTo>
                    <a:pt x="680028" y="592150"/>
                  </a:lnTo>
                  <a:lnTo>
                    <a:pt x="671551" y="597637"/>
                  </a:lnTo>
                  <a:lnTo>
                    <a:pt x="660911" y="595303"/>
                  </a:lnTo>
                  <a:lnTo>
                    <a:pt x="653910" y="593055"/>
                  </a:lnTo>
                  <a:lnTo>
                    <a:pt x="651605" y="584235"/>
                  </a:lnTo>
                  <a:lnTo>
                    <a:pt x="644719" y="581930"/>
                  </a:lnTo>
                  <a:lnTo>
                    <a:pt x="633222" y="582911"/>
                  </a:lnTo>
                  <a:lnTo>
                    <a:pt x="626326" y="591131"/>
                  </a:lnTo>
                  <a:lnTo>
                    <a:pt x="617877" y="594208"/>
                  </a:lnTo>
                  <a:lnTo>
                    <a:pt x="608276" y="594208"/>
                  </a:lnTo>
                  <a:lnTo>
                    <a:pt x="600656" y="597627"/>
                  </a:lnTo>
                  <a:lnTo>
                    <a:pt x="593722" y="599932"/>
                  </a:lnTo>
                  <a:lnTo>
                    <a:pt x="587988" y="604533"/>
                  </a:lnTo>
                  <a:lnTo>
                    <a:pt x="577710" y="602656"/>
                  </a:lnTo>
                  <a:lnTo>
                    <a:pt x="569176" y="595722"/>
                  </a:lnTo>
                  <a:lnTo>
                    <a:pt x="557117" y="587759"/>
                  </a:lnTo>
                  <a:lnTo>
                    <a:pt x="543087" y="579587"/>
                  </a:lnTo>
                  <a:lnTo>
                    <a:pt x="503301" y="581263"/>
                  </a:lnTo>
                  <a:lnTo>
                    <a:pt x="484956" y="573919"/>
                  </a:lnTo>
                  <a:lnTo>
                    <a:pt x="457086" y="555031"/>
                  </a:lnTo>
                  <a:lnTo>
                    <a:pt x="437036" y="541363"/>
                  </a:lnTo>
                  <a:lnTo>
                    <a:pt x="420776" y="531628"/>
                  </a:lnTo>
                  <a:lnTo>
                    <a:pt x="413423" y="540125"/>
                  </a:lnTo>
                  <a:lnTo>
                    <a:pt x="410185" y="556384"/>
                  </a:lnTo>
                  <a:lnTo>
                    <a:pt x="399307" y="570462"/>
                  </a:lnTo>
                  <a:lnTo>
                    <a:pt x="391754" y="591064"/>
                  </a:lnTo>
                  <a:lnTo>
                    <a:pt x="378733" y="622477"/>
                  </a:lnTo>
                  <a:lnTo>
                    <a:pt x="367646" y="625059"/>
                  </a:lnTo>
                  <a:lnTo>
                    <a:pt x="363474" y="646567"/>
                  </a:lnTo>
                  <a:lnTo>
                    <a:pt x="303943" y="647310"/>
                  </a:lnTo>
                  <a:lnTo>
                    <a:pt x="261785" y="649891"/>
                  </a:lnTo>
                  <a:lnTo>
                    <a:pt x="257023" y="650176"/>
                  </a:lnTo>
                  <a:lnTo>
                    <a:pt x="232210" y="656016"/>
                  </a:lnTo>
                  <a:lnTo>
                    <a:pt x="203263" y="678885"/>
                  </a:lnTo>
                  <a:lnTo>
                    <a:pt x="178670" y="698344"/>
                  </a:lnTo>
                  <a:lnTo>
                    <a:pt x="174984" y="701297"/>
                  </a:lnTo>
                  <a:lnTo>
                    <a:pt x="148942" y="717347"/>
                  </a:lnTo>
                  <a:lnTo>
                    <a:pt x="54636" y="754742"/>
                  </a:lnTo>
                  <a:lnTo>
                    <a:pt x="34195" y="756380"/>
                  </a:lnTo>
                  <a:lnTo>
                    <a:pt x="0" y="75416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0" name="그래픽 2">
              <a:extLst>
                <a:ext uri="{FF2B5EF4-FFF2-40B4-BE49-F238E27FC236}">
                  <a16:creationId xmlns:a16="http://schemas.microsoft.com/office/drawing/2014/main" id="{327981DD-AD00-0665-4216-853582F35ABE}"/>
                </a:ext>
              </a:extLst>
            </p:cNvPr>
            <p:cNvSpPr/>
            <p:nvPr/>
          </p:nvSpPr>
          <p:spPr>
            <a:xfrm>
              <a:off x="4043438" y="1372333"/>
              <a:ext cx="1548050" cy="1818227"/>
            </a:xfrm>
            <a:custGeom>
              <a:avLst/>
              <a:gdLst>
                <a:gd name="connsiteX0" fmla="*/ 0 w 1548050"/>
                <a:gd name="connsiteY0" fmla="*/ 1479623 h 1818227"/>
                <a:gd name="connsiteX1" fmla="*/ 56407 w 1548050"/>
                <a:gd name="connsiteY1" fmla="*/ 1539316 h 1818227"/>
                <a:gd name="connsiteX2" fmla="*/ 125578 w 1548050"/>
                <a:gd name="connsiteY2" fmla="*/ 1616221 h 1818227"/>
                <a:gd name="connsiteX3" fmla="*/ 197720 w 1548050"/>
                <a:gd name="connsiteY3" fmla="*/ 1673943 h 1818227"/>
                <a:gd name="connsiteX4" fmla="*/ 236820 w 1548050"/>
                <a:gd name="connsiteY4" fmla="*/ 1704404 h 1818227"/>
                <a:gd name="connsiteX5" fmla="*/ 270567 w 1548050"/>
                <a:gd name="connsiteY5" fmla="*/ 1736636 h 1818227"/>
                <a:gd name="connsiteX6" fmla="*/ 272320 w 1548050"/>
                <a:gd name="connsiteY6" fmla="*/ 1751914 h 1818227"/>
                <a:gd name="connsiteX7" fmla="*/ 321840 w 1548050"/>
                <a:gd name="connsiteY7" fmla="*/ 1794615 h 1818227"/>
                <a:gd name="connsiteX8" fmla="*/ 335013 w 1548050"/>
                <a:gd name="connsiteY8" fmla="*/ 1818227 h 1818227"/>
                <a:gd name="connsiteX9" fmla="*/ 354178 w 1548050"/>
                <a:gd name="connsiteY9" fmla="*/ 1793882 h 1818227"/>
                <a:gd name="connsiteX10" fmla="*/ 356759 w 1548050"/>
                <a:gd name="connsiteY10" fmla="*/ 1790395 h 1818227"/>
                <a:gd name="connsiteX11" fmla="*/ 381057 w 1548050"/>
                <a:gd name="connsiteY11" fmla="*/ 1757267 h 1818227"/>
                <a:gd name="connsiteX12" fmla="*/ 415547 w 1548050"/>
                <a:gd name="connsiteY12" fmla="*/ 1715796 h 1818227"/>
                <a:gd name="connsiteX13" fmla="*/ 430911 w 1548050"/>
                <a:gd name="connsiteY13" fmla="*/ 1697317 h 1818227"/>
                <a:gd name="connsiteX14" fmla="*/ 495576 w 1548050"/>
                <a:gd name="connsiteY14" fmla="*/ 1619593 h 1818227"/>
                <a:gd name="connsiteX15" fmla="*/ 518932 w 1548050"/>
                <a:gd name="connsiteY15" fmla="*/ 1592361 h 1818227"/>
                <a:gd name="connsiteX16" fmla="*/ 527313 w 1548050"/>
                <a:gd name="connsiteY16" fmla="*/ 1580674 h 1818227"/>
                <a:gd name="connsiteX17" fmla="*/ 532191 w 1548050"/>
                <a:gd name="connsiteY17" fmla="*/ 1565682 h 1818227"/>
                <a:gd name="connsiteX18" fmla="*/ 539372 w 1548050"/>
                <a:gd name="connsiteY18" fmla="*/ 1567091 h 1818227"/>
                <a:gd name="connsiteX19" fmla="*/ 575796 w 1548050"/>
                <a:gd name="connsiteY19" fmla="*/ 1587075 h 1818227"/>
                <a:gd name="connsiteX20" fmla="*/ 570910 w 1548050"/>
                <a:gd name="connsiteY20" fmla="*/ 1600505 h 1818227"/>
                <a:gd name="connsiteX21" fmla="*/ 583968 w 1548050"/>
                <a:gd name="connsiteY21" fmla="*/ 1594666 h 1818227"/>
                <a:gd name="connsiteX22" fmla="*/ 580282 w 1548050"/>
                <a:gd name="connsiteY22" fmla="*/ 1606772 h 1818227"/>
                <a:gd name="connsiteX23" fmla="*/ 577158 w 1548050"/>
                <a:gd name="connsiteY23" fmla="*/ 1617688 h 1818227"/>
                <a:gd name="connsiteX24" fmla="*/ 576377 w 1548050"/>
                <a:gd name="connsiteY24" fmla="*/ 1626232 h 1818227"/>
                <a:gd name="connsiteX25" fmla="*/ 578139 w 1548050"/>
                <a:gd name="connsiteY25" fmla="*/ 1636424 h 1818227"/>
                <a:gd name="connsiteX26" fmla="*/ 579034 w 1548050"/>
                <a:gd name="connsiteY26" fmla="*/ 1650502 h 1818227"/>
                <a:gd name="connsiteX27" fmla="*/ 594293 w 1548050"/>
                <a:gd name="connsiteY27" fmla="*/ 1647301 h 1818227"/>
                <a:gd name="connsiteX28" fmla="*/ 613010 w 1548050"/>
                <a:gd name="connsiteY28" fmla="*/ 1647301 h 1818227"/>
                <a:gd name="connsiteX29" fmla="*/ 622345 w 1548050"/>
                <a:gd name="connsiteY29" fmla="*/ 1645739 h 1818227"/>
                <a:gd name="connsiteX30" fmla="*/ 630898 w 1548050"/>
                <a:gd name="connsiteY30" fmla="*/ 1648854 h 1818227"/>
                <a:gd name="connsiteX31" fmla="*/ 637956 w 1548050"/>
                <a:gd name="connsiteY31" fmla="*/ 1644996 h 1818227"/>
                <a:gd name="connsiteX32" fmla="*/ 645700 w 1548050"/>
                <a:gd name="connsiteY32" fmla="*/ 1648854 h 1818227"/>
                <a:gd name="connsiteX33" fmla="*/ 647786 w 1548050"/>
                <a:gd name="connsiteY33" fmla="*/ 1652549 h 1818227"/>
                <a:gd name="connsiteX34" fmla="*/ 653177 w 1548050"/>
                <a:gd name="connsiteY34" fmla="*/ 1654026 h 1818227"/>
                <a:gd name="connsiteX35" fmla="*/ 657940 w 1548050"/>
                <a:gd name="connsiteY35" fmla="*/ 1652959 h 1818227"/>
                <a:gd name="connsiteX36" fmla="*/ 664826 w 1548050"/>
                <a:gd name="connsiteY36" fmla="*/ 1655264 h 1818227"/>
                <a:gd name="connsiteX37" fmla="*/ 669027 w 1548050"/>
                <a:gd name="connsiteY37" fmla="*/ 1649797 h 1818227"/>
                <a:gd name="connsiteX38" fmla="*/ 672189 w 1548050"/>
                <a:gd name="connsiteY38" fmla="*/ 1645739 h 1818227"/>
                <a:gd name="connsiteX39" fmla="*/ 681514 w 1548050"/>
                <a:gd name="connsiteY39" fmla="*/ 1643396 h 1818227"/>
                <a:gd name="connsiteX40" fmla="*/ 679209 w 1548050"/>
                <a:gd name="connsiteY40" fmla="*/ 1632757 h 1818227"/>
                <a:gd name="connsiteX41" fmla="*/ 690124 w 1548050"/>
                <a:gd name="connsiteY41" fmla="*/ 1633290 h 1818227"/>
                <a:gd name="connsiteX42" fmla="*/ 694811 w 1548050"/>
                <a:gd name="connsiteY42" fmla="*/ 1626765 h 1818227"/>
                <a:gd name="connsiteX43" fmla="*/ 697887 w 1548050"/>
                <a:gd name="connsiteY43" fmla="*/ 1615345 h 1818227"/>
                <a:gd name="connsiteX44" fmla="*/ 700116 w 1548050"/>
                <a:gd name="connsiteY44" fmla="*/ 1611411 h 1818227"/>
                <a:gd name="connsiteX45" fmla="*/ 703164 w 1548050"/>
                <a:gd name="connsiteY45" fmla="*/ 1609439 h 1818227"/>
                <a:gd name="connsiteX46" fmla="*/ 701192 w 1548050"/>
                <a:gd name="connsiteY46" fmla="*/ 1594618 h 1818227"/>
                <a:gd name="connsiteX47" fmla="*/ 712841 w 1548050"/>
                <a:gd name="connsiteY47" fmla="*/ 1584570 h 1818227"/>
                <a:gd name="connsiteX48" fmla="*/ 714185 w 1548050"/>
                <a:gd name="connsiteY48" fmla="*/ 1578321 h 1818227"/>
                <a:gd name="connsiteX49" fmla="*/ 717433 w 1548050"/>
                <a:gd name="connsiteY49" fmla="*/ 1561319 h 1818227"/>
                <a:gd name="connsiteX50" fmla="*/ 726624 w 1548050"/>
                <a:gd name="connsiteY50" fmla="*/ 1562100 h 1818227"/>
                <a:gd name="connsiteX51" fmla="*/ 742664 w 1548050"/>
                <a:gd name="connsiteY51" fmla="*/ 1560500 h 1818227"/>
                <a:gd name="connsiteX52" fmla="*/ 745569 w 1548050"/>
                <a:gd name="connsiteY52" fmla="*/ 1565005 h 1818227"/>
                <a:gd name="connsiteX53" fmla="*/ 750961 w 1548050"/>
                <a:gd name="connsiteY53" fmla="*/ 1563567 h 1818227"/>
                <a:gd name="connsiteX54" fmla="*/ 756952 w 1548050"/>
                <a:gd name="connsiteY54" fmla="*/ 1559090 h 1818227"/>
                <a:gd name="connsiteX55" fmla="*/ 769601 w 1548050"/>
                <a:gd name="connsiteY55" fmla="*/ 1551946 h 1818227"/>
                <a:gd name="connsiteX56" fmla="*/ 775964 w 1548050"/>
                <a:gd name="connsiteY56" fmla="*/ 1546993 h 1818227"/>
                <a:gd name="connsiteX57" fmla="*/ 786679 w 1548050"/>
                <a:gd name="connsiteY57" fmla="*/ 1540926 h 1818227"/>
                <a:gd name="connsiteX58" fmla="*/ 786679 w 1548050"/>
                <a:gd name="connsiteY58" fmla="*/ 1531839 h 1818227"/>
                <a:gd name="connsiteX59" fmla="*/ 783669 w 1548050"/>
                <a:gd name="connsiteY59" fmla="*/ 1523133 h 1818227"/>
                <a:gd name="connsiteX60" fmla="*/ 783927 w 1548050"/>
                <a:gd name="connsiteY60" fmla="*/ 1510741 h 1818227"/>
                <a:gd name="connsiteX61" fmla="*/ 788356 w 1548050"/>
                <a:gd name="connsiteY61" fmla="*/ 1500549 h 1818227"/>
                <a:gd name="connsiteX62" fmla="*/ 784498 w 1548050"/>
                <a:gd name="connsiteY62" fmla="*/ 1488310 h 1818227"/>
                <a:gd name="connsiteX63" fmla="*/ 788927 w 1548050"/>
                <a:gd name="connsiteY63" fmla="*/ 1475918 h 1818227"/>
                <a:gd name="connsiteX64" fmla="*/ 789584 w 1548050"/>
                <a:gd name="connsiteY64" fmla="*/ 1466955 h 1818227"/>
                <a:gd name="connsiteX65" fmla="*/ 798957 w 1548050"/>
                <a:gd name="connsiteY65" fmla="*/ 1455954 h 1818227"/>
                <a:gd name="connsiteX66" fmla="*/ 815035 w 1548050"/>
                <a:gd name="connsiteY66" fmla="*/ 1435513 h 1818227"/>
                <a:gd name="connsiteX67" fmla="*/ 829075 w 1548050"/>
                <a:gd name="connsiteY67" fmla="*/ 1411738 h 1818227"/>
                <a:gd name="connsiteX68" fmla="*/ 835552 w 1548050"/>
                <a:gd name="connsiteY68" fmla="*/ 1405128 h 1818227"/>
                <a:gd name="connsiteX69" fmla="*/ 847754 w 1548050"/>
                <a:gd name="connsiteY69" fmla="*/ 1392650 h 1818227"/>
                <a:gd name="connsiteX70" fmla="*/ 862565 w 1548050"/>
                <a:gd name="connsiteY70" fmla="*/ 1371219 h 1818227"/>
                <a:gd name="connsiteX71" fmla="*/ 883996 w 1548050"/>
                <a:gd name="connsiteY71" fmla="*/ 1357189 h 1818227"/>
                <a:gd name="connsiteX72" fmla="*/ 897627 w 1548050"/>
                <a:gd name="connsiteY72" fmla="*/ 1355512 h 1818227"/>
                <a:gd name="connsiteX73" fmla="*/ 909314 w 1548050"/>
                <a:gd name="connsiteY73" fmla="*/ 1354103 h 1818227"/>
                <a:gd name="connsiteX74" fmla="*/ 920629 w 1548050"/>
                <a:gd name="connsiteY74" fmla="*/ 1349416 h 1818227"/>
                <a:gd name="connsiteX75" fmla="*/ 930726 w 1548050"/>
                <a:gd name="connsiteY75" fmla="*/ 1341606 h 1818227"/>
                <a:gd name="connsiteX76" fmla="*/ 943232 w 1548050"/>
                <a:gd name="connsiteY76" fmla="*/ 1335986 h 1818227"/>
                <a:gd name="connsiteX77" fmla="*/ 956491 w 1548050"/>
                <a:gd name="connsiteY77" fmla="*/ 1332081 h 1818227"/>
                <a:gd name="connsiteX78" fmla="*/ 966426 w 1548050"/>
                <a:gd name="connsiteY78" fmla="*/ 1339310 h 1818227"/>
                <a:gd name="connsiteX79" fmla="*/ 976360 w 1548050"/>
                <a:gd name="connsiteY79" fmla="*/ 1342216 h 1818227"/>
                <a:gd name="connsiteX80" fmla="*/ 985314 w 1548050"/>
                <a:gd name="connsiteY80" fmla="*/ 1334624 h 1818227"/>
                <a:gd name="connsiteX81" fmla="*/ 1000916 w 1548050"/>
                <a:gd name="connsiteY81" fmla="*/ 1312212 h 1818227"/>
                <a:gd name="connsiteX82" fmla="*/ 1011917 w 1548050"/>
                <a:gd name="connsiteY82" fmla="*/ 1296076 h 1818227"/>
                <a:gd name="connsiteX83" fmla="*/ 1017251 w 1548050"/>
                <a:gd name="connsiteY83" fmla="*/ 1274274 h 1818227"/>
                <a:gd name="connsiteX84" fmla="*/ 1015317 w 1548050"/>
                <a:gd name="connsiteY84" fmla="*/ 1260434 h 1818227"/>
                <a:gd name="connsiteX85" fmla="*/ 1005573 w 1548050"/>
                <a:gd name="connsiteY85" fmla="*/ 1256529 h 1818227"/>
                <a:gd name="connsiteX86" fmla="*/ 998391 w 1548050"/>
                <a:gd name="connsiteY86" fmla="*/ 1244251 h 1818227"/>
                <a:gd name="connsiteX87" fmla="*/ 988990 w 1548050"/>
                <a:gd name="connsiteY87" fmla="*/ 1235583 h 1818227"/>
                <a:gd name="connsiteX88" fmla="*/ 988828 w 1548050"/>
                <a:gd name="connsiteY88" fmla="*/ 1226353 h 1818227"/>
                <a:gd name="connsiteX89" fmla="*/ 992734 w 1548050"/>
                <a:gd name="connsiteY89" fmla="*/ 1218171 h 1818227"/>
                <a:gd name="connsiteX90" fmla="*/ 1002859 w 1548050"/>
                <a:gd name="connsiteY90" fmla="*/ 1220515 h 1818227"/>
                <a:gd name="connsiteX91" fmla="*/ 1013374 w 1548050"/>
                <a:gd name="connsiteY91" fmla="*/ 1215466 h 1818227"/>
                <a:gd name="connsiteX92" fmla="*/ 1021518 w 1548050"/>
                <a:gd name="connsiteY92" fmla="*/ 1202989 h 1818227"/>
                <a:gd name="connsiteX93" fmla="*/ 1032034 w 1548050"/>
                <a:gd name="connsiteY93" fmla="*/ 1194035 h 1818227"/>
                <a:gd name="connsiteX94" fmla="*/ 1035158 w 1548050"/>
                <a:gd name="connsiteY94" fmla="*/ 1177481 h 1818227"/>
                <a:gd name="connsiteX95" fmla="*/ 1056961 w 1548050"/>
                <a:gd name="connsiteY95" fmla="*/ 1176328 h 1818227"/>
                <a:gd name="connsiteX96" fmla="*/ 1056589 w 1548050"/>
                <a:gd name="connsiteY96" fmla="*/ 1162298 h 1818227"/>
                <a:gd name="connsiteX97" fmla="*/ 1059494 w 1548050"/>
                <a:gd name="connsiteY97" fmla="*/ 1143210 h 1818227"/>
                <a:gd name="connsiteX98" fmla="*/ 1086183 w 1548050"/>
                <a:gd name="connsiteY98" fmla="*/ 1135980 h 1818227"/>
                <a:gd name="connsiteX99" fmla="*/ 1104119 w 1548050"/>
                <a:gd name="connsiteY99" fmla="*/ 1126655 h 1818227"/>
                <a:gd name="connsiteX100" fmla="*/ 1119302 w 1548050"/>
                <a:gd name="connsiteY100" fmla="*/ 1113396 h 1818227"/>
                <a:gd name="connsiteX101" fmla="*/ 1135266 w 1548050"/>
                <a:gd name="connsiteY101" fmla="*/ 1116111 h 1818227"/>
                <a:gd name="connsiteX102" fmla="*/ 1140733 w 1548050"/>
                <a:gd name="connsiteY102" fmla="*/ 1109910 h 1818227"/>
                <a:gd name="connsiteX103" fmla="*/ 1154764 w 1548050"/>
                <a:gd name="connsiteY103" fmla="*/ 1109129 h 1818227"/>
                <a:gd name="connsiteX104" fmla="*/ 1163803 w 1548050"/>
                <a:gd name="connsiteY104" fmla="*/ 1115530 h 1818227"/>
                <a:gd name="connsiteX105" fmla="*/ 1176604 w 1548050"/>
                <a:gd name="connsiteY105" fmla="*/ 1112406 h 1818227"/>
                <a:gd name="connsiteX106" fmla="*/ 1166517 w 1548050"/>
                <a:gd name="connsiteY106" fmla="*/ 1091051 h 1818227"/>
                <a:gd name="connsiteX107" fmla="*/ 1173137 w 1548050"/>
                <a:gd name="connsiteY107" fmla="*/ 1056075 h 1818227"/>
                <a:gd name="connsiteX108" fmla="*/ 1169813 w 1548050"/>
                <a:gd name="connsiteY108" fmla="*/ 1039559 h 1818227"/>
                <a:gd name="connsiteX109" fmla="*/ 1166498 w 1548050"/>
                <a:gd name="connsiteY109" fmla="*/ 1028557 h 1818227"/>
                <a:gd name="connsiteX110" fmla="*/ 1176433 w 1548050"/>
                <a:gd name="connsiteY110" fmla="*/ 999896 h 1818227"/>
                <a:gd name="connsiteX111" fmla="*/ 1180824 w 1548050"/>
                <a:gd name="connsiteY111" fmla="*/ 956958 h 1818227"/>
                <a:gd name="connsiteX112" fmla="*/ 1172004 w 1548050"/>
                <a:gd name="connsiteY112" fmla="*/ 925011 h 1818227"/>
                <a:gd name="connsiteX113" fmla="*/ 1164289 w 1548050"/>
                <a:gd name="connsiteY113" fmla="*/ 897465 h 1818227"/>
                <a:gd name="connsiteX114" fmla="*/ 1167613 w 1548050"/>
                <a:gd name="connsiteY114" fmla="*/ 878710 h 1818227"/>
                <a:gd name="connsiteX115" fmla="*/ 1170927 w 1548050"/>
                <a:gd name="connsiteY115" fmla="*/ 851173 h 1818227"/>
                <a:gd name="connsiteX116" fmla="*/ 1160993 w 1548050"/>
                <a:gd name="connsiteY116" fmla="*/ 810435 h 1818227"/>
                <a:gd name="connsiteX117" fmla="*/ 1152173 w 1548050"/>
                <a:gd name="connsiteY117" fmla="*/ 785060 h 1818227"/>
                <a:gd name="connsiteX118" fmla="*/ 1161250 w 1548050"/>
                <a:gd name="connsiteY118" fmla="*/ 753399 h 1818227"/>
                <a:gd name="connsiteX119" fmla="*/ 1171594 w 1548050"/>
                <a:gd name="connsiteY119" fmla="*/ 745065 h 1818227"/>
                <a:gd name="connsiteX120" fmla="*/ 1182719 w 1548050"/>
                <a:gd name="connsiteY120" fmla="*/ 736130 h 1818227"/>
                <a:gd name="connsiteX121" fmla="*/ 1205494 w 1548050"/>
                <a:gd name="connsiteY121" fmla="*/ 731892 h 1818227"/>
                <a:gd name="connsiteX122" fmla="*/ 1231392 w 1548050"/>
                <a:gd name="connsiteY122" fmla="*/ 726462 h 1818227"/>
                <a:gd name="connsiteX123" fmla="*/ 1252338 w 1548050"/>
                <a:gd name="connsiteY123" fmla="*/ 729844 h 1818227"/>
                <a:gd name="connsiteX124" fmla="*/ 1274340 w 1548050"/>
                <a:gd name="connsiteY124" fmla="*/ 728358 h 1818227"/>
                <a:gd name="connsiteX125" fmla="*/ 1297410 w 1548050"/>
                <a:gd name="connsiteY125" fmla="*/ 706774 h 1818227"/>
                <a:gd name="connsiteX126" fmla="*/ 1317650 w 1548050"/>
                <a:gd name="connsiteY126" fmla="*/ 676751 h 1818227"/>
                <a:gd name="connsiteX127" fmla="*/ 1339120 w 1548050"/>
                <a:gd name="connsiteY127" fmla="*/ 666198 h 1818227"/>
                <a:gd name="connsiteX128" fmla="*/ 1377296 w 1548050"/>
                <a:gd name="connsiteY128" fmla="*/ 654701 h 1818227"/>
                <a:gd name="connsiteX129" fmla="*/ 1411634 w 1548050"/>
                <a:gd name="connsiteY129" fmla="*/ 656139 h 1818227"/>
                <a:gd name="connsiteX130" fmla="*/ 1433922 w 1548050"/>
                <a:gd name="connsiteY130" fmla="*/ 628917 h 1818227"/>
                <a:gd name="connsiteX131" fmla="*/ 1480518 w 1548050"/>
                <a:gd name="connsiteY131" fmla="*/ 618725 h 1818227"/>
                <a:gd name="connsiteX132" fmla="*/ 1520171 w 1548050"/>
                <a:gd name="connsiteY132" fmla="*/ 601123 h 1818227"/>
                <a:gd name="connsiteX133" fmla="*/ 1548051 w 1548050"/>
                <a:gd name="connsiteY133" fmla="*/ 579158 h 1818227"/>
                <a:gd name="connsiteX134" fmla="*/ 1546936 w 1548050"/>
                <a:gd name="connsiteY134" fmla="*/ 574929 h 1818227"/>
                <a:gd name="connsiteX135" fmla="*/ 1540821 w 1548050"/>
                <a:gd name="connsiteY135" fmla="*/ 565480 h 1818227"/>
                <a:gd name="connsiteX136" fmla="*/ 1537840 w 1548050"/>
                <a:gd name="connsiteY136" fmla="*/ 562527 h 1818227"/>
                <a:gd name="connsiteX137" fmla="*/ 1532744 w 1548050"/>
                <a:gd name="connsiteY137" fmla="*/ 559175 h 1818227"/>
                <a:gd name="connsiteX138" fmla="*/ 1528982 w 1548050"/>
                <a:gd name="connsiteY138" fmla="*/ 550840 h 1818227"/>
                <a:gd name="connsiteX139" fmla="*/ 1508141 w 1548050"/>
                <a:gd name="connsiteY139" fmla="*/ 541525 h 1818227"/>
                <a:gd name="connsiteX140" fmla="*/ 1506007 w 1548050"/>
                <a:gd name="connsiteY140" fmla="*/ 537877 h 1818227"/>
                <a:gd name="connsiteX141" fmla="*/ 1508798 w 1548050"/>
                <a:gd name="connsiteY141" fmla="*/ 525485 h 1818227"/>
                <a:gd name="connsiteX142" fmla="*/ 1509331 w 1548050"/>
                <a:gd name="connsiteY142" fmla="*/ 512350 h 1818227"/>
                <a:gd name="connsiteX143" fmla="*/ 1501283 w 1548050"/>
                <a:gd name="connsiteY143" fmla="*/ 501339 h 1818227"/>
                <a:gd name="connsiteX144" fmla="*/ 1500464 w 1548050"/>
                <a:gd name="connsiteY144" fmla="*/ 494043 h 1818227"/>
                <a:gd name="connsiteX145" fmla="*/ 1503788 w 1548050"/>
                <a:gd name="connsiteY145" fmla="*/ 482917 h 1818227"/>
                <a:gd name="connsiteX146" fmla="*/ 1497387 w 1548050"/>
                <a:gd name="connsiteY146" fmla="*/ 462048 h 1818227"/>
                <a:gd name="connsiteX147" fmla="*/ 1492129 w 1548050"/>
                <a:gd name="connsiteY147" fmla="*/ 453876 h 1818227"/>
                <a:gd name="connsiteX148" fmla="*/ 1493891 w 1548050"/>
                <a:gd name="connsiteY148" fmla="*/ 440284 h 1818227"/>
                <a:gd name="connsiteX149" fmla="*/ 1486586 w 1548050"/>
                <a:gd name="connsiteY149" fmla="*/ 429825 h 1818227"/>
                <a:gd name="connsiteX150" fmla="*/ 1485233 w 1548050"/>
                <a:gd name="connsiteY150" fmla="*/ 424691 h 1818227"/>
                <a:gd name="connsiteX151" fmla="*/ 1483595 w 1548050"/>
                <a:gd name="connsiteY151" fmla="*/ 424282 h 1818227"/>
                <a:gd name="connsiteX152" fmla="*/ 1474641 w 1548050"/>
                <a:gd name="connsiteY152" fmla="*/ 418214 h 1818227"/>
                <a:gd name="connsiteX153" fmla="*/ 1470289 w 1548050"/>
                <a:gd name="connsiteY153" fmla="*/ 414833 h 1818227"/>
                <a:gd name="connsiteX154" fmla="*/ 1468612 w 1548050"/>
                <a:gd name="connsiteY154" fmla="*/ 410604 h 1818227"/>
                <a:gd name="connsiteX155" fmla="*/ 1465564 w 1548050"/>
                <a:gd name="connsiteY155" fmla="*/ 406984 h 1818227"/>
                <a:gd name="connsiteX156" fmla="*/ 1460516 w 1548050"/>
                <a:gd name="connsiteY156" fmla="*/ 399279 h 1818227"/>
                <a:gd name="connsiteX157" fmla="*/ 1455134 w 1548050"/>
                <a:gd name="connsiteY157" fmla="*/ 394849 h 1818227"/>
                <a:gd name="connsiteX158" fmla="*/ 1450153 w 1548050"/>
                <a:gd name="connsiteY158" fmla="*/ 383934 h 1818227"/>
                <a:gd name="connsiteX159" fmla="*/ 1442076 w 1548050"/>
                <a:gd name="connsiteY159" fmla="*/ 375523 h 1818227"/>
                <a:gd name="connsiteX160" fmla="*/ 1435227 w 1548050"/>
                <a:gd name="connsiteY160" fmla="*/ 369865 h 1818227"/>
                <a:gd name="connsiteX161" fmla="*/ 1435151 w 1548050"/>
                <a:gd name="connsiteY161" fmla="*/ 364322 h 1818227"/>
                <a:gd name="connsiteX162" fmla="*/ 1432770 w 1548050"/>
                <a:gd name="connsiteY162" fmla="*/ 352082 h 1818227"/>
                <a:gd name="connsiteX163" fmla="*/ 1422578 w 1548050"/>
                <a:gd name="connsiteY163" fmla="*/ 347110 h 1818227"/>
                <a:gd name="connsiteX164" fmla="*/ 1417977 w 1548050"/>
                <a:gd name="connsiteY164" fmla="*/ 343986 h 1818227"/>
                <a:gd name="connsiteX165" fmla="*/ 1414243 w 1548050"/>
                <a:gd name="connsiteY165" fmla="*/ 343614 h 1818227"/>
                <a:gd name="connsiteX166" fmla="*/ 1408509 w 1548050"/>
                <a:gd name="connsiteY166" fmla="*/ 340824 h 1818227"/>
                <a:gd name="connsiteX167" fmla="*/ 1404271 w 1548050"/>
                <a:gd name="connsiteY167" fmla="*/ 342300 h 1818227"/>
                <a:gd name="connsiteX168" fmla="*/ 1396499 w 1548050"/>
                <a:gd name="connsiteY168" fmla="*/ 336766 h 1818227"/>
                <a:gd name="connsiteX169" fmla="*/ 1386116 w 1548050"/>
                <a:gd name="connsiteY169" fmla="*/ 335823 h 1818227"/>
                <a:gd name="connsiteX170" fmla="*/ 1382621 w 1548050"/>
                <a:gd name="connsiteY170" fmla="*/ 334147 h 1818227"/>
                <a:gd name="connsiteX171" fmla="*/ 1372981 w 1548050"/>
                <a:gd name="connsiteY171" fmla="*/ 326927 h 1818227"/>
                <a:gd name="connsiteX172" fmla="*/ 1368743 w 1548050"/>
                <a:gd name="connsiteY172" fmla="*/ 317183 h 1818227"/>
                <a:gd name="connsiteX173" fmla="*/ 1370914 w 1548050"/>
                <a:gd name="connsiteY173" fmla="*/ 309963 h 1818227"/>
                <a:gd name="connsiteX174" fmla="*/ 1368333 w 1548050"/>
                <a:gd name="connsiteY174" fmla="*/ 303971 h 1818227"/>
                <a:gd name="connsiteX175" fmla="*/ 1369486 w 1548050"/>
                <a:gd name="connsiteY175" fmla="*/ 298228 h 1818227"/>
                <a:gd name="connsiteX176" fmla="*/ 1364514 w 1548050"/>
                <a:gd name="connsiteY176" fmla="*/ 293799 h 1818227"/>
                <a:gd name="connsiteX177" fmla="*/ 1358227 w 1548050"/>
                <a:gd name="connsiteY177" fmla="*/ 278616 h 1818227"/>
                <a:gd name="connsiteX178" fmla="*/ 1353017 w 1548050"/>
                <a:gd name="connsiteY178" fmla="*/ 272329 h 1818227"/>
                <a:gd name="connsiteX179" fmla="*/ 1351007 w 1548050"/>
                <a:gd name="connsiteY179" fmla="*/ 268272 h 1818227"/>
                <a:gd name="connsiteX180" fmla="*/ 1352445 w 1548050"/>
                <a:gd name="connsiteY180" fmla="*/ 252165 h 1818227"/>
                <a:gd name="connsiteX181" fmla="*/ 1355236 w 1548050"/>
                <a:gd name="connsiteY181" fmla="*/ 249574 h 1818227"/>
                <a:gd name="connsiteX182" fmla="*/ 1350064 w 1548050"/>
                <a:gd name="connsiteY182" fmla="*/ 241078 h 1818227"/>
                <a:gd name="connsiteX183" fmla="*/ 1350807 w 1548050"/>
                <a:gd name="connsiteY183" fmla="*/ 236982 h 1818227"/>
                <a:gd name="connsiteX184" fmla="*/ 1348588 w 1548050"/>
                <a:gd name="connsiteY184" fmla="*/ 231619 h 1818227"/>
                <a:gd name="connsiteX185" fmla="*/ 1341187 w 1548050"/>
                <a:gd name="connsiteY185" fmla="*/ 228086 h 1818227"/>
                <a:gd name="connsiteX186" fmla="*/ 1335453 w 1548050"/>
                <a:gd name="connsiteY186" fmla="*/ 223285 h 1818227"/>
                <a:gd name="connsiteX187" fmla="*/ 1327118 w 1548050"/>
                <a:gd name="connsiteY187" fmla="*/ 217542 h 1818227"/>
                <a:gd name="connsiteX188" fmla="*/ 1323794 w 1548050"/>
                <a:gd name="connsiteY188" fmla="*/ 212941 h 1818227"/>
                <a:gd name="connsiteX189" fmla="*/ 1316946 w 1548050"/>
                <a:gd name="connsiteY189" fmla="*/ 197006 h 1818227"/>
                <a:gd name="connsiteX190" fmla="*/ 1305258 w 1548050"/>
                <a:gd name="connsiteY190" fmla="*/ 173488 h 1818227"/>
                <a:gd name="connsiteX191" fmla="*/ 1293800 w 1548050"/>
                <a:gd name="connsiteY191" fmla="*/ 155753 h 1818227"/>
                <a:gd name="connsiteX192" fmla="*/ 1283494 w 1548050"/>
                <a:gd name="connsiteY192" fmla="*/ 141665 h 1818227"/>
                <a:gd name="connsiteX193" fmla="*/ 1279703 w 1548050"/>
                <a:gd name="connsiteY193" fmla="*/ 132512 h 1818227"/>
                <a:gd name="connsiteX194" fmla="*/ 1277283 w 1548050"/>
                <a:gd name="connsiteY194" fmla="*/ 120234 h 1818227"/>
                <a:gd name="connsiteX195" fmla="*/ 1262139 w 1548050"/>
                <a:gd name="connsiteY195" fmla="*/ 111528 h 1818227"/>
                <a:gd name="connsiteX196" fmla="*/ 1256748 w 1548050"/>
                <a:gd name="connsiteY196" fmla="*/ 108480 h 1818227"/>
                <a:gd name="connsiteX197" fmla="*/ 1250833 w 1548050"/>
                <a:gd name="connsiteY197" fmla="*/ 104213 h 1818227"/>
                <a:gd name="connsiteX198" fmla="*/ 1245289 w 1548050"/>
                <a:gd name="connsiteY198" fmla="*/ 99898 h 1818227"/>
                <a:gd name="connsiteX199" fmla="*/ 1239050 w 1548050"/>
                <a:gd name="connsiteY199" fmla="*/ 95469 h 1818227"/>
                <a:gd name="connsiteX200" fmla="*/ 1232021 w 1548050"/>
                <a:gd name="connsiteY200" fmla="*/ 88983 h 1818227"/>
                <a:gd name="connsiteX201" fmla="*/ 1227411 w 1548050"/>
                <a:gd name="connsiteY201" fmla="*/ 84706 h 1818227"/>
                <a:gd name="connsiteX202" fmla="*/ 1218514 w 1548050"/>
                <a:gd name="connsiteY202" fmla="*/ 86935 h 1818227"/>
                <a:gd name="connsiteX203" fmla="*/ 1195188 w 1548050"/>
                <a:gd name="connsiteY203" fmla="*/ 85077 h 1818227"/>
                <a:gd name="connsiteX204" fmla="*/ 1188901 w 1548050"/>
                <a:gd name="connsiteY204" fmla="*/ 80277 h 1818227"/>
                <a:gd name="connsiteX205" fmla="*/ 1184843 w 1548050"/>
                <a:gd name="connsiteY205" fmla="*/ 77686 h 1818227"/>
                <a:gd name="connsiteX206" fmla="*/ 1180414 w 1548050"/>
                <a:gd name="connsiteY206" fmla="*/ 70656 h 1818227"/>
                <a:gd name="connsiteX207" fmla="*/ 1163746 w 1548050"/>
                <a:gd name="connsiteY207" fmla="*/ 61427 h 1818227"/>
                <a:gd name="connsiteX208" fmla="*/ 1156716 w 1548050"/>
                <a:gd name="connsiteY208" fmla="*/ 48854 h 1818227"/>
                <a:gd name="connsiteX209" fmla="*/ 1150058 w 1548050"/>
                <a:gd name="connsiteY209" fmla="*/ 44015 h 1818227"/>
                <a:gd name="connsiteX210" fmla="*/ 1132323 w 1548050"/>
                <a:gd name="connsiteY210" fmla="*/ 35157 h 1818227"/>
                <a:gd name="connsiteX211" fmla="*/ 1128217 w 1548050"/>
                <a:gd name="connsiteY211" fmla="*/ 28499 h 1818227"/>
                <a:gd name="connsiteX212" fmla="*/ 1128589 w 1548050"/>
                <a:gd name="connsiteY212" fmla="*/ 21841 h 1818227"/>
                <a:gd name="connsiteX213" fmla="*/ 1128217 w 1548050"/>
                <a:gd name="connsiteY213" fmla="*/ 11459 h 1818227"/>
                <a:gd name="connsiteX214" fmla="*/ 1125626 w 1548050"/>
                <a:gd name="connsiteY214" fmla="*/ 3686 h 1818227"/>
                <a:gd name="connsiteX215" fmla="*/ 1120083 w 1548050"/>
                <a:gd name="connsiteY215" fmla="*/ 0 h 1818227"/>
                <a:gd name="connsiteX216" fmla="*/ 1110110 w 1548050"/>
                <a:gd name="connsiteY216" fmla="*/ 743 h 1818227"/>
                <a:gd name="connsiteX217" fmla="*/ 1096413 w 1548050"/>
                <a:gd name="connsiteY217" fmla="*/ 5172 h 1818227"/>
                <a:gd name="connsiteX218" fmla="*/ 1027205 w 1548050"/>
                <a:gd name="connsiteY218" fmla="*/ 28870 h 1818227"/>
                <a:gd name="connsiteX219" fmla="*/ 1012022 w 1548050"/>
                <a:gd name="connsiteY219" fmla="*/ 39214 h 1818227"/>
                <a:gd name="connsiteX220" fmla="*/ 994277 w 1548050"/>
                <a:gd name="connsiteY220" fmla="*/ 53654 h 1818227"/>
                <a:gd name="connsiteX221" fmla="*/ 963530 w 1548050"/>
                <a:gd name="connsiteY221" fmla="*/ 106575 h 1818227"/>
                <a:gd name="connsiteX222" fmla="*/ 956139 w 1548050"/>
                <a:gd name="connsiteY222" fmla="*/ 126187 h 1818227"/>
                <a:gd name="connsiteX223" fmla="*/ 945794 w 1548050"/>
                <a:gd name="connsiteY223" fmla="*/ 145437 h 1818227"/>
                <a:gd name="connsiteX224" fmla="*/ 935041 w 1548050"/>
                <a:gd name="connsiteY224" fmla="*/ 160963 h 1818227"/>
                <a:gd name="connsiteX225" fmla="*/ 916181 w 1548050"/>
                <a:gd name="connsiteY225" fmla="*/ 174660 h 1818227"/>
                <a:gd name="connsiteX226" fmla="*/ 898808 w 1548050"/>
                <a:gd name="connsiteY226" fmla="*/ 180204 h 1818227"/>
                <a:gd name="connsiteX227" fmla="*/ 881767 w 1548050"/>
                <a:gd name="connsiteY227" fmla="*/ 182061 h 1818227"/>
                <a:gd name="connsiteX228" fmla="*/ 856612 w 1548050"/>
                <a:gd name="connsiteY228" fmla="*/ 180575 h 1818227"/>
                <a:gd name="connsiteX229" fmla="*/ 835143 w 1548050"/>
                <a:gd name="connsiteY229" fmla="*/ 181689 h 1818227"/>
                <a:gd name="connsiteX230" fmla="*/ 810730 w 1548050"/>
                <a:gd name="connsiteY230" fmla="*/ 191329 h 1818227"/>
                <a:gd name="connsiteX231" fmla="*/ 795176 w 1548050"/>
                <a:gd name="connsiteY231" fmla="*/ 202416 h 1818227"/>
                <a:gd name="connsiteX232" fmla="*/ 768163 w 1548050"/>
                <a:gd name="connsiteY232" fmla="*/ 229057 h 1818227"/>
                <a:gd name="connsiteX233" fmla="*/ 754466 w 1548050"/>
                <a:gd name="connsiteY233" fmla="*/ 239068 h 1818227"/>
                <a:gd name="connsiteX234" fmla="*/ 714508 w 1548050"/>
                <a:gd name="connsiteY234" fmla="*/ 269034 h 1818227"/>
                <a:gd name="connsiteX235" fmla="*/ 698954 w 1548050"/>
                <a:gd name="connsiteY235" fmla="*/ 279416 h 1818227"/>
                <a:gd name="connsiteX236" fmla="*/ 688239 w 1548050"/>
                <a:gd name="connsiteY236" fmla="*/ 282321 h 1818227"/>
                <a:gd name="connsiteX237" fmla="*/ 669379 w 1548050"/>
                <a:gd name="connsiteY237" fmla="*/ 284140 h 1818227"/>
                <a:gd name="connsiteX238" fmla="*/ 643071 w 1548050"/>
                <a:gd name="connsiteY238" fmla="*/ 286445 h 1818227"/>
                <a:gd name="connsiteX239" fmla="*/ 614944 w 1548050"/>
                <a:gd name="connsiteY239" fmla="*/ 291989 h 1818227"/>
                <a:gd name="connsiteX240" fmla="*/ 580939 w 1548050"/>
                <a:gd name="connsiteY240" fmla="*/ 295637 h 1818227"/>
                <a:gd name="connsiteX241" fmla="*/ 560584 w 1548050"/>
                <a:gd name="connsiteY241" fmla="*/ 297085 h 1818227"/>
                <a:gd name="connsiteX242" fmla="*/ 546868 w 1548050"/>
                <a:gd name="connsiteY242" fmla="*/ 290875 h 1818227"/>
                <a:gd name="connsiteX243" fmla="*/ 531714 w 1548050"/>
                <a:gd name="connsiteY243" fmla="*/ 284512 h 1818227"/>
                <a:gd name="connsiteX244" fmla="*/ 482860 w 1548050"/>
                <a:gd name="connsiteY244" fmla="*/ 246040 h 1818227"/>
                <a:gd name="connsiteX245" fmla="*/ 439550 w 1548050"/>
                <a:gd name="connsiteY245" fmla="*/ 232420 h 1818227"/>
                <a:gd name="connsiteX246" fmla="*/ 437693 w 1548050"/>
                <a:gd name="connsiteY246" fmla="*/ 237220 h 1818227"/>
                <a:gd name="connsiteX247" fmla="*/ 433635 w 1548050"/>
                <a:gd name="connsiteY247" fmla="*/ 242021 h 1818227"/>
                <a:gd name="connsiteX248" fmla="*/ 434750 w 1548050"/>
                <a:gd name="connsiteY248" fmla="*/ 248269 h 1818227"/>
                <a:gd name="connsiteX249" fmla="*/ 443284 w 1548050"/>
                <a:gd name="connsiteY249" fmla="*/ 258613 h 1818227"/>
                <a:gd name="connsiteX250" fmla="*/ 454733 w 1548050"/>
                <a:gd name="connsiteY250" fmla="*/ 273796 h 1818227"/>
                <a:gd name="connsiteX251" fmla="*/ 474354 w 1548050"/>
                <a:gd name="connsiteY251" fmla="*/ 300066 h 1818227"/>
                <a:gd name="connsiteX252" fmla="*/ 476945 w 1548050"/>
                <a:gd name="connsiteY252" fmla="*/ 306724 h 1818227"/>
                <a:gd name="connsiteX253" fmla="*/ 477145 w 1548050"/>
                <a:gd name="connsiteY253" fmla="*/ 309553 h 1818227"/>
                <a:gd name="connsiteX254" fmla="*/ 478450 w 1548050"/>
                <a:gd name="connsiteY254" fmla="*/ 327079 h 1818227"/>
                <a:gd name="connsiteX255" fmla="*/ 476183 w 1548050"/>
                <a:gd name="connsiteY255" fmla="*/ 336804 h 1818227"/>
                <a:gd name="connsiteX256" fmla="*/ 479165 w 1548050"/>
                <a:gd name="connsiteY256" fmla="*/ 351501 h 1818227"/>
                <a:gd name="connsiteX257" fmla="*/ 478460 w 1548050"/>
                <a:gd name="connsiteY257" fmla="*/ 363369 h 1818227"/>
                <a:gd name="connsiteX258" fmla="*/ 481412 w 1548050"/>
                <a:gd name="connsiteY258" fmla="*/ 370389 h 1818227"/>
                <a:gd name="connsiteX259" fmla="*/ 483222 w 1548050"/>
                <a:gd name="connsiteY259" fmla="*/ 381552 h 1818227"/>
                <a:gd name="connsiteX260" fmla="*/ 482146 w 1548050"/>
                <a:gd name="connsiteY260" fmla="*/ 389639 h 1818227"/>
                <a:gd name="connsiteX261" fmla="*/ 486956 w 1548050"/>
                <a:gd name="connsiteY261" fmla="*/ 395926 h 1818227"/>
                <a:gd name="connsiteX262" fmla="*/ 491385 w 1548050"/>
                <a:gd name="connsiteY262" fmla="*/ 403393 h 1818227"/>
                <a:gd name="connsiteX263" fmla="*/ 491757 w 1548050"/>
                <a:gd name="connsiteY263" fmla="*/ 417471 h 1818227"/>
                <a:gd name="connsiteX264" fmla="*/ 487690 w 1548050"/>
                <a:gd name="connsiteY264" fmla="*/ 422939 h 1818227"/>
                <a:gd name="connsiteX265" fmla="*/ 485842 w 1548050"/>
                <a:gd name="connsiteY265" fmla="*/ 428558 h 1818227"/>
                <a:gd name="connsiteX266" fmla="*/ 481775 w 1548050"/>
                <a:gd name="connsiteY266" fmla="*/ 438941 h 1818227"/>
                <a:gd name="connsiteX267" fmla="*/ 481775 w 1548050"/>
                <a:gd name="connsiteY267" fmla="*/ 451066 h 1818227"/>
                <a:gd name="connsiteX268" fmla="*/ 490309 w 1548050"/>
                <a:gd name="connsiteY268" fmla="*/ 462143 h 1818227"/>
                <a:gd name="connsiteX269" fmla="*/ 489195 w 1548050"/>
                <a:gd name="connsiteY269" fmla="*/ 470678 h 1818227"/>
                <a:gd name="connsiteX270" fmla="*/ 493995 w 1548050"/>
                <a:gd name="connsiteY270" fmla="*/ 499996 h 1818227"/>
                <a:gd name="connsiteX271" fmla="*/ 489528 w 1548050"/>
                <a:gd name="connsiteY271" fmla="*/ 508483 h 1818227"/>
                <a:gd name="connsiteX272" fmla="*/ 486956 w 1548050"/>
                <a:gd name="connsiteY272" fmla="*/ 516198 h 1818227"/>
                <a:gd name="connsiteX273" fmla="*/ 477717 w 1548050"/>
                <a:gd name="connsiteY273" fmla="*/ 514379 h 1818227"/>
                <a:gd name="connsiteX274" fmla="*/ 470287 w 1548050"/>
                <a:gd name="connsiteY274" fmla="*/ 521484 h 1818227"/>
                <a:gd name="connsiteX275" fmla="*/ 462144 w 1548050"/>
                <a:gd name="connsiteY275" fmla="*/ 525913 h 1818227"/>
                <a:gd name="connsiteX276" fmla="*/ 458086 w 1548050"/>
                <a:gd name="connsiteY276" fmla="*/ 534057 h 1818227"/>
                <a:gd name="connsiteX277" fmla="*/ 448437 w 1548050"/>
                <a:gd name="connsiteY277" fmla="*/ 544030 h 1818227"/>
                <a:gd name="connsiteX278" fmla="*/ 440322 w 1548050"/>
                <a:gd name="connsiteY278" fmla="*/ 548126 h 1818227"/>
                <a:gd name="connsiteX279" fmla="*/ 433664 w 1548050"/>
                <a:gd name="connsiteY279" fmla="*/ 555079 h 1818227"/>
                <a:gd name="connsiteX280" fmla="*/ 428082 w 1548050"/>
                <a:gd name="connsiteY280" fmla="*/ 561813 h 1818227"/>
                <a:gd name="connsiteX281" fmla="*/ 423691 w 1548050"/>
                <a:gd name="connsiteY281" fmla="*/ 568014 h 1818227"/>
                <a:gd name="connsiteX282" fmla="*/ 419224 w 1548050"/>
                <a:gd name="connsiteY282" fmla="*/ 572157 h 1818227"/>
                <a:gd name="connsiteX283" fmla="*/ 417366 w 1548050"/>
                <a:gd name="connsiteY283" fmla="*/ 575139 h 1818227"/>
                <a:gd name="connsiteX284" fmla="*/ 417366 w 1548050"/>
                <a:gd name="connsiteY284" fmla="*/ 588397 h 1818227"/>
                <a:gd name="connsiteX285" fmla="*/ 420729 w 1548050"/>
                <a:gd name="connsiteY285" fmla="*/ 592455 h 1818227"/>
                <a:gd name="connsiteX286" fmla="*/ 424787 w 1548050"/>
                <a:gd name="connsiteY286" fmla="*/ 597294 h 1818227"/>
                <a:gd name="connsiteX287" fmla="*/ 427377 w 1548050"/>
                <a:gd name="connsiteY287" fmla="*/ 606971 h 1818227"/>
                <a:gd name="connsiteX288" fmla="*/ 427006 w 1548050"/>
                <a:gd name="connsiteY288" fmla="*/ 613181 h 1818227"/>
                <a:gd name="connsiteX289" fmla="*/ 429959 w 1548050"/>
                <a:gd name="connsiteY289" fmla="*/ 618430 h 1818227"/>
                <a:gd name="connsiteX290" fmla="*/ 431816 w 1548050"/>
                <a:gd name="connsiteY290" fmla="*/ 622526 h 1818227"/>
                <a:gd name="connsiteX291" fmla="*/ 442160 w 1548050"/>
                <a:gd name="connsiteY291" fmla="*/ 633241 h 1818227"/>
                <a:gd name="connsiteX292" fmla="*/ 449923 w 1548050"/>
                <a:gd name="connsiteY292" fmla="*/ 638461 h 1818227"/>
                <a:gd name="connsiteX293" fmla="*/ 454390 w 1548050"/>
                <a:gd name="connsiteY293" fmla="*/ 643261 h 1818227"/>
                <a:gd name="connsiteX294" fmla="*/ 456581 w 1548050"/>
                <a:gd name="connsiteY294" fmla="*/ 648062 h 1818227"/>
                <a:gd name="connsiteX295" fmla="*/ 456581 w 1548050"/>
                <a:gd name="connsiteY295" fmla="*/ 654720 h 1818227"/>
                <a:gd name="connsiteX296" fmla="*/ 462124 w 1548050"/>
                <a:gd name="connsiteY296" fmla="*/ 661740 h 1818227"/>
                <a:gd name="connsiteX297" fmla="*/ 463239 w 1548050"/>
                <a:gd name="connsiteY297" fmla="*/ 669512 h 1818227"/>
                <a:gd name="connsiteX298" fmla="*/ 458067 w 1548050"/>
                <a:gd name="connsiteY298" fmla="*/ 684324 h 1818227"/>
                <a:gd name="connsiteX299" fmla="*/ 455838 w 1548050"/>
                <a:gd name="connsiteY299" fmla="*/ 693553 h 1818227"/>
                <a:gd name="connsiteX300" fmla="*/ 455466 w 1548050"/>
                <a:gd name="connsiteY300" fmla="*/ 701326 h 1818227"/>
                <a:gd name="connsiteX301" fmla="*/ 458448 w 1548050"/>
                <a:gd name="connsiteY301" fmla="*/ 709032 h 1818227"/>
                <a:gd name="connsiteX302" fmla="*/ 459191 w 1548050"/>
                <a:gd name="connsiteY302" fmla="*/ 716061 h 1818227"/>
                <a:gd name="connsiteX303" fmla="*/ 453276 w 1548050"/>
                <a:gd name="connsiteY303" fmla="*/ 722348 h 1818227"/>
                <a:gd name="connsiteX304" fmla="*/ 437350 w 1548050"/>
                <a:gd name="connsiteY304" fmla="*/ 729453 h 1818227"/>
                <a:gd name="connsiteX305" fmla="*/ 431064 w 1548050"/>
                <a:gd name="connsiteY305" fmla="*/ 735740 h 1818227"/>
                <a:gd name="connsiteX306" fmla="*/ 428835 w 1548050"/>
                <a:gd name="connsiteY306" fmla="*/ 740207 h 1818227"/>
                <a:gd name="connsiteX307" fmla="*/ 427015 w 1548050"/>
                <a:gd name="connsiteY307" fmla="*/ 746865 h 1818227"/>
                <a:gd name="connsiteX308" fmla="*/ 421062 w 1548050"/>
                <a:gd name="connsiteY308" fmla="*/ 753151 h 1818227"/>
                <a:gd name="connsiteX309" fmla="*/ 415528 w 1548050"/>
                <a:gd name="connsiteY309" fmla="*/ 759066 h 1818227"/>
                <a:gd name="connsiteX310" fmla="*/ 420367 w 1548050"/>
                <a:gd name="connsiteY310" fmla="*/ 762381 h 1818227"/>
                <a:gd name="connsiteX311" fmla="*/ 421805 w 1548050"/>
                <a:gd name="connsiteY311" fmla="*/ 768668 h 1818227"/>
                <a:gd name="connsiteX312" fmla="*/ 422586 w 1548050"/>
                <a:gd name="connsiteY312" fmla="*/ 780821 h 1818227"/>
                <a:gd name="connsiteX313" fmla="*/ 431454 w 1548050"/>
                <a:gd name="connsiteY313" fmla="*/ 788222 h 1818227"/>
                <a:gd name="connsiteX314" fmla="*/ 431454 w 1548050"/>
                <a:gd name="connsiteY314" fmla="*/ 795700 h 1818227"/>
                <a:gd name="connsiteX315" fmla="*/ 430378 w 1548050"/>
                <a:gd name="connsiteY315" fmla="*/ 806710 h 1818227"/>
                <a:gd name="connsiteX316" fmla="*/ 416681 w 1548050"/>
                <a:gd name="connsiteY316" fmla="*/ 815978 h 1818227"/>
                <a:gd name="connsiteX317" fmla="*/ 407041 w 1548050"/>
                <a:gd name="connsiteY317" fmla="*/ 817426 h 1818227"/>
                <a:gd name="connsiteX318" fmla="*/ 401831 w 1548050"/>
                <a:gd name="connsiteY318" fmla="*/ 822341 h 1818227"/>
                <a:gd name="connsiteX319" fmla="*/ 398145 w 1548050"/>
                <a:gd name="connsiteY319" fmla="*/ 837781 h 1818227"/>
                <a:gd name="connsiteX320" fmla="*/ 390001 w 1548050"/>
                <a:gd name="connsiteY320" fmla="*/ 841562 h 1818227"/>
                <a:gd name="connsiteX321" fmla="*/ 390201 w 1548050"/>
                <a:gd name="connsiteY321" fmla="*/ 854097 h 1818227"/>
                <a:gd name="connsiteX322" fmla="*/ 390392 w 1548050"/>
                <a:gd name="connsiteY322" fmla="*/ 864146 h 1818227"/>
                <a:gd name="connsiteX323" fmla="*/ 385963 w 1548050"/>
                <a:gd name="connsiteY323" fmla="*/ 869242 h 1818227"/>
                <a:gd name="connsiteX324" fmla="*/ 362636 w 1548050"/>
                <a:gd name="connsiteY324" fmla="*/ 878177 h 1818227"/>
                <a:gd name="connsiteX325" fmla="*/ 357464 w 1548050"/>
                <a:gd name="connsiteY325" fmla="*/ 885511 h 1818227"/>
                <a:gd name="connsiteX326" fmla="*/ 357464 w 1548050"/>
                <a:gd name="connsiteY326" fmla="*/ 902922 h 1818227"/>
                <a:gd name="connsiteX327" fmla="*/ 355283 w 1548050"/>
                <a:gd name="connsiteY327" fmla="*/ 908466 h 1818227"/>
                <a:gd name="connsiteX328" fmla="*/ 350072 w 1548050"/>
                <a:gd name="connsiteY328" fmla="*/ 918848 h 1818227"/>
                <a:gd name="connsiteX329" fmla="*/ 344529 w 1548050"/>
                <a:gd name="connsiteY329" fmla="*/ 925506 h 1818227"/>
                <a:gd name="connsiteX330" fmla="*/ 347101 w 1548050"/>
                <a:gd name="connsiteY330" fmla="*/ 930755 h 1818227"/>
                <a:gd name="connsiteX331" fmla="*/ 349701 w 1548050"/>
                <a:gd name="connsiteY331" fmla="*/ 939984 h 1818227"/>
                <a:gd name="connsiteX332" fmla="*/ 340833 w 1548050"/>
                <a:gd name="connsiteY332" fmla="*/ 948442 h 1818227"/>
                <a:gd name="connsiteX333" fmla="*/ 335994 w 1548050"/>
                <a:gd name="connsiteY333" fmla="*/ 959196 h 1818227"/>
                <a:gd name="connsiteX334" fmla="*/ 337480 w 1548050"/>
                <a:gd name="connsiteY334" fmla="*/ 969245 h 1818227"/>
                <a:gd name="connsiteX335" fmla="*/ 335251 w 1548050"/>
                <a:gd name="connsiteY335" fmla="*/ 978513 h 1818227"/>
                <a:gd name="connsiteX336" fmla="*/ 330451 w 1548050"/>
                <a:gd name="connsiteY336" fmla="*/ 982209 h 1818227"/>
                <a:gd name="connsiteX337" fmla="*/ 325612 w 1548050"/>
                <a:gd name="connsiteY337" fmla="*/ 994772 h 1818227"/>
                <a:gd name="connsiteX338" fmla="*/ 323793 w 1548050"/>
                <a:gd name="connsiteY338" fmla="*/ 999249 h 1818227"/>
                <a:gd name="connsiteX339" fmla="*/ 321945 w 1548050"/>
                <a:gd name="connsiteY339" fmla="*/ 1006955 h 1818227"/>
                <a:gd name="connsiteX340" fmla="*/ 326003 w 1548050"/>
                <a:gd name="connsiteY340" fmla="*/ 1015175 h 1818227"/>
                <a:gd name="connsiteX341" fmla="*/ 326412 w 1548050"/>
                <a:gd name="connsiteY341" fmla="*/ 1021375 h 1818227"/>
                <a:gd name="connsiteX342" fmla="*/ 326374 w 1548050"/>
                <a:gd name="connsiteY342" fmla="*/ 1032920 h 1818227"/>
                <a:gd name="connsiteX343" fmla="*/ 324926 w 1548050"/>
                <a:gd name="connsiteY343" fmla="*/ 1043550 h 1818227"/>
                <a:gd name="connsiteX344" fmla="*/ 330841 w 1548050"/>
                <a:gd name="connsiteY344" fmla="*/ 1049465 h 1818227"/>
                <a:gd name="connsiteX345" fmla="*/ 333823 w 1548050"/>
                <a:gd name="connsiteY345" fmla="*/ 1056161 h 1818227"/>
                <a:gd name="connsiteX346" fmla="*/ 337138 w 1548050"/>
                <a:gd name="connsiteY346" fmla="*/ 1063228 h 1818227"/>
                <a:gd name="connsiteX347" fmla="*/ 338947 w 1548050"/>
                <a:gd name="connsiteY347" fmla="*/ 1073611 h 1818227"/>
                <a:gd name="connsiteX348" fmla="*/ 335261 w 1548050"/>
                <a:gd name="connsiteY348" fmla="*/ 1087231 h 1818227"/>
                <a:gd name="connsiteX349" fmla="*/ 340843 w 1548050"/>
                <a:gd name="connsiteY349" fmla="*/ 1099061 h 1818227"/>
                <a:gd name="connsiteX350" fmla="*/ 340433 w 1548050"/>
                <a:gd name="connsiteY350" fmla="*/ 1110634 h 1818227"/>
                <a:gd name="connsiteX351" fmla="*/ 342662 w 1548050"/>
                <a:gd name="connsiteY351" fmla="*/ 1124264 h 1818227"/>
                <a:gd name="connsiteX352" fmla="*/ 341919 w 1548050"/>
                <a:gd name="connsiteY352" fmla="*/ 1131370 h 1818227"/>
                <a:gd name="connsiteX353" fmla="*/ 338061 w 1548050"/>
                <a:gd name="connsiteY353" fmla="*/ 1137914 h 1818227"/>
                <a:gd name="connsiteX354" fmla="*/ 336204 w 1548050"/>
                <a:gd name="connsiteY354" fmla="*/ 1145658 h 1818227"/>
                <a:gd name="connsiteX355" fmla="*/ 337318 w 1548050"/>
                <a:gd name="connsiteY355" fmla="*/ 1156040 h 1818227"/>
                <a:gd name="connsiteX356" fmla="*/ 335461 w 1548050"/>
                <a:gd name="connsiteY356" fmla="*/ 1160469 h 1818227"/>
                <a:gd name="connsiteX357" fmla="*/ 336575 w 1548050"/>
                <a:gd name="connsiteY357" fmla="*/ 1168241 h 1818227"/>
                <a:gd name="connsiteX358" fmla="*/ 336575 w 1548050"/>
                <a:gd name="connsiteY358" fmla="*/ 1178919 h 1818227"/>
                <a:gd name="connsiteX359" fmla="*/ 341043 w 1548050"/>
                <a:gd name="connsiteY359" fmla="*/ 1187034 h 1818227"/>
                <a:gd name="connsiteX360" fmla="*/ 341004 w 1548050"/>
                <a:gd name="connsiteY360" fmla="*/ 1200055 h 1818227"/>
                <a:gd name="connsiteX361" fmla="*/ 336204 w 1548050"/>
                <a:gd name="connsiteY361" fmla="*/ 1208503 h 1818227"/>
                <a:gd name="connsiteX362" fmla="*/ 328060 w 1548050"/>
                <a:gd name="connsiteY362" fmla="*/ 1211180 h 1818227"/>
                <a:gd name="connsiteX363" fmla="*/ 309582 w 1548050"/>
                <a:gd name="connsiteY363" fmla="*/ 1212580 h 1818227"/>
                <a:gd name="connsiteX364" fmla="*/ 311029 w 1548050"/>
                <a:gd name="connsiteY364" fmla="*/ 1218209 h 1818227"/>
                <a:gd name="connsiteX365" fmla="*/ 314401 w 1548050"/>
                <a:gd name="connsiteY365" fmla="*/ 1224039 h 1818227"/>
                <a:gd name="connsiteX366" fmla="*/ 311391 w 1548050"/>
                <a:gd name="connsiteY366" fmla="*/ 1229297 h 1818227"/>
                <a:gd name="connsiteX367" fmla="*/ 310325 w 1548050"/>
                <a:gd name="connsiteY367" fmla="*/ 1232573 h 1818227"/>
                <a:gd name="connsiteX368" fmla="*/ 308467 w 1548050"/>
                <a:gd name="connsiteY368" fmla="*/ 1238117 h 1818227"/>
                <a:gd name="connsiteX369" fmla="*/ 315125 w 1548050"/>
                <a:gd name="connsiteY369" fmla="*/ 1247794 h 1818227"/>
                <a:gd name="connsiteX370" fmla="*/ 314420 w 1548050"/>
                <a:gd name="connsiteY370" fmla="*/ 1254414 h 1818227"/>
                <a:gd name="connsiteX371" fmla="*/ 319221 w 1548050"/>
                <a:gd name="connsiteY371" fmla="*/ 1262158 h 1818227"/>
                <a:gd name="connsiteX372" fmla="*/ 325469 w 1548050"/>
                <a:gd name="connsiteY372" fmla="*/ 1275550 h 1818227"/>
                <a:gd name="connsiteX373" fmla="*/ 326993 w 1548050"/>
                <a:gd name="connsiteY373" fmla="*/ 1284370 h 1818227"/>
                <a:gd name="connsiteX374" fmla="*/ 326993 w 1548050"/>
                <a:gd name="connsiteY374" fmla="*/ 1290285 h 1818227"/>
                <a:gd name="connsiteX375" fmla="*/ 330308 w 1548050"/>
                <a:gd name="connsiteY375" fmla="*/ 1294391 h 1818227"/>
                <a:gd name="connsiteX376" fmla="*/ 333261 w 1548050"/>
                <a:gd name="connsiteY376" fmla="*/ 1301115 h 1818227"/>
                <a:gd name="connsiteX377" fmla="*/ 331070 w 1548050"/>
                <a:gd name="connsiteY377" fmla="*/ 1305554 h 1818227"/>
                <a:gd name="connsiteX378" fmla="*/ 331070 w 1548050"/>
                <a:gd name="connsiteY378" fmla="*/ 1316184 h 1818227"/>
                <a:gd name="connsiteX379" fmla="*/ 329213 w 1548050"/>
                <a:gd name="connsiteY379" fmla="*/ 1319917 h 1818227"/>
                <a:gd name="connsiteX380" fmla="*/ 329955 w 1548050"/>
                <a:gd name="connsiteY380" fmla="*/ 1327309 h 1818227"/>
                <a:gd name="connsiteX381" fmla="*/ 325488 w 1548050"/>
                <a:gd name="connsiteY381" fmla="*/ 1339587 h 1818227"/>
                <a:gd name="connsiteX382" fmla="*/ 328470 w 1548050"/>
                <a:gd name="connsiteY382" fmla="*/ 1353217 h 1818227"/>
                <a:gd name="connsiteX383" fmla="*/ 328098 w 1548050"/>
                <a:gd name="connsiteY383" fmla="*/ 1357646 h 1818227"/>
                <a:gd name="connsiteX384" fmla="*/ 328470 w 1548050"/>
                <a:gd name="connsiteY384" fmla="*/ 1365047 h 1818227"/>
                <a:gd name="connsiteX385" fmla="*/ 336613 w 1548050"/>
                <a:gd name="connsiteY385" fmla="*/ 1371410 h 1818227"/>
                <a:gd name="connsiteX386" fmla="*/ 338099 w 1548050"/>
                <a:gd name="connsiteY386" fmla="*/ 1380601 h 1818227"/>
                <a:gd name="connsiteX387" fmla="*/ 338099 w 1548050"/>
                <a:gd name="connsiteY387" fmla="*/ 1388078 h 1818227"/>
                <a:gd name="connsiteX388" fmla="*/ 331441 w 1548050"/>
                <a:gd name="connsiteY388" fmla="*/ 1395022 h 1818227"/>
                <a:gd name="connsiteX389" fmla="*/ 324412 w 1548050"/>
                <a:gd name="connsiteY389" fmla="*/ 1397698 h 1818227"/>
                <a:gd name="connsiteX390" fmla="*/ 314773 w 1548050"/>
                <a:gd name="connsiteY390" fmla="*/ 1405366 h 1818227"/>
                <a:gd name="connsiteX391" fmla="*/ 310344 w 1548050"/>
                <a:gd name="connsiteY391" fmla="*/ 1413139 h 1818227"/>
                <a:gd name="connsiteX392" fmla="*/ 304390 w 1548050"/>
                <a:gd name="connsiteY392" fmla="*/ 1419130 h 1818227"/>
                <a:gd name="connsiteX393" fmla="*/ 302200 w 1548050"/>
                <a:gd name="connsiteY393" fmla="*/ 1425454 h 1818227"/>
                <a:gd name="connsiteX394" fmla="*/ 294065 w 1548050"/>
                <a:gd name="connsiteY394" fmla="*/ 1430255 h 1818227"/>
                <a:gd name="connsiteX395" fmla="*/ 292208 w 1548050"/>
                <a:gd name="connsiteY395" fmla="*/ 1435056 h 1818227"/>
                <a:gd name="connsiteX396" fmla="*/ 288893 w 1548050"/>
                <a:gd name="connsiteY396" fmla="*/ 1438780 h 1818227"/>
                <a:gd name="connsiteX397" fmla="*/ 291113 w 1548050"/>
                <a:gd name="connsiteY397" fmla="*/ 1452039 h 1818227"/>
                <a:gd name="connsiteX398" fmla="*/ 299609 w 1548050"/>
                <a:gd name="connsiteY398" fmla="*/ 1464316 h 1818227"/>
                <a:gd name="connsiteX399" fmla="*/ 301085 w 1548050"/>
                <a:gd name="connsiteY399" fmla="*/ 1473137 h 1818227"/>
                <a:gd name="connsiteX400" fmla="*/ 298142 w 1548050"/>
                <a:gd name="connsiteY400" fmla="*/ 1483109 h 1818227"/>
                <a:gd name="connsiteX401" fmla="*/ 298142 w 1548050"/>
                <a:gd name="connsiteY401" fmla="*/ 1488653 h 1818227"/>
                <a:gd name="connsiteX402" fmla="*/ 301085 w 1548050"/>
                <a:gd name="connsiteY402" fmla="*/ 1495311 h 1818227"/>
                <a:gd name="connsiteX403" fmla="*/ 304781 w 1548050"/>
                <a:gd name="connsiteY403" fmla="*/ 1502045 h 1818227"/>
                <a:gd name="connsiteX404" fmla="*/ 301457 w 1548050"/>
                <a:gd name="connsiteY404" fmla="*/ 1502045 h 1818227"/>
                <a:gd name="connsiteX405" fmla="*/ 292970 w 1548050"/>
                <a:gd name="connsiteY405" fmla="*/ 1505322 h 1818227"/>
                <a:gd name="connsiteX406" fmla="*/ 281473 w 1548050"/>
                <a:gd name="connsiteY406" fmla="*/ 1506065 h 1818227"/>
                <a:gd name="connsiteX407" fmla="*/ 272205 w 1548050"/>
                <a:gd name="connsiteY407" fmla="*/ 1509827 h 1818227"/>
                <a:gd name="connsiteX408" fmla="*/ 268881 w 1548050"/>
                <a:gd name="connsiteY408" fmla="*/ 1513189 h 1818227"/>
                <a:gd name="connsiteX409" fmla="*/ 265529 w 1548050"/>
                <a:gd name="connsiteY409" fmla="*/ 1515037 h 1818227"/>
                <a:gd name="connsiteX410" fmla="*/ 263671 w 1548050"/>
                <a:gd name="connsiteY410" fmla="*/ 1520952 h 1818227"/>
                <a:gd name="connsiteX411" fmla="*/ 258499 w 1548050"/>
                <a:gd name="connsiteY411" fmla="*/ 1526867 h 1818227"/>
                <a:gd name="connsiteX412" fmla="*/ 252584 w 1548050"/>
                <a:gd name="connsiteY412" fmla="*/ 1530191 h 1818227"/>
                <a:gd name="connsiteX413" fmla="*/ 248898 w 1548050"/>
                <a:gd name="connsiteY413" fmla="*/ 1529372 h 1818227"/>
                <a:gd name="connsiteX414" fmla="*/ 242983 w 1548050"/>
                <a:gd name="connsiteY414" fmla="*/ 1525676 h 1818227"/>
                <a:gd name="connsiteX415" fmla="*/ 234458 w 1548050"/>
                <a:gd name="connsiteY415" fmla="*/ 1527162 h 1818227"/>
                <a:gd name="connsiteX416" fmla="*/ 228172 w 1548050"/>
                <a:gd name="connsiteY416" fmla="*/ 1524629 h 1818227"/>
                <a:gd name="connsiteX417" fmla="*/ 221142 w 1548050"/>
                <a:gd name="connsiteY417" fmla="*/ 1521952 h 1818227"/>
                <a:gd name="connsiteX418" fmla="*/ 219285 w 1548050"/>
                <a:gd name="connsiteY418" fmla="*/ 1523886 h 1818227"/>
                <a:gd name="connsiteX419" fmla="*/ 211169 w 1548050"/>
                <a:gd name="connsiteY419" fmla="*/ 1524181 h 1818227"/>
                <a:gd name="connsiteX420" fmla="*/ 205216 w 1548050"/>
                <a:gd name="connsiteY420" fmla="*/ 1522390 h 1818227"/>
                <a:gd name="connsiteX421" fmla="*/ 200787 w 1548050"/>
                <a:gd name="connsiteY421" fmla="*/ 1517961 h 1818227"/>
                <a:gd name="connsiteX422" fmla="*/ 190072 w 1548050"/>
                <a:gd name="connsiteY422" fmla="*/ 1517514 h 1818227"/>
                <a:gd name="connsiteX423" fmla="*/ 183004 w 1548050"/>
                <a:gd name="connsiteY423" fmla="*/ 1522390 h 1818227"/>
                <a:gd name="connsiteX424" fmla="*/ 178575 w 1548050"/>
                <a:gd name="connsiteY424" fmla="*/ 1526781 h 1818227"/>
                <a:gd name="connsiteX425" fmla="*/ 155286 w 1548050"/>
                <a:gd name="connsiteY425" fmla="*/ 1533068 h 1818227"/>
                <a:gd name="connsiteX426" fmla="*/ 138989 w 1548050"/>
                <a:gd name="connsiteY426" fmla="*/ 1524172 h 1818227"/>
                <a:gd name="connsiteX427" fmla="*/ 133779 w 1548050"/>
                <a:gd name="connsiteY427" fmla="*/ 1522762 h 1818227"/>
                <a:gd name="connsiteX428" fmla="*/ 129016 w 1548050"/>
                <a:gd name="connsiteY428" fmla="*/ 1523800 h 1818227"/>
                <a:gd name="connsiteX429" fmla="*/ 120834 w 1548050"/>
                <a:gd name="connsiteY429" fmla="*/ 1522762 h 1818227"/>
                <a:gd name="connsiteX430" fmla="*/ 117148 w 1548050"/>
                <a:gd name="connsiteY430" fmla="*/ 1526115 h 1818227"/>
                <a:gd name="connsiteX431" fmla="*/ 104947 w 1548050"/>
                <a:gd name="connsiteY431" fmla="*/ 1526410 h 1818227"/>
                <a:gd name="connsiteX432" fmla="*/ 103099 w 1548050"/>
                <a:gd name="connsiteY432" fmla="*/ 1528343 h 1818227"/>
                <a:gd name="connsiteX433" fmla="*/ 88278 w 1548050"/>
                <a:gd name="connsiteY433" fmla="*/ 1524991 h 1818227"/>
                <a:gd name="connsiteX434" fmla="*/ 83477 w 1548050"/>
                <a:gd name="connsiteY434" fmla="*/ 1529420 h 1818227"/>
                <a:gd name="connsiteX435" fmla="*/ 78419 w 1548050"/>
                <a:gd name="connsiteY435" fmla="*/ 1530687 h 1818227"/>
                <a:gd name="connsiteX436" fmla="*/ 73705 w 1548050"/>
                <a:gd name="connsiteY436" fmla="*/ 1527639 h 1818227"/>
                <a:gd name="connsiteX437" fmla="*/ 72762 w 1548050"/>
                <a:gd name="connsiteY437" fmla="*/ 1521609 h 1818227"/>
                <a:gd name="connsiteX438" fmla="*/ 67923 w 1548050"/>
                <a:gd name="connsiteY438" fmla="*/ 1513837 h 1818227"/>
                <a:gd name="connsiteX439" fmla="*/ 63494 w 1548050"/>
                <a:gd name="connsiteY439" fmla="*/ 1504569 h 1818227"/>
                <a:gd name="connsiteX440" fmla="*/ 61636 w 1548050"/>
                <a:gd name="connsiteY440" fmla="*/ 1497911 h 1818227"/>
                <a:gd name="connsiteX441" fmla="*/ 60522 w 1548050"/>
                <a:gd name="connsiteY441" fmla="*/ 1484662 h 1818227"/>
                <a:gd name="connsiteX442" fmla="*/ 55350 w 1548050"/>
                <a:gd name="connsiteY442" fmla="*/ 1478299 h 1818227"/>
                <a:gd name="connsiteX443" fmla="*/ 61636 w 1548050"/>
                <a:gd name="connsiteY443" fmla="*/ 1463116 h 1818227"/>
                <a:gd name="connsiteX444" fmla="*/ 70171 w 1548050"/>
                <a:gd name="connsiteY444" fmla="*/ 1452772 h 1818227"/>
                <a:gd name="connsiteX445" fmla="*/ 74066 w 1548050"/>
                <a:gd name="connsiteY445" fmla="*/ 1439961 h 1818227"/>
                <a:gd name="connsiteX446" fmla="*/ 77191 w 1548050"/>
                <a:gd name="connsiteY446" fmla="*/ 1427941 h 1818227"/>
                <a:gd name="connsiteX447" fmla="*/ 76086 w 1548050"/>
                <a:gd name="connsiteY447" fmla="*/ 1417596 h 1818227"/>
                <a:gd name="connsiteX448" fmla="*/ 67942 w 1548050"/>
                <a:gd name="connsiteY448" fmla="*/ 1414320 h 1818227"/>
                <a:gd name="connsiteX449" fmla="*/ 49454 w 1548050"/>
                <a:gd name="connsiteY449" fmla="*/ 1417596 h 1818227"/>
                <a:gd name="connsiteX450" fmla="*/ 44282 w 1548050"/>
                <a:gd name="connsiteY450" fmla="*/ 1429798 h 1818227"/>
                <a:gd name="connsiteX451" fmla="*/ 30937 w 1548050"/>
                <a:gd name="connsiteY451" fmla="*/ 1450972 h 1818227"/>
                <a:gd name="connsiteX452" fmla="*/ 20593 w 1548050"/>
                <a:gd name="connsiteY452" fmla="*/ 1462431 h 1818227"/>
                <a:gd name="connsiteX453" fmla="*/ 9754 w 1548050"/>
                <a:gd name="connsiteY453" fmla="*/ 1469051 h 1818227"/>
                <a:gd name="connsiteX454" fmla="*/ 0 w 1548050"/>
                <a:gd name="connsiteY454" fmla="*/ 1479623 h 181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1548050" h="1818227">
                  <a:moveTo>
                    <a:pt x="0" y="1479623"/>
                  </a:moveTo>
                  <a:lnTo>
                    <a:pt x="56407" y="1539316"/>
                  </a:lnTo>
                  <a:lnTo>
                    <a:pt x="125578" y="1616221"/>
                  </a:lnTo>
                  <a:lnTo>
                    <a:pt x="197720" y="1673943"/>
                  </a:lnTo>
                  <a:lnTo>
                    <a:pt x="236820" y="1704404"/>
                  </a:lnTo>
                  <a:lnTo>
                    <a:pt x="270567" y="1736636"/>
                  </a:lnTo>
                  <a:lnTo>
                    <a:pt x="272320" y="1751914"/>
                  </a:lnTo>
                  <a:lnTo>
                    <a:pt x="321840" y="1794615"/>
                  </a:lnTo>
                  <a:lnTo>
                    <a:pt x="335013" y="1818227"/>
                  </a:lnTo>
                  <a:lnTo>
                    <a:pt x="354178" y="1793882"/>
                  </a:lnTo>
                  <a:lnTo>
                    <a:pt x="356759" y="1790395"/>
                  </a:lnTo>
                  <a:lnTo>
                    <a:pt x="381057" y="1757267"/>
                  </a:lnTo>
                  <a:lnTo>
                    <a:pt x="415547" y="1715796"/>
                  </a:lnTo>
                  <a:lnTo>
                    <a:pt x="430911" y="1697317"/>
                  </a:lnTo>
                  <a:lnTo>
                    <a:pt x="495576" y="1619593"/>
                  </a:lnTo>
                  <a:lnTo>
                    <a:pt x="518932" y="1592361"/>
                  </a:lnTo>
                  <a:lnTo>
                    <a:pt x="527313" y="1580674"/>
                  </a:lnTo>
                  <a:lnTo>
                    <a:pt x="532191" y="1565682"/>
                  </a:lnTo>
                  <a:lnTo>
                    <a:pt x="539372" y="1567091"/>
                  </a:lnTo>
                  <a:lnTo>
                    <a:pt x="575796" y="1587075"/>
                  </a:lnTo>
                  <a:lnTo>
                    <a:pt x="570910" y="1600505"/>
                  </a:lnTo>
                  <a:lnTo>
                    <a:pt x="583968" y="1594666"/>
                  </a:lnTo>
                  <a:lnTo>
                    <a:pt x="580282" y="1606772"/>
                  </a:lnTo>
                  <a:lnTo>
                    <a:pt x="577158" y="1617688"/>
                  </a:lnTo>
                  <a:lnTo>
                    <a:pt x="576377" y="1626232"/>
                  </a:lnTo>
                  <a:lnTo>
                    <a:pt x="578139" y="1636424"/>
                  </a:lnTo>
                  <a:lnTo>
                    <a:pt x="579034" y="1650502"/>
                  </a:lnTo>
                  <a:lnTo>
                    <a:pt x="594293" y="1647301"/>
                  </a:lnTo>
                  <a:lnTo>
                    <a:pt x="613010" y="1647301"/>
                  </a:lnTo>
                  <a:lnTo>
                    <a:pt x="622345" y="1645739"/>
                  </a:lnTo>
                  <a:lnTo>
                    <a:pt x="630898" y="1648854"/>
                  </a:lnTo>
                  <a:lnTo>
                    <a:pt x="637956" y="1644996"/>
                  </a:lnTo>
                  <a:lnTo>
                    <a:pt x="645700" y="1648854"/>
                  </a:lnTo>
                  <a:lnTo>
                    <a:pt x="647786" y="1652549"/>
                  </a:lnTo>
                  <a:lnTo>
                    <a:pt x="653177" y="1654026"/>
                  </a:lnTo>
                  <a:lnTo>
                    <a:pt x="657940" y="1652959"/>
                  </a:lnTo>
                  <a:lnTo>
                    <a:pt x="664826" y="1655264"/>
                  </a:lnTo>
                  <a:lnTo>
                    <a:pt x="669027" y="1649797"/>
                  </a:lnTo>
                  <a:lnTo>
                    <a:pt x="672189" y="1645739"/>
                  </a:lnTo>
                  <a:lnTo>
                    <a:pt x="681514" y="1643396"/>
                  </a:lnTo>
                  <a:lnTo>
                    <a:pt x="679209" y="1632757"/>
                  </a:lnTo>
                  <a:lnTo>
                    <a:pt x="690124" y="1633290"/>
                  </a:lnTo>
                  <a:lnTo>
                    <a:pt x="694811" y="1626765"/>
                  </a:lnTo>
                  <a:lnTo>
                    <a:pt x="697887" y="1615345"/>
                  </a:lnTo>
                  <a:lnTo>
                    <a:pt x="700116" y="1611411"/>
                  </a:lnTo>
                  <a:lnTo>
                    <a:pt x="703164" y="1609439"/>
                  </a:lnTo>
                  <a:lnTo>
                    <a:pt x="701192" y="1594618"/>
                  </a:lnTo>
                  <a:lnTo>
                    <a:pt x="712841" y="1584570"/>
                  </a:lnTo>
                  <a:lnTo>
                    <a:pt x="714185" y="1578321"/>
                  </a:lnTo>
                  <a:lnTo>
                    <a:pt x="717433" y="1561319"/>
                  </a:lnTo>
                  <a:lnTo>
                    <a:pt x="726624" y="1562100"/>
                  </a:lnTo>
                  <a:lnTo>
                    <a:pt x="742664" y="1560500"/>
                  </a:lnTo>
                  <a:lnTo>
                    <a:pt x="745569" y="1565005"/>
                  </a:lnTo>
                  <a:lnTo>
                    <a:pt x="750961" y="1563567"/>
                  </a:lnTo>
                  <a:lnTo>
                    <a:pt x="756952" y="1559090"/>
                  </a:lnTo>
                  <a:lnTo>
                    <a:pt x="769601" y="1551946"/>
                  </a:lnTo>
                  <a:lnTo>
                    <a:pt x="775964" y="1546993"/>
                  </a:lnTo>
                  <a:lnTo>
                    <a:pt x="786679" y="1540926"/>
                  </a:lnTo>
                  <a:lnTo>
                    <a:pt x="786679" y="1531839"/>
                  </a:lnTo>
                  <a:lnTo>
                    <a:pt x="783669" y="1523133"/>
                  </a:lnTo>
                  <a:lnTo>
                    <a:pt x="783927" y="1510741"/>
                  </a:lnTo>
                  <a:lnTo>
                    <a:pt x="788356" y="1500549"/>
                  </a:lnTo>
                  <a:lnTo>
                    <a:pt x="784498" y="1488310"/>
                  </a:lnTo>
                  <a:lnTo>
                    <a:pt x="788927" y="1475918"/>
                  </a:lnTo>
                  <a:lnTo>
                    <a:pt x="789584" y="1466955"/>
                  </a:lnTo>
                  <a:lnTo>
                    <a:pt x="798957" y="1455954"/>
                  </a:lnTo>
                  <a:lnTo>
                    <a:pt x="815035" y="1435513"/>
                  </a:lnTo>
                  <a:lnTo>
                    <a:pt x="829075" y="1411738"/>
                  </a:lnTo>
                  <a:lnTo>
                    <a:pt x="835552" y="1405128"/>
                  </a:lnTo>
                  <a:lnTo>
                    <a:pt x="847754" y="1392650"/>
                  </a:lnTo>
                  <a:lnTo>
                    <a:pt x="862565" y="1371219"/>
                  </a:lnTo>
                  <a:lnTo>
                    <a:pt x="883996" y="1357189"/>
                  </a:lnTo>
                  <a:lnTo>
                    <a:pt x="897627" y="1355512"/>
                  </a:lnTo>
                  <a:lnTo>
                    <a:pt x="909314" y="1354103"/>
                  </a:lnTo>
                  <a:lnTo>
                    <a:pt x="920629" y="1349416"/>
                  </a:lnTo>
                  <a:lnTo>
                    <a:pt x="930726" y="1341606"/>
                  </a:lnTo>
                  <a:lnTo>
                    <a:pt x="943232" y="1335986"/>
                  </a:lnTo>
                  <a:lnTo>
                    <a:pt x="956491" y="1332081"/>
                  </a:lnTo>
                  <a:lnTo>
                    <a:pt x="966426" y="1339310"/>
                  </a:lnTo>
                  <a:lnTo>
                    <a:pt x="976360" y="1342216"/>
                  </a:lnTo>
                  <a:lnTo>
                    <a:pt x="985314" y="1334624"/>
                  </a:lnTo>
                  <a:lnTo>
                    <a:pt x="1000916" y="1312212"/>
                  </a:lnTo>
                  <a:lnTo>
                    <a:pt x="1011917" y="1296076"/>
                  </a:lnTo>
                  <a:lnTo>
                    <a:pt x="1017251" y="1274274"/>
                  </a:lnTo>
                  <a:lnTo>
                    <a:pt x="1015317" y="1260434"/>
                  </a:lnTo>
                  <a:lnTo>
                    <a:pt x="1005573" y="1256529"/>
                  </a:lnTo>
                  <a:lnTo>
                    <a:pt x="998391" y="1244251"/>
                  </a:lnTo>
                  <a:lnTo>
                    <a:pt x="988990" y="1235583"/>
                  </a:lnTo>
                  <a:lnTo>
                    <a:pt x="988828" y="1226353"/>
                  </a:lnTo>
                  <a:lnTo>
                    <a:pt x="992734" y="1218171"/>
                  </a:lnTo>
                  <a:lnTo>
                    <a:pt x="1002859" y="1220515"/>
                  </a:lnTo>
                  <a:lnTo>
                    <a:pt x="1013374" y="1215466"/>
                  </a:lnTo>
                  <a:lnTo>
                    <a:pt x="1021518" y="1202989"/>
                  </a:lnTo>
                  <a:lnTo>
                    <a:pt x="1032034" y="1194035"/>
                  </a:lnTo>
                  <a:lnTo>
                    <a:pt x="1035158" y="1177481"/>
                  </a:lnTo>
                  <a:lnTo>
                    <a:pt x="1056961" y="1176328"/>
                  </a:lnTo>
                  <a:lnTo>
                    <a:pt x="1056589" y="1162298"/>
                  </a:lnTo>
                  <a:lnTo>
                    <a:pt x="1059494" y="1143210"/>
                  </a:lnTo>
                  <a:lnTo>
                    <a:pt x="1086183" y="1135980"/>
                  </a:lnTo>
                  <a:lnTo>
                    <a:pt x="1104119" y="1126655"/>
                  </a:lnTo>
                  <a:lnTo>
                    <a:pt x="1119302" y="1113396"/>
                  </a:lnTo>
                  <a:lnTo>
                    <a:pt x="1135266" y="1116111"/>
                  </a:lnTo>
                  <a:lnTo>
                    <a:pt x="1140733" y="1109910"/>
                  </a:lnTo>
                  <a:lnTo>
                    <a:pt x="1154764" y="1109129"/>
                  </a:lnTo>
                  <a:lnTo>
                    <a:pt x="1163803" y="1115530"/>
                  </a:lnTo>
                  <a:lnTo>
                    <a:pt x="1176604" y="1112406"/>
                  </a:lnTo>
                  <a:lnTo>
                    <a:pt x="1166517" y="1091051"/>
                  </a:lnTo>
                  <a:lnTo>
                    <a:pt x="1173137" y="1056075"/>
                  </a:lnTo>
                  <a:lnTo>
                    <a:pt x="1169813" y="1039559"/>
                  </a:lnTo>
                  <a:lnTo>
                    <a:pt x="1166498" y="1028557"/>
                  </a:lnTo>
                  <a:lnTo>
                    <a:pt x="1176433" y="999896"/>
                  </a:lnTo>
                  <a:lnTo>
                    <a:pt x="1180824" y="956958"/>
                  </a:lnTo>
                  <a:lnTo>
                    <a:pt x="1172004" y="925011"/>
                  </a:lnTo>
                  <a:lnTo>
                    <a:pt x="1164289" y="897465"/>
                  </a:lnTo>
                  <a:lnTo>
                    <a:pt x="1167613" y="878710"/>
                  </a:lnTo>
                  <a:lnTo>
                    <a:pt x="1170927" y="851173"/>
                  </a:lnTo>
                  <a:lnTo>
                    <a:pt x="1160993" y="810435"/>
                  </a:lnTo>
                  <a:lnTo>
                    <a:pt x="1152173" y="785060"/>
                  </a:lnTo>
                  <a:lnTo>
                    <a:pt x="1161250" y="753399"/>
                  </a:lnTo>
                  <a:lnTo>
                    <a:pt x="1171594" y="745065"/>
                  </a:lnTo>
                  <a:lnTo>
                    <a:pt x="1182719" y="736130"/>
                  </a:lnTo>
                  <a:lnTo>
                    <a:pt x="1205494" y="731892"/>
                  </a:lnTo>
                  <a:lnTo>
                    <a:pt x="1231392" y="726462"/>
                  </a:lnTo>
                  <a:lnTo>
                    <a:pt x="1252338" y="729844"/>
                  </a:lnTo>
                  <a:lnTo>
                    <a:pt x="1274340" y="728358"/>
                  </a:lnTo>
                  <a:lnTo>
                    <a:pt x="1297410" y="706774"/>
                  </a:lnTo>
                  <a:lnTo>
                    <a:pt x="1317650" y="676751"/>
                  </a:lnTo>
                  <a:lnTo>
                    <a:pt x="1339120" y="666198"/>
                  </a:lnTo>
                  <a:lnTo>
                    <a:pt x="1377296" y="654701"/>
                  </a:lnTo>
                  <a:lnTo>
                    <a:pt x="1411634" y="656139"/>
                  </a:lnTo>
                  <a:lnTo>
                    <a:pt x="1433922" y="628917"/>
                  </a:lnTo>
                  <a:lnTo>
                    <a:pt x="1480518" y="618725"/>
                  </a:lnTo>
                  <a:lnTo>
                    <a:pt x="1520171" y="601123"/>
                  </a:lnTo>
                  <a:lnTo>
                    <a:pt x="1548051" y="579158"/>
                  </a:lnTo>
                  <a:lnTo>
                    <a:pt x="1546936" y="574929"/>
                  </a:lnTo>
                  <a:lnTo>
                    <a:pt x="1540821" y="565480"/>
                  </a:lnTo>
                  <a:lnTo>
                    <a:pt x="1537840" y="562527"/>
                  </a:lnTo>
                  <a:lnTo>
                    <a:pt x="1532744" y="559175"/>
                  </a:lnTo>
                  <a:lnTo>
                    <a:pt x="1528982" y="550840"/>
                  </a:lnTo>
                  <a:lnTo>
                    <a:pt x="1508141" y="541525"/>
                  </a:lnTo>
                  <a:lnTo>
                    <a:pt x="1506007" y="537877"/>
                  </a:lnTo>
                  <a:lnTo>
                    <a:pt x="1508798" y="525485"/>
                  </a:lnTo>
                  <a:lnTo>
                    <a:pt x="1509331" y="512350"/>
                  </a:lnTo>
                  <a:lnTo>
                    <a:pt x="1501283" y="501339"/>
                  </a:lnTo>
                  <a:lnTo>
                    <a:pt x="1500464" y="494043"/>
                  </a:lnTo>
                  <a:lnTo>
                    <a:pt x="1503788" y="482917"/>
                  </a:lnTo>
                  <a:lnTo>
                    <a:pt x="1497387" y="462048"/>
                  </a:lnTo>
                  <a:lnTo>
                    <a:pt x="1492129" y="453876"/>
                  </a:lnTo>
                  <a:lnTo>
                    <a:pt x="1493891" y="440284"/>
                  </a:lnTo>
                  <a:lnTo>
                    <a:pt x="1486586" y="429825"/>
                  </a:lnTo>
                  <a:lnTo>
                    <a:pt x="1485233" y="424691"/>
                  </a:lnTo>
                  <a:lnTo>
                    <a:pt x="1483595" y="424282"/>
                  </a:lnTo>
                  <a:lnTo>
                    <a:pt x="1474641" y="418214"/>
                  </a:lnTo>
                  <a:lnTo>
                    <a:pt x="1470289" y="414833"/>
                  </a:lnTo>
                  <a:lnTo>
                    <a:pt x="1468612" y="410604"/>
                  </a:lnTo>
                  <a:lnTo>
                    <a:pt x="1465564" y="406984"/>
                  </a:lnTo>
                  <a:lnTo>
                    <a:pt x="1460516" y="399279"/>
                  </a:lnTo>
                  <a:lnTo>
                    <a:pt x="1455134" y="394849"/>
                  </a:lnTo>
                  <a:lnTo>
                    <a:pt x="1450153" y="383934"/>
                  </a:lnTo>
                  <a:lnTo>
                    <a:pt x="1442076" y="375523"/>
                  </a:lnTo>
                  <a:lnTo>
                    <a:pt x="1435227" y="369865"/>
                  </a:lnTo>
                  <a:lnTo>
                    <a:pt x="1435151" y="364322"/>
                  </a:lnTo>
                  <a:lnTo>
                    <a:pt x="1432770" y="352082"/>
                  </a:lnTo>
                  <a:lnTo>
                    <a:pt x="1422578" y="347110"/>
                  </a:lnTo>
                  <a:lnTo>
                    <a:pt x="1417977" y="343986"/>
                  </a:lnTo>
                  <a:lnTo>
                    <a:pt x="1414243" y="343614"/>
                  </a:lnTo>
                  <a:lnTo>
                    <a:pt x="1408509" y="340824"/>
                  </a:lnTo>
                  <a:lnTo>
                    <a:pt x="1404271" y="342300"/>
                  </a:lnTo>
                  <a:lnTo>
                    <a:pt x="1396499" y="336766"/>
                  </a:lnTo>
                  <a:lnTo>
                    <a:pt x="1386116" y="335823"/>
                  </a:lnTo>
                  <a:lnTo>
                    <a:pt x="1382621" y="334147"/>
                  </a:lnTo>
                  <a:lnTo>
                    <a:pt x="1372981" y="326927"/>
                  </a:lnTo>
                  <a:lnTo>
                    <a:pt x="1368743" y="317183"/>
                  </a:lnTo>
                  <a:lnTo>
                    <a:pt x="1370914" y="309963"/>
                  </a:lnTo>
                  <a:lnTo>
                    <a:pt x="1368333" y="303971"/>
                  </a:lnTo>
                  <a:lnTo>
                    <a:pt x="1369486" y="298228"/>
                  </a:lnTo>
                  <a:lnTo>
                    <a:pt x="1364514" y="293799"/>
                  </a:lnTo>
                  <a:lnTo>
                    <a:pt x="1358227" y="278616"/>
                  </a:lnTo>
                  <a:lnTo>
                    <a:pt x="1353017" y="272329"/>
                  </a:lnTo>
                  <a:lnTo>
                    <a:pt x="1351007" y="268272"/>
                  </a:lnTo>
                  <a:lnTo>
                    <a:pt x="1352445" y="252165"/>
                  </a:lnTo>
                  <a:lnTo>
                    <a:pt x="1355236" y="249574"/>
                  </a:lnTo>
                  <a:lnTo>
                    <a:pt x="1350064" y="241078"/>
                  </a:lnTo>
                  <a:lnTo>
                    <a:pt x="1350807" y="236982"/>
                  </a:lnTo>
                  <a:lnTo>
                    <a:pt x="1348588" y="231619"/>
                  </a:lnTo>
                  <a:lnTo>
                    <a:pt x="1341187" y="228086"/>
                  </a:lnTo>
                  <a:lnTo>
                    <a:pt x="1335453" y="223285"/>
                  </a:lnTo>
                  <a:lnTo>
                    <a:pt x="1327118" y="217542"/>
                  </a:lnTo>
                  <a:lnTo>
                    <a:pt x="1323794" y="212941"/>
                  </a:lnTo>
                  <a:lnTo>
                    <a:pt x="1316946" y="197006"/>
                  </a:lnTo>
                  <a:lnTo>
                    <a:pt x="1305258" y="173488"/>
                  </a:lnTo>
                  <a:lnTo>
                    <a:pt x="1293800" y="155753"/>
                  </a:lnTo>
                  <a:lnTo>
                    <a:pt x="1283494" y="141665"/>
                  </a:lnTo>
                  <a:lnTo>
                    <a:pt x="1279703" y="132512"/>
                  </a:lnTo>
                  <a:lnTo>
                    <a:pt x="1277283" y="120234"/>
                  </a:lnTo>
                  <a:lnTo>
                    <a:pt x="1262139" y="111528"/>
                  </a:lnTo>
                  <a:lnTo>
                    <a:pt x="1256748" y="108480"/>
                  </a:lnTo>
                  <a:lnTo>
                    <a:pt x="1250833" y="104213"/>
                  </a:lnTo>
                  <a:lnTo>
                    <a:pt x="1245289" y="99898"/>
                  </a:lnTo>
                  <a:lnTo>
                    <a:pt x="1239050" y="95469"/>
                  </a:lnTo>
                  <a:lnTo>
                    <a:pt x="1232021" y="88983"/>
                  </a:lnTo>
                  <a:lnTo>
                    <a:pt x="1227411" y="84706"/>
                  </a:lnTo>
                  <a:lnTo>
                    <a:pt x="1218514" y="86935"/>
                  </a:lnTo>
                  <a:lnTo>
                    <a:pt x="1195188" y="85077"/>
                  </a:lnTo>
                  <a:lnTo>
                    <a:pt x="1188901" y="80277"/>
                  </a:lnTo>
                  <a:lnTo>
                    <a:pt x="1184843" y="77686"/>
                  </a:lnTo>
                  <a:lnTo>
                    <a:pt x="1180414" y="70656"/>
                  </a:lnTo>
                  <a:lnTo>
                    <a:pt x="1163746" y="61427"/>
                  </a:lnTo>
                  <a:lnTo>
                    <a:pt x="1156716" y="48854"/>
                  </a:lnTo>
                  <a:lnTo>
                    <a:pt x="1150058" y="44015"/>
                  </a:lnTo>
                  <a:lnTo>
                    <a:pt x="1132323" y="35157"/>
                  </a:lnTo>
                  <a:lnTo>
                    <a:pt x="1128217" y="28499"/>
                  </a:lnTo>
                  <a:lnTo>
                    <a:pt x="1128589" y="21841"/>
                  </a:lnTo>
                  <a:lnTo>
                    <a:pt x="1128217" y="11459"/>
                  </a:lnTo>
                  <a:lnTo>
                    <a:pt x="1125626" y="3686"/>
                  </a:lnTo>
                  <a:lnTo>
                    <a:pt x="1120083" y="0"/>
                  </a:lnTo>
                  <a:lnTo>
                    <a:pt x="1110110" y="743"/>
                  </a:lnTo>
                  <a:lnTo>
                    <a:pt x="1096413" y="5172"/>
                  </a:lnTo>
                  <a:lnTo>
                    <a:pt x="1027205" y="28870"/>
                  </a:lnTo>
                  <a:lnTo>
                    <a:pt x="1012022" y="39214"/>
                  </a:lnTo>
                  <a:lnTo>
                    <a:pt x="994277" y="53654"/>
                  </a:lnTo>
                  <a:lnTo>
                    <a:pt x="963530" y="106575"/>
                  </a:lnTo>
                  <a:lnTo>
                    <a:pt x="956139" y="126187"/>
                  </a:lnTo>
                  <a:lnTo>
                    <a:pt x="945794" y="145437"/>
                  </a:lnTo>
                  <a:lnTo>
                    <a:pt x="935041" y="160963"/>
                  </a:lnTo>
                  <a:lnTo>
                    <a:pt x="916181" y="174660"/>
                  </a:lnTo>
                  <a:lnTo>
                    <a:pt x="898808" y="180204"/>
                  </a:lnTo>
                  <a:lnTo>
                    <a:pt x="881767" y="182061"/>
                  </a:lnTo>
                  <a:lnTo>
                    <a:pt x="856612" y="180575"/>
                  </a:lnTo>
                  <a:lnTo>
                    <a:pt x="835143" y="181689"/>
                  </a:lnTo>
                  <a:lnTo>
                    <a:pt x="810730" y="191329"/>
                  </a:lnTo>
                  <a:lnTo>
                    <a:pt x="795176" y="202416"/>
                  </a:lnTo>
                  <a:lnTo>
                    <a:pt x="768163" y="229057"/>
                  </a:lnTo>
                  <a:lnTo>
                    <a:pt x="754466" y="239068"/>
                  </a:lnTo>
                  <a:lnTo>
                    <a:pt x="714508" y="269034"/>
                  </a:lnTo>
                  <a:lnTo>
                    <a:pt x="698954" y="279416"/>
                  </a:lnTo>
                  <a:lnTo>
                    <a:pt x="688239" y="282321"/>
                  </a:lnTo>
                  <a:lnTo>
                    <a:pt x="669379" y="284140"/>
                  </a:lnTo>
                  <a:lnTo>
                    <a:pt x="643071" y="286445"/>
                  </a:lnTo>
                  <a:lnTo>
                    <a:pt x="614944" y="291989"/>
                  </a:lnTo>
                  <a:lnTo>
                    <a:pt x="580939" y="295637"/>
                  </a:lnTo>
                  <a:lnTo>
                    <a:pt x="560584" y="297085"/>
                  </a:lnTo>
                  <a:lnTo>
                    <a:pt x="546868" y="290875"/>
                  </a:lnTo>
                  <a:lnTo>
                    <a:pt x="531714" y="284512"/>
                  </a:lnTo>
                  <a:lnTo>
                    <a:pt x="482860" y="246040"/>
                  </a:lnTo>
                  <a:lnTo>
                    <a:pt x="439550" y="232420"/>
                  </a:lnTo>
                  <a:lnTo>
                    <a:pt x="437693" y="237220"/>
                  </a:lnTo>
                  <a:lnTo>
                    <a:pt x="433635" y="242021"/>
                  </a:lnTo>
                  <a:lnTo>
                    <a:pt x="434750" y="248269"/>
                  </a:lnTo>
                  <a:lnTo>
                    <a:pt x="443284" y="258613"/>
                  </a:lnTo>
                  <a:lnTo>
                    <a:pt x="454733" y="273796"/>
                  </a:lnTo>
                  <a:lnTo>
                    <a:pt x="474354" y="300066"/>
                  </a:lnTo>
                  <a:lnTo>
                    <a:pt x="476945" y="306724"/>
                  </a:lnTo>
                  <a:lnTo>
                    <a:pt x="477145" y="309553"/>
                  </a:lnTo>
                  <a:lnTo>
                    <a:pt x="478450" y="327079"/>
                  </a:lnTo>
                  <a:lnTo>
                    <a:pt x="476183" y="336804"/>
                  </a:lnTo>
                  <a:lnTo>
                    <a:pt x="479165" y="351501"/>
                  </a:lnTo>
                  <a:lnTo>
                    <a:pt x="478460" y="363369"/>
                  </a:lnTo>
                  <a:lnTo>
                    <a:pt x="481412" y="370389"/>
                  </a:lnTo>
                  <a:lnTo>
                    <a:pt x="483222" y="381552"/>
                  </a:lnTo>
                  <a:lnTo>
                    <a:pt x="482146" y="389639"/>
                  </a:lnTo>
                  <a:lnTo>
                    <a:pt x="486956" y="395926"/>
                  </a:lnTo>
                  <a:lnTo>
                    <a:pt x="491385" y="403393"/>
                  </a:lnTo>
                  <a:lnTo>
                    <a:pt x="491757" y="417471"/>
                  </a:lnTo>
                  <a:lnTo>
                    <a:pt x="487690" y="422939"/>
                  </a:lnTo>
                  <a:lnTo>
                    <a:pt x="485842" y="428558"/>
                  </a:lnTo>
                  <a:lnTo>
                    <a:pt x="481775" y="438941"/>
                  </a:lnTo>
                  <a:lnTo>
                    <a:pt x="481775" y="451066"/>
                  </a:lnTo>
                  <a:lnTo>
                    <a:pt x="490309" y="462143"/>
                  </a:lnTo>
                  <a:lnTo>
                    <a:pt x="489195" y="470678"/>
                  </a:lnTo>
                  <a:lnTo>
                    <a:pt x="493995" y="499996"/>
                  </a:lnTo>
                  <a:lnTo>
                    <a:pt x="489528" y="508483"/>
                  </a:lnTo>
                  <a:lnTo>
                    <a:pt x="486956" y="516198"/>
                  </a:lnTo>
                  <a:lnTo>
                    <a:pt x="477717" y="514379"/>
                  </a:lnTo>
                  <a:lnTo>
                    <a:pt x="470287" y="521484"/>
                  </a:lnTo>
                  <a:lnTo>
                    <a:pt x="462144" y="525913"/>
                  </a:lnTo>
                  <a:lnTo>
                    <a:pt x="458086" y="534057"/>
                  </a:lnTo>
                  <a:lnTo>
                    <a:pt x="448437" y="544030"/>
                  </a:lnTo>
                  <a:lnTo>
                    <a:pt x="440322" y="548126"/>
                  </a:lnTo>
                  <a:lnTo>
                    <a:pt x="433664" y="555079"/>
                  </a:lnTo>
                  <a:lnTo>
                    <a:pt x="428082" y="561813"/>
                  </a:lnTo>
                  <a:lnTo>
                    <a:pt x="423691" y="568014"/>
                  </a:lnTo>
                  <a:lnTo>
                    <a:pt x="419224" y="572157"/>
                  </a:lnTo>
                  <a:lnTo>
                    <a:pt x="417366" y="575139"/>
                  </a:lnTo>
                  <a:lnTo>
                    <a:pt x="417366" y="588397"/>
                  </a:lnTo>
                  <a:lnTo>
                    <a:pt x="420729" y="592455"/>
                  </a:lnTo>
                  <a:lnTo>
                    <a:pt x="424787" y="597294"/>
                  </a:lnTo>
                  <a:lnTo>
                    <a:pt x="427377" y="606971"/>
                  </a:lnTo>
                  <a:lnTo>
                    <a:pt x="427006" y="613181"/>
                  </a:lnTo>
                  <a:lnTo>
                    <a:pt x="429959" y="618430"/>
                  </a:lnTo>
                  <a:lnTo>
                    <a:pt x="431816" y="622526"/>
                  </a:lnTo>
                  <a:lnTo>
                    <a:pt x="442160" y="633241"/>
                  </a:lnTo>
                  <a:lnTo>
                    <a:pt x="449923" y="638461"/>
                  </a:lnTo>
                  <a:lnTo>
                    <a:pt x="454390" y="643261"/>
                  </a:lnTo>
                  <a:lnTo>
                    <a:pt x="456581" y="648062"/>
                  </a:lnTo>
                  <a:lnTo>
                    <a:pt x="456581" y="654720"/>
                  </a:lnTo>
                  <a:lnTo>
                    <a:pt x="462124" y="661740"/>
                  </a:lnTo>
                  <a:lnTo>
                    <a:pt x="463239" y="669512"/>
                  </a:lnTo>
                  <a:lnTo>
                    <a:pt x="458067" y="684324"/>
                  </a:lnTo>
                  <a:lnTo>
                    <a:pt x="455838" y="693553"/>
                  </a:lnTo>
                  <a:lnTo>
                    <a:pt x="455466" y="701326"/>
                  </a:lnTo>
                  <a:lnTo>
                    <a:pt x="458448" y="709032"/>
                  </a:lnTo>
                  <a:lnTo>
                    <a:pt x="459191" y="716061"/>
                  </a:lnTo>
                  <a:lnTo>
                    <a:pt x="453276" y="722348"/>
                  </a:lnTo>
                  <a:lnTo>
                    <a:pt x="437350" y="729453"/>
                  </a:lnTo>
                  <a:lnTo>
                    <a:pt x="431064" y="735740"/>
                  </a:lnTo>
                  <a:lnTo>
                    <a:pt x="428835" y="740207"/>
                  </a:lnTo>
                  <a:lnTo>
                    <a:pt x="427015" y="746865"/>
                  </a:lnTo>
                  <a:lnTo>
                    <a:pt x="421062" y="753151"/>
                  </a:lnTo>
                  <a:lnTo>
                    <a:pt x="415528" y="759066"/>
                  </a:lnTo>
                  <a:lnTo>
                    <a:pt x="420367" y="762381"/>
                  </a:lnTo>
                  <a:lnTo>
                    <a:pt x="421805" y="768668"/>
                  </a:lnTo>
                  <a:lnTo>
                    <a:pt x="422586" y="780821"/>
                  </a:lnTo>
                  <a:lnTo>
                    <a:pt x="431454" y="788222"/>
                  </a:lnTo>
                  <a:lnTo>
                    <a:pt x="431454" y="795700"/>
                  </a:lnTo>
                  <a:lnTo>
                    <a:pt x="430378" y="806710"/>
                  </a:lnTo>
                  <a:lnTo>
                    <a:pt x="416681" y="815978"/>
                  </a:lnTo>
                  <a:lnTo>
                    <a:pt x="407041" y="817426"/>
                  </a:lnTo>
                  <a:lnTo>
                    <a:pt x="401831" y="822341"/>
                  </a:lnTo>
                  <a:lnTo>
                    <a:pt x="398145" y="837781"/>
                  </a:lnTo>
                  <a:lnTo>
                    <a:pt x="390001" y="841562"/>
                  </a:lnTo>
                  <a:lnTo>
                    <a:pt x="390201" y="854097"/>
                  </a:lnTo>
                  <a:lnTo>
                    <a:pt x="390392" y="864146"/>
                  </a:lnTo>
                  <a:lnTo>
                    <a:pt x="385963" y="869242"/>
                  </a:lnTo>
                  <a:lnTo>
                    <a:pt x="362636" y="878177"/>
                  </a:lnTo>
                  <a:lnTo>
                    <a:pt x="357464" y="885511"/>
                  </a:lnTo>
                  <a:lnTo>
                    <a:pt x="357464" y="902922"/>
                  </a:lnTo>
                  <a:lnTo>
                    <a:pt x="355283" y="908466"/>
                  </a:lnTo>
                  <a:lnTo>
                    <a:pt x="350072" y="918848"/>
                  </a:lnTo>
                  <a:lnTo>
                    <a:pt x="344529" y="925506"/>
                  </a:lnTo>
                  <a:lnTo>
                    <a:pt x="347101" y="930755"/>
                  </a:lnTo>
                  <a:lnTo>
                    <a:pt x="349701" y="939984"/>
                  </a:lnTo>
                  <a:lnTo>
                    <a:pt x="340833" y="948442"/>
                  </a:lnTo>
                  <a:lnTo>
                    <a:pt x="335994" y="959196"/>
                  </a:lnTo>
                  <a:lnTo>
                    <a:pt x="337480" y="969245"/>
                  </a:lnTo>
                  <a:lnTo>
                    <a:pt x="335251" y="978513"/>
                  </a:lnTo>
                  <a:lnTo>
                    <a:pt x="330451" y="982209"/>
                  </a:lnTo>
                  <a:lnTo>
                    <a:pt x="325612" y="994772"/>
                  </a:lnTo>
                  <a:lnTo>
                    <a:pt x="323793" y="999249"/>
                  </a:lnTo>
                  <a:lnTo>
                    <a:pt x="321945" y="1006955"/>
                  </a:lnTo>
                  <a:lnTo>
                    <a:pt x="326003" y="1015175"/>
                  </a:lnTo>
                  <a:lnTo>
                    <a:pt x="326412" y="1021375"/>
                  </a:lnTo>
                  <a:lnTo>
                    <a:pt x="326374" y="1032920"/>
                  </a:lnTo>
                  <a:lnTo>
                    <a:pt x="324926" y="1043550"/>
                  </a:lnTo>
                  <a:lnTo>
                    <a:pt x="330841" y="1049465"/>
                  </a:lnTo>
                  <a:lnTo>
                    <a:pt x="333823" y="1056161"/>
                  </a:lnTo>
                  <a:lnTo>
                    <a:pt x="337138" y="1063228"/>
                  </a:lnTo>
                  <a:lnTo>
                    <a:pt x="338947" y="1073611"/>
                  </a:lnTo>
                  <a:lnTo>
                    <a:pt x="335261" y="1087231"/>
                  </a:lnTo>
                  <a:lnTo>
                    <a:pt x="340843" y="1099061"/>
                  </a:lnTo>
                  <a:lnTo>
                    <a:pt x="340433" y="1110634"/>
                  </a:lnTo>
                  <a:lnTo>
                    <a:pt x="342662" y="1124264"/>
                  </a:lnTo>
                  <a:lnTo>
                    <a:pt x="341919" y="1131370"/>
                  </a:lnTo>
                  <a:lnTo>
                    <a:pt x="338061" y="1137914"/>
                  </a:lnTo>
                  <a:lnTo>
                    <a:pt x="336204" y="1145658"/>
                  </a:lnTo>
                  <a:lnTo>
                    <a:pt x="337318" y="1156040"/>
                  </a:lnTo>
                  <a:lnTo>
                    <a:pt x="335461" y="1160469"/>
                  </a:lnTo>
                  <a:lnTo>
                    <a:pt x="336575" y="1168241"/>
                  </a:lnTo>
                  <a:lnTo>
                    <a:pt x="336575" y="1178919"/>
                  </a:lnTo>
                  <a:lnTo>
                    <a:pt x="341043" y="1187034"/>
                  </a:lnTo>
                  <a:lnTo>
                    <a:pt x="341004" y="1200055"/>
                  </a:lnTo>
                  <a:lnTo>
                    <a:pt x="336204" y="1208503"/>
                  </a:lnTo>
                  <a:lnTo>
                    <a:pt x="328060" y="1211180"/>
                  </a:lnTo>
                  <a:lnTo>
                    <a:pt x="309582" y="1212580"/>
                  </a:lnTo>
                  <a:lnTo>
                    <a:pt x="311029" y="1218209"/>
                  </a:lnTo>
                  <a:lnTo>
                    <a:pt x="314401" y="1224039"/>
                  </a:lnTo>
                  <a:lnTo>
                    <a:pt x="311391" y="1229297"/>
                  </a:lnTo>
                  <a:lnTo>
                    <a:pt x="310325" y="1232573"/>
                  </a:lnTo>
                  <a:lnTo>
                    <a:pt x="308467" y="1238117"/>
                  </a:lnTo>
                  <a:lnTo>
                    <a:pt x="315125" y="1247794"/>
                  </a:lnTo>
                  <a:lnTo>
                    <a:pt x="314420" y="1254414"/>
                  </a:lnTo>
                  <a:lnTo>
                    <a:pt x="319221" y="1262158"/>
                  </a:lnTo>
                  <a:lnTo>
                    <a:pt x="325469" y="1275550"/>
                  </a:lnTo>
                  <a:lnTo>
                    <a:pt x="326993" y="1284370"/>
                  </a:lnTo>
                  <a:lnTo>
                    <a:pt x="326993" y="1290285"/>
                  </a:lnTo>
                  <a:lnTo>
                    <a:pt x="330308" y="1294391"/>
                  </a:lnTo>
                  <a:lnTo>
                    <a:pt x="333261" y="1301115"/>
                  </a:lnTo>
                  <a:lnTo>
                    <a:pt x="331070" y="1305554"/>
                  </a:lnTo>
                  <a:lnTo>
                    <a:pt x="331070" y="1316184"/>
                  </a:lnTo>
                  <a:lnTo>
                    <a:pt x="329213" y="1319917"/>
                  </a:lnTo>
                  <a:lnTo>
                    <a:pt x="329955" y="1327309"/>
                  </a:lnTo>
                  <a:lnTo>
                    <a:pt x="325488" y="1339587"/>
                  </a:lnTo>
                  <a:lnTo>
                    <a:pt x="328470" y="1353217"/>
                  </a:lnTo>
                  <a:lnTo>
                    <a:pt x="328098" y="1357646"/>
                  </a:lnTo>
                  <a:lnTo>
                    <a:pt x="328470" y="1365047"/>
                  </a:lnTo>
                  <a:lnTo>
                    <a:pt x="336613" y="1371410"/>
                  </a:lnTo>
                  <a:lnTo>
                    <a:pt x="338099" y="1380601"/>
                  </a:lnTo>
                  <a:lnTo>
                    <a:pt x="338099" y="1388078"/>
                  </a:lnTo>
                  <a:lnTo>
                    <a:pt x="331441" y="1395022"/>
                  </a:lnTo>
                  <a:lnTo>
                    <a:pt x="324412" y="1397698"/>
                  </a:lnTo>
                  <a:lnTo>
                    <a:pt x="314773" y="1405366"/>
                  </a:lnTo>
                  <a:lnTo>
                    <a:pt x="310344" y="1413139"/>
                  </a:lnTo>
                  <a:lnTo>
                    <a:pt x="304390" y="1419130"/>
                  </a:lnTo>
                  <a:lnTo>
                    <a:pt x="302200" y="1425454"/>
                  </a:lnTo>
                  <a:lnTo>
                    <a:pt x="294065" y="1430255"/>
                  </a:lnTo>
                  <a:lnTo>
                    <a:pt x="292208" y="1435056"/>
                  </a:lnTo>
                  <a:lnTo>
                    <a:pt x="288893" y="1438780"/>
                  </a:lnTo>
                  <a:lnTo>
                    <a:pt x="291113" y="1452039"/>
                  </a:lnTo>
                  <a:lnTo>
                    <a:pt x="299609" y="1464316"/>
                  </a:lnTo>
                  <a:lnTo>
                    <a:pt x="301085" y="1473137"/>
                  </a:lnTo>
                  <a:lnTo>
                    <a:pt x="298142" y="1483109"/>
                  </a:lnTo>
                  <a:lnTo>
                    <a:pt x="298142" y="1488653"/>
                  </a:lnTo>
                  <a:lnTo>
                    <a:pt x="301085" y="1495311"/>
                  </a:lnTo>
                  <a:lnTo>
                    <a:pt x="304781" y="1502045"/>
                  </a:lnTo>
                  <a:lnTo>
                    <a:pt x="301457" y="1502045"/>
                  </a:lnTo>
                  <a:lnTo>
                    <a:pt x="292970" y="1505322"/>
                  </a:lnTo>
                  <a:lnTo>
                    <a:pt x="281473" y="1506065"/>
                  </a:lnTo>
                  <a:lnTo>
                    <a:pt x="272205" y="1509827"/>
                  </a:lnTo>
                  <a:lnTo>
                    <a:pt x="268881" y="1513189"/>
                  </a:lnTo>
                  <a:lnTo>
                    <a:pt x="265529" y="1515037"/>
                  </a:lnTo>
                  <a:lnTo>
                    <a:pt x="263671" y="1520952"/>
                  </a:lnTo>
                  <a:lnTo>
                    <a:pt x="258499" y="1526867"/>
                  </a:lnTo>
                  <a:lnTo>
                    <a:pt x="252584" y="1530191"/>
                  </a:lnTo>
                  <a:lnTo>
                    <a:pt x="248898" y="1529372"/>
                  </a:lnTo>
                  <a:lnTo>
                    <a:pt x="242983" y="1525676"/>
                  </a:lnTo>
                  <a:lnTo>
                    <a:pt x="234458" y="1527162"/>
                  </a:lnTo>
                  <a:lnTo>
                    <a:pt x="228172" y="1524629"/>
                  </a:lnTo>
                  <a:lnTo>
                    <a:pt x="221142" y="1521952"/>
                  </a:lnTo>
                  <a:lnTo>
                    <a:pt x="219285" y="1523886"/>
                  </a:lnTo>
                  <a:lnTo>
                    <a:pt x="211169" y="1524181"/>
                  </a:lnTo>
                  <a:lnTo>
                    <a:pt x="205216" y="1522390"/>
                  </a:lnTo>
                  <a:lnTo>
                    <a:pt x="200787" y="1517961"/>
                  </a:lnTo>
                  <a:lnTo>
                    <a:pt x="190072" y="1517514"/>
                  </a:lnTo>
                  <a:lnTo>
                    <a:pt x="183004" y="1522390"/>
                  </a:lnTo>
                  <a:lnTo>
                    <a:pt x="178575" y="1526781"/>
                  </a:lnTo>
                  <a:lnTo>
                    <a:pt x="155286" y="1533068"/>
                  </a:lnTo>
                  <a:lnTo>
                    <a:pt x="138989" y="1524172"/>
                  </a:lnTo>
                  <a:lnTo>
                    <a:pt x="133779" y="1522762"/>
                  </a:lnTo>
                  <a:lnTo>
                    <a:pt x="129016" y="1523800"/>
                  </a:lnTo>
                  <a:lnTo>
                    <a:pt x="120834" y="1522762"/>
                  </a:lnTo>
                  <a:lnTo>
                    <a:pt x="117148" y="1526115"/>
                  </a:lnTo>
                  <a:lnTo>
                    <a:pt x="104947" y="1526410"/>
                  </a:lnTo>
                  <a:lnTo>
                    <a:pt x="103099" y="1528343"/>
                  </a:lnTo>
                  <a:lnTo>
                    <a:pt x="88278" y="1524991"/>
                  </a:lnTo>
                  <a:lnTo>
                    <a:pt x="83477" y="1529420"/>
                  </a:lnTo>
                  <a:lnTo>
                    <a:pt x="78419" y="1530687"/>
                  </a:lnTo>
                  <a:lnTo>
                    <a:pt x="73705" y="1527639"/>
                  </a:lnTo>
                  <a:lnTo>
                    <a:pt x="72762" y="1521609"/>
                  </a:lnTo>
                  <a:lnTo>
                    <a:pt x="67923" y="1513837"/>
                  </a:lnTo>
                  <a:lnTo>
                    <a:pt x="63494" y="1504569"/>
                  </a:lnTo>
                  <a:lnTo>
                    <a:pt x="61636" y="1497911"/>
                  </a:lnTo>
                  <a:lnTo>
                    <a:pt x="60522" y="1484662"/>
                  </a:lnTo>
                  <a:lnTo>
                    <a:pt x="55350" y="1478299"/>
                  </a:lnTo>
                  <a:lnTo>
                    <a:pt x="61636" y="1463116"/>
                  </a:lnTo>
                  <a:lnTo>
                    <a:pt x="70171" y="1452772"/>
                  </a:lnTo>
                  <a:lnTo>
                    <a:pt x="74066" y="1439961"/>
                  </a:lnTo>
                  <a:lnTo>
                    <a:pt x="77191" y="1427941"/>
                  </a:lnTo>
                  <a:lnTo>
                    <a:pt x="76086" y="1417596"/>
                  </a:lnTo>
                  <a:lnTo>
                    <a:pt x="67942" y="1414320"/>
                  </a:lnTo>
                  <a:lnTo>
                    <a:pt x="49454" y="1417596"/>
                  </a:lnTo>
                  <a:lnTo>
                    <a:pt x="44282" y="1429798"/>
                  </a:lnTo>
                  <a:lnTo>
                    <a:pt x="30937" y="1450972"/>
                  </a:lnTo>
                  <a:lnTo>
                    <a:pt x="20593" y="1462431"/>
                  </a:lnTo>
                  <a:lnTo>
                    <a:pt x="9754" y="1469051"/>
                  </a:lnTo>
                  <a:lnTo>
                    <a:pt x="0" y="1479623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1" name="그래픽 2">
              <a:extLst>
                <a:ext uri="{FF2B5EF4-FFF2-40B4-BE49-F238E27FC236}">
                  <a16:creationId xmlns:a16="http://schemas.microsoft.com/office/drawing/2014/main" id="{A879D8BD-E406-2FC9-E0DB-579BAA17D94B}"/>
                </a:ext>
              </a:extLst>
            </p:cNvPr>
            <p:cNvSpPr/>
            <p:nvPr/>
          </p:nvSpPr>
          <p:spPr>
            <a:xfrm>
              <a:off x="7270680" y="2196598"/>
              <a:ext cx="844782" cy="1121406"/>
            </a:xfrm>
            <a:custGeom>
              <a:avLst/>
              <a:gdLst>
                <a:gd name="connsiteX0" fmla="*/ 2705 w 844782"/>
                <a:gd name="connsiteY0" fmla="*/ 559508 h 1121406"/>
                <a:gd name="connsiteX1" fmla="*/ 13707 w 844782"/>
                <a:gd name="connsiteY1" fmla="*/ 606238 h 1121406"/>
                <a:gd name="connsiteX2" fmla="*/ 16955 w 844782"/>
                <a:gd name="connsiteY2" fmla="*/ 622783 h 1121406"/>
                <a:gd name="connsiteX3" fmla="*/ 22536 w 844782"/>
                <a:gd name="connsiteY3" fmla="*/ 651396 h 1121406"/>
                <a:gd name="connsiteX4" fmla="*/ 30785 w 844782"/>
                <a:gd name="connsiteY4" fmla="*/ 707574 h 1121406"/>
                <a:gd name="connsiteX5" fmla="*/ 50092 w 844782"/>
                <a:gd name="connsiteY5" fmla="*/ 742293 h 1121406"/>
                <a:gd name="connsiteX6" fmla="*/ 74800 w 844782"/>
                <a:gd name="connsiteY6" fmla="*/ 778793 h 1121406"/>
                <a:gd name="connsiteX7" fmla="*/ 85887 w 844782"/>
                <a:gd name="connsiteY7" fmla="*/ 795175 h 1121406"/>
                <a:gd name="connsiteX8" fmla="*/ 132693 w 844782"/>
                <a:gd name="connsiteY8" fmla="*/ 868994 h 1121406"/>
                <a:gd name="connsiteX9" fmla="*/ 136836 w 844782"/>
                <a:gd name="connsiteY9" fmla="*/ 877452 h 1121406"/>
                <a:gd name="connsiteX10" fmla="*/ 144266 w 844782"/>
                <a:gd name="connsiteY10" fmla="*/ 892721 h 1121406"/>
                <a:gd name="connsiteX11" fmla="*/ 148990 w 844782"/>
                <a:gd name="connsiteY11" fmla="*/ 945842 h 1121406"/>
                <a:gd name="connsiteX12" fmla="*/ 151972 w 844782"/>
                <a:gd name="connsiteY12" fmla="*/ 979751 h 1121406"/>
                <a:gd name="connsiteX13" fmla="*/ 157477 w 844782"/>
                <a:gd name="connsiteY13" fmla="*/ 1049712 h 1121406"/>
                <a:gd name="connsiteX14" fmla="*/ 155877 w 844782"/>
                <a:gd name="connsiteY14" fmla="*/ 1071715 h 1121406"/>
                <a:gd name="connsiteX15" fmla="*/ 188223 w 844782"/>
                <a:gd name="connsiteY15" fmla="*/ 1075030 h 1121406"/>
                <a:gd name="connsiteX16" fmla="*/ 241640 w 844782"/>
                <a:gd name="connsiteY16" fmla="*/ 1082335 h 1121406"/>
                <a:gd name="connsiteX17" fmla="*/ 288646 w 844782"/>
                <a:gd name="connsiteY17" fmla="*/ 1093651 h 1121406"/>
                <a:gd name="connsiteX18" fmla="*/ 302229 w 844782"/>
                <a:gd name="connsiteY18" fmla="*/ 1093860 h 1121406"/>
                <a:gd name="connsiteX19" fmla="*/ 324441 w 844782"/>
                <a:gd name="connsiteY19" fmla="*/ 1093860 h 1121406"/>
                <a:gd name="connsiteX20" fmla="*/ 328956 w 844782"/>
                <a:gd name="connsiteY20" fmla="*/ 1107662 h 1121406"/>
                <a:gd name="connsiteX21" fmla="*/ 367265 w 844782"/>
                <a:gd name="connsiteY21" fmla="*/ 1118902 h 1121406"/>
                <a:gd name="connsiteX22" fmla="*/ 386106 w 844782"/>
                <a:gd name="connsiteY22" fmla="*/ 1121407 h 1121406"/>
                <a:gd name="connsiteX23" fmla="*/ 399802 w 844782"/>
                <a:gd name="connsiteY23" fmla="*/ 1106253 h 1121406"/>
                <a:gd name="connsiteX24" fmla="*/ 413099 w 844782"/>
                <a:gd name="connsiteY24" fmla="*/ 1104871 h 1121406"/>
                <a:gd name="connsiteX25" fmla="*/ 439084 w 844782"/>
                <a:gd name="connsiteY25" fmla="*/ 1099909 h 1121406"/>
                <a:gd name="connsiteX26" fmla="*/ 455543 w 844782"/>
                <a:gd name="connsiteY26" fmla="*/ 1093422 h 1121406"/>
                <a:gd name="connsiteX27" fmla="*/ 461572 w 844782"/>
                <a:gd name="connsiteY27" fmla="*/ 1087593 h 1121406"/>
                <a:gd name="connsiteX28" fmla="*/ 470973 w 844782"/>
                <a:gd name="connsiteY28" fmla="*/ 1078430 h 1121406"/>
                <a:gd name="connsiteX29" fmla="*/ 487394 w 844782"/>
                <a:gd name="connsiteY29" fmla="*/ 1070296 h 1121406"/>
                <a:gd name="connsiteX30" fmla="*/ 504682 w 844782"/>
                <a:gd name="connsiteY30" fmla="*/ 1056227 h 1121406"/>
                <a:gd name="connsiteX31" fmla="*/ 522132 w 844782"/>
                <a:gd name="connsiteY31" fmla="*/ 1051989 h 1121406"/>
                <a:gd name="connsiteX32" fmla="*/ 544630 w 844782"/>
                <a:gd name="connsiteY32" fmla="*/ 1037044 h 1121406"/>
                <a:gd name="connsiteX33" fmla="*/ 547611 w 844782"/>
                <a:gd name="connsiteY33" fmla="*/ 1013346 h 1121406"/>
                <a:gd name="connsiteX34" fmla="*/ 546125 w 844782"/>
                <a:gd name="connsiteY34" fmla="*/ 994096 h 1121406"/>
                <a:gd name="connsiteX35" fmla="*/ 549859 w 844782"/>
                <a:gd name="connsiteY35" fmla="*/ 981532 h 1121406"/>
                <a:gd name="connsiteX36" fmla="*/ 562423 w 844782"/>
                <a:gd name="connsiteY36" fmla="*/ 960063 h 1121406"/>
                <a:gd name="connsiteX37" fmla="*/ 562423 w 844782"/>
                <a:gd name="connsiteY37" fmla="*/ 942318 h 1121406"/>
                <a:gd name="connsiteX38" fmla="*/ 576501 w 844782"/>
                <a:gd name="connsiteY38" fmla="*/ 922334 h 1121406"/>
                <a:gd name="connsiteX39" fmla="*/ 572767 w 844782"/>
                <a:gd name="connsiteY39" fmla="*/ 909028 h 1121406"/>
                <a:gd name="connsiteX40" fmla="*/ 600151 w 844782"/>
                <a:gd name="connsiteY40" fmla="*/ 867566 h 1121406"/>
                <a:gd name="connsiteX41" fmla="*/ 646786 w 844782"/>
                <a:gd name="connsiteY41" fmla="*/ 842362 h 1121406"/>
                <a:gd name="connsiteX42" fmla="*/ 660864 w 844782"/>
                <a:gd name="connsiteY42" fmla="*/ 826846 h 1121406"/>
                <a:gd name="connsiteX43" fmla="*/ 673475 w 844782"/>
                <a:gd name="connsiteY43" fmla="*/ 824617 h 1121406"/>
                <a:gd name="connsiteX44" fmla="*/ 680942 w 844782"/>
                <a:gd name="connsiteY44" fmla="*/ 812425 h 1121406"/>
                <a:gd name="connsiteX45" fmla="*/ 691210 w 844782"/>
                <a:gd name="connsiteY45" fmla="*/ 786851 h 1121406"/>
                <a:gd name="connsiteX46" fmla="*/ 697868 w 844782"/>
                <a:gd name="connsiteY46" fmla="*/ 758761 h 1121406"/>
                <a:gd name="connsiteX47" fmla="*/ 702707 w 844782"/>
                <a:gd name="connsiteY47" fmla="*/ 721224 h 1121406"/>
                <a:gd name="connsiteX48" fmla="*/ 705336 w 844782"/>
                <a:gd name="connsiteY48" fmla="*/ 700650 h 1121406"/>
                <a:gd name="connsiteX49" fmla="*/ 720157 w 844782"/>
                <a:gd name="connsiteY49" fmla="*/ 674008 h 1121406"/>
                <a:gd name="connsiteX50" fmla="*/ 740683 w 844782"/>
                <a:gd name="connsiteY50" fmla="*/ 636432 h 1121406"/>
                <a:gd name="connsiteX51" fmla="*/ 752342 w 844782"/>
                <a:gd name="connsiteY51" fmla="*/ 615201 h 1121406"/>
                <a:gd name="connsiteX52" fmla="*/ 769382 w 844782"/>
                <a:gd name="connsiteY52" fmla="*/ 600018 h 1121406"/>
                <a:gd name="connsiteX53" fmla="*/ 789661 w 844782"/>
                <a:gd name="connsiteY53" fmla="*/ 593731 h 1121406"/>
                <a:gd name="connsiteX54" fmla="*/ 805186 w 844782"/>
                <a:gd name="connsiteY54" fmla="*/ 580415 h 1121406"/>
                <a:gd name="connsiteX55" fmla="*/ 807406 w 844782"/>
                <a:gd name="connsiteY55" fmla="*/ 554145 h 1121406"/>
                <a:gd name="connsiteX56" fmla="*/ 803424 w 844782"/>
                <a:gd name="connsiteY56" fmla="*/ 525275 h 1121406"/>
                <a:gd name="connsiteX57" fmla="*/ 805606 w 844782"/>
                <a:gd name="connsiteY57" fmla="*/ 513045 h 1121406"/>
                <a:gd name="connsiteX58" fmla="*/ 793404 w 844782"/>
                <a:gd name="connsiteY58" fmla="*/ 506387 h 1121406"/>
                <a:gd name="connsiteX59" fmla="*/ 784127 w 844782"/>
                <a:gd name="connsiteY59" fmla="*/ 500844 h 1121406"/>
                <a:gd name="connsiteX60" fmla="*/ 768535 w 844782"/>
                <a:gd name="connsiteY60" fmla="*/ 473497 h 1121406"/>
                <a:gd name="connsiteX61" fmla="*/ 771487 w 844782"/>
                <a:gd name="connsiteY61" fmla="*/ 456457 h 1121406"/>
                <a:gd name="connsiteX62" fmla="*/ 785613 w 844782"/>
                <a:gd name="connsiteY62" fmla="*/ 436102 h 1121406"/>
                <a:gd name="connsiteX63" fmla="*/ 797433 w 844782"/>
                <a:gd name="connsiteY63" fmla="*/ 416481 h 1121406"/>
                <a:gd name="connsiteX64" fmla="*/ 827732 w 844782"/>
                <a:gd name="connsiteY64" fmla="*/ 389468 h 1121406"/>
                <a:gd name="connsiteX65" fmla="*/ 839638 w 844782"/>
                <a:gd name="connsiteY65" fmla="*/ 383886 h 1121406"/>
                <a:gd name="connsiteX66" fmla="*/ 842182 w 844782"/>
                <a:gd name="connsiteY66" fmla="*/ 376904 h 1121406"/>
                <a:gd name="connsiteX67" fmla="*/ 839201 w 844782"/>
                <a:gd name="connsiteY67" fmla="*/ 363588 h 1121406"/>
                <a:gd name="connsiteX68" fmla="*/ 839201 w 844782"/>
                <a:gd name="connsiteY68" fmla="*/ 348034 h 1121406"/>
                <a:gd name="connsiteX69" fmla="*/ 837391 w 844782"/>
                <a:gd name="connsiteY69" fmla="*/ 336947 h 1121406"/>
                <a:gd name="connsiteX70" fmla="*/ 844411 w 844782"/>
                <a:gd name="connsiteY70" fmla="*/ 312506 h 1121406"/>
                <a:gd name="connsiteX71" fmla="*/ 844782 w 844782"/>
                <a:gd name="connsiteY71" fmla="*/ 293656 h 1121406"/>
                <a:gd name="connsiteX72" fmla="*/ 839277 w 844782"/>
                <a:gd name="connsiteY72" fmla="*/ 281788 h 1121406"/>
                <a:gd name="connsiteX73" fmla="*/ 818465 w 844782"/>
                <a:gd name="connsiteY73" fmla="*/ 269586 h 1121406"/>
                <a:gd name="connsiteX74" fmla="*/ 818274 w 844782"/>
                <a:gd name="connsiteY74" fmla="*/ 257604 h 1121406"/>
                <a:gd name="connsiteX75" fmla="*/ 827875 w 844782"/>
                <a:gd name="connsiteY75" fmla="*/ 215522 h 1121406"/>
                <a:gd name="connsiteX76" fmla="*/ 828532 w 844782"/>
                <a:gd name="connsiteY76" fmla="*/ 186690 h 1121406"/>
                <a:gd name="connsiteX77" fmla="*/ 818436 w 844782"/>
                <a:gd name="connsiteY77" fmla="*/ 144494 h 1121406"/>
                <a:gd name="connsiteX78" fmla="*/ 821417 w 844782"/>
                <a:gd name="connsiteY78" fmla="*/ 72723 h 1121406"/>
                <a:gd name="connsiteX79" fmla="*/ 808111 w 844782"/>
                <a:gd name="connsiteY79" fmla="*/ 55683 h 1121406"/>
                <a:gd name="connsiteX80" fmla="*/ 804501 w 844782"/>
                <a:gd name="connsiteY80" fmla="*/ 36833 h 1121406"/>
                <a:gd name="connsiteX81" fmla="*/ 791070 w 844782"/>
                <a:gd name="connsiteY81" fmla="*/ 32033 h 1121406"/>
                <a:gd name="connsiteX82" fmla="*/ 766658 w 844782"/>
                <a:gd name="connsiteY82" fmla="*/ 29051 h 1121406"/>
                <a:gd name="connsiteX83" fmla="*/ 735663 w 844782"/>
                <a:gd name="connsiteY83" fmla="*/ 15354 h 1121406"/>
                <a:gd name="connsiteX84" fmla="*/ 713947 w 844782"/>
                <a:gd name="connsiteY84" fmla="*/ 0 h 1121406"/>
                <a:gd name="connsiteX85" fmla="*/ 679495 w 844782"/>
                <a:gd name="connsiteY85" fmla="*/ 12878 h 1121406"/>
                <a:gd name="connsiteX86" fmla="*/ 643109 w 844782"/>
                <a:gd name="connsiteY86" fmla="*/ 10049 h 1121406"/>
                <a:gd name="connsiteX87" fmla="*/ 627012 w 844782"/>
                <a:gd name="connsiteY87" fmla="*/ 4467 h 1121406"/>
                <a:gd name="connsiteX88" fmla="*/ 585711 w 844782"/>
                <a:gd name="connsiteY88" fmla="*/ 17269 h 1121406"/>
                <a:gd name="connsiteX89" fmla="*/ 556241 w 844782"/>
                <a:gd name="connsiteY89" fmla="*/ 28023 h 1121406"/>
                <a:gd name="connsiteX90" fmla="*/ 535838 w 844782"/>
                <a:gd name="connsiteY90" fmla="*/ 51140 h 1121406"/>
                <a:gd name="connsiteX91" fmla="*/ 524828 w 844782"/>
                <a:gd name="connsiteY91" fmla="*/ 64932 h 1121406"/>
                <a:gd name="connsiteX92" fmla="*/ 515503 w 844782"/>
                <a:gd name="connsiteY92" fmla="*/ 66008 h 1121406"/>
                <a:gd name="connsiteX93" fmla="*/ 503387 w 844782"/>
                <a:gd name="connsiteY93" fmla="*/ 62436 h 1121406"/>
                <a:gd name="connsiteX94" fmla="*/ 491814 w 844782"/>
                <a:gd name="connsiteY94" fmla="*/ 78362 h 1121406"/>
                <a:gd name="connsiteX95" fmla="*/ 455724 w 844782"/>
                <a:gd name="connsiteY95" fmla="*/ 79591 h 1121406"/>
                <a:gd name="connsiteX96" fmla="*/ 446237 w 844782"/>
                <a:gd name="connsiteY96" fmla="*/ 75943 h 1121406"/>
                <a:gd name="connsiteX97" fmla="*/ 439712 w 844782"/>
                <a:gd name="connsiteY97" fmla="*/ 75086 h 1121406"/>
                <a:gd name="connsiteX98" fmla="*/ 434740 w 844782"/>
                <a:gd name="connsiteY98" fmla="*/ 74419 h 1121406"/>
                <a:gd name="connsiteX99" fmla="*/ 423043 w 844782"/>
                <a:gd name="connsiteY99" fmla="*/ 72257 h 1121406"/>
                <a:gd name="connsiteX100" fmla="*/ 407823 w 844782"/>
                <a:gd name="connsiteY100" fmla="*/ 66599 h 1121406"/>
                <a:gd name="connsiteX101" fmla="*/ 392459 w 844782"/>
                <a:gd name="connsiteY101" fmla="*/ 57074 h 1121406"/>
                <a:gd name="connsiteX102" fmla="*/ 378057 w 844782"/>
                <a:gd name="connsiteY102" fmla="*/ 46949 h 1121406"/>
                <a:gd name="connsiteX103" fmla="*/ 371437 w 844782"/>
                <a:gd name="connsiteY103" fmla="*/ 43710 h 1121406"/>
                <a:gd name="connsiteX104" fmla="*/ 356826 w 844782"/>
                <a:gd name="connsiteY104" fmla="*/ 36605 h 1121406"/>
                <a:gd name="connsiteX105" fmla="*/ 353330 w 844782"/>
                <a:gd name="connsiteY105" fmla="*/ 34300 h 1121406"/>
                <a:gd name="connsiteX106" fmla="*/ 349425 w 844782"/>
                <a:gd name="connsiteY106" fmla="*/ 31728 h 1121406"/>
                <a:gd name="connsiteX107" fmla="*/ 341252 w 844782"/>
                <a:gd name="connsiteY107" fmla="*/ 26108 h 1121406"/>
                <a:gd name="connsiteX108" fmla="*/ 334642 w 844782"/>
                <a:gd name="connsiteY108" fmla="*/ 19079 h 1121406"/>
                <a:gd name="connsiteX109" fmla="*/ 327460 w 844782"/>
                <a:gd name="connsiteY109" fmla="*/ 25889 h 1121406"/>
                <a:gd name="connsiteX110" fmla="*/ 323555 w 844782"/>
                <a:gd name="connsiteY110" fmla="*/ 25327 h 1121406"/>
                <a:gd name="connsiteX111" fmla="*/ 312239 w 844782"/>
                <a:gd name="connsiteY111" fmla="*/ 19660 h 1121406"/>
                <a:gd name="connsiteX112" fmla="*/ 297256 w 844782"/>
                <a:gd name="connsiteY112" fmla="*/ 17317 h 1121406"/>
                <a:gd name="connsiteX113" fmla="*/ 286045 w 844782"/>
                <a:gd name="connsiteY113" fmla="*/ 16831 h 1121406"/>
                <a:gd name="connsiteX114" fmla="*/ 264243 w 844782"/>
                <a:gd name="connsiteY114" fmla="*/ 22079 h 1121406"/>
                <a:gd name="connsiteX115" fmla="*/ 239487 w 844782"/>
                <a:gd name="connsiteY115" fmla="*/ 30089 h 1121406"/>
                <a:gd name="connsiteX116" fmla="*/ 214570 w 844782"/>
                <a:gd name="connsiteY116" fmla="*/ 39824 h 1121406"/>
                <a:gd name="connsiteX117" fmla="*/ 206683 w 844782"/>
                <a:gd name="connsiteY117" fmla="*/ 45330 h 1121406"/>
                <a:gd name="connsiteX118" fmla="*/ 202292 w 844782"/>
                <a:gd name="connsiteY118" fmla="*/ 48377 h 1121406"/>
                <a:gd name="connsiteX119" fmla="*/ 192767 w 844782"/>
                <a:gd name="connsiteY119" fmla="*/ 56550 h 1121406"/>
                <a:gd name="connsiteX120" fmla="*/ 180899 w 844782"/>
                <a:gd name="connsiteY120" fmla="*/ 58483 h 1121406"/>
                <a:gd name="connsiteX121" fmla="*/ 171536 w 844782"/>
                <a:gd name="connsiteY121" fmla="*/ 59874 h 1121406"/>
                <a:gd name="connsiteX122" fmla="*/ 139961 w 844782"/>
                <a:gd name="connsiteY122" fmla="*/ 73295 h 1121406"/>
                <a:gd name="connsiteX123" fmla="*/ 111243 w 844782"/>
                <a:gd name="connsiteY123" fmla="*/ 86058 h 1121406"/>
                <a:gd name="connsiteX124" fmla="*/ 103318 w 844782"/>
                <a:gd name="connsiteY124" fmla="*/ 89630 h 1121406"/>
                <a:gd name="connsiteX125" fmla="*/ 69790 w 844782"/>
                <a:gd name="connsiteY125" fmla="*/ 104813 h 1121406"/>
                <a:gd name="connsiteX126" fmla="*/ 34433 w 844782"/>
                <a:gd name="connsiteY126" fmla="*/ 127025 h 1121406"/>
                <a:gd name="connsiteX127" fmla="*/ 36738 w 844782"/>
                <a:gd name="connsiteY127" fmla="*/ 173793 h 1121406"/>
                <a:gd name="connsiteX128" fmla="*/ 37805 w 844782"/>
                <a:gd name="connsiteY128" fmla="*/ 240992 h 1121406"/>
                <a:gd name="connsiteX129" fmla="*/ 40634 w 844782"/>
                <a:gd name="connsiteY129" fmla="*/ 296580 h 1121406"/>
                <a:gd name="connsiteX130" fmla="*/ 41339 w 844782"/>
                <a:gd name="connsiteY130" fmla="*/ 310086 h 1121406"/>
                <a:gd name="connsiteX131" fmla="*/ 46844 w 844782"/>
                <a:gd name="connsiteY131" fmla="*/ 368913 h 1121406"/>
                <a:gd name="connsiteX132" fmla="*/ 55102 w 844782"/>
                <a:gd name="connsiteY132" fmla="*/ 412966 h 1121406"/>
                <a:gd name="connsiteX133" fmla="*/ 51768 w 844782"/>
                <a:gd name="connsiteY133" fmla="*/ 443808 h 1121406"/>
                <a:gd name="connsiteX134" fmla="*/ 25337 w 844782"/>
                <a:gd name="connsiteY134" fmla="*/ 482908 h 1121406"/>
                <a:gd name="connsiteX135" fmla="*/ 16507 w 844782"/>
                <a:gd name="connsiteY135" fmla="*/ 496862 h 1121406"/>
                <a:gd name="connsiteX136" fmla="*/ 5505 w 844782"/>
                <a:gd name="connsiteY136" fmla="*/ 514312 h 1121406"/>
                <a:gd name="connsiteX137" fmla="*/ 0 w 844782"/>
                <a:gd name="connsiteY137" fmla="*/ 547897 h 1121406"/>
                <a:gd name="connsiteX138" fmla="*/ 2705 w 844782"/>
                <a:gd name="connsiteY138" fmla="*/ 559508 h 112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44782" h="1121406">
                  <a:moveTo>
                    <a:pt x="2705" y="559508"/>
                  </a:moveTo>
                  <a:lnTo>
                    <a:pt x="13707" y="606238"/>
                  </a:lnTo>
                  <a:lnTo>
                    <a:pt x="16955" y="622783"/>
                  </a:lnTo>
                  <a:lnTo>
                    <a:pt x="22536" y="651396"/>
                  </a:lnTo>
                  <a:lnTo>
                    <a:pt x="30785" y="707574"/>
                  </a:lnTo>
                  <a:lnTo>
                    <a:pt x="50092" y="742293"/>
                  </a:lnTo>
                  <a:lnTo>
                    <a:pt x="74800" y="778793"/>
                  </a:lnTo>
                  <a:lnTo>
                    <a:pt x="85887" y="795175"/>
                  </a:lnTo>
                  <a:lnTo>
                    <a:pt x="132693" y="868994"/>
                  </a:lnTo>
                  <a:lnTo>
                    <a:pt x="136836" y="877452"/>
                  </a:lnTo>
                  <a:lnTo>
                    <a:pt x="144266" y="892721"/>
                  </a:lnTo>
                  <a:lnTo>
                    <a:pt x="148990" y="945842"/>
                  </a:lnTo>
                  <a:lnTo>
                    <a:pt x="151972" y="979751"/>
                  </a:lnTo>
                  <a:lnTo>
                    <a:pt x="157477" y="1049712"/>
                  </a:lnTo>
                  <a:lnTo>
                    <a:pt x="155877" y="1071715"/>
                  </a:lnTo>
                  <a:lnTo>
                    <a:pt x="188223" y="1075030"/>
                  </a:lnTo>
                  <a:lnTo>
                    <a:pt x="241640" y="1082335"/>
                  </a:lnTo>
                  <a:lnTo>
                    <a:pt x="288646" y="1093651"/>
                  </a:lnTo>
                  <a:lnTo>
                    <a:pt x="302229" y="1093860"/>
                  </a:lnTo>
                  <a:lnTo>
                    <a:pt x="324441" y="1093860"/>
                  </a:lnTo>
                  <a:lnTo>
                    <a:pt x="328956" y="1107662"/>
                  </a:lnTo>
                  <a:lnTo>
                    <a:pt x="367265" y="1118902"/>
                  </a:lnTo>
                  <a:lnTo>
                    <a:pt x="386106" y="1121407"/>
                  </a:lnTo>
                  <a:lnTo>
                    <a:pt x="399802" y="1106253"/>
                  </a:lnTo>
                  <a:lnTo>
                    <a:pt x="413099" y="1104871"/>
                  </a:lnTo>
                  <a:lnTo>
                    <a:pt x="439084" y="1099909"/>
                  </a:lnTo>
                  <a:lnTo>
                    <a:pt x="455543" y="1093422"/>
                  </a:lnTo>
                  <a:lnTo>
                    <a:pt x="461572" y="1087593"/>
                  </a:lnTo>
                  <a:lnTo>
                    <a:pt x="470973" y="1078430"/>
                  </a:lnTo>
                  <a:lnTo>
                    <a:pt x="487394" y="1070296"/>
                  </a:lnTo>
                  <a:lnTo>
                    <a:pt x="504682" y="1056227"/>
                  </a:lnTo>
                  <a:lnTo>
                    <a:pt x="522132" y="1051989"/>
                  </a:lnTo>
                  <a:lnTo>
                    <a:pt x="544630" y="1037044"/>
                  </a:lnTo>
                  <a:lnTo>
                    <a:pt x="547611" y="1013346"/>
                  </a:lnTo>
                  <a:lnTo>
                    <a:pt x="546125" y="994096"/>
                  </a:lnTo>
                  <a:lnTo>
                    <a:pt x="549859" y="981532"/>
                  </a:lnTo>
                  <a:lnTo>
                    <a:pt x="562423" y="960063"/>
                  </a:lnTo>
                  <a:lnTo>
                    <a:pt x="562423" y="942318"/>
                  </a:lnTo>
                  <a:lnTo>
                    <a:pt x="576501" y="922334"/>
                  </a:lnTo>
                  <a:lnTo>
                    <a:pt x="572767" y="909028"/>
                  </a:lnTo>
                  <a:lnTo>
                    <a:pt x="600151" y="867566"/>
                  </a:lnTo>
                  <a:lnTo>
                    <a:pt x="646786" y="842362"/>
                  </a:lnTo>
                  <a:lnTo>
                    <a:pt x="660864" y="826846"/>
                  </a:lnTo>
                  <a:lnTo>
                    <a:pt x="673475" y="824617"/>
                  </a:lnTo>
                  <a:lnTo>
                    <a:pt x="680942" y="812425"/>
                  </a:lnTo>
                  <a:lnTo>
                    <a:pt x="691210" y="786851"/>
                  </a:lnTo>
                  <a:lnTo>
                    <a:pt x="697868" y="758761"/>
                  </a:lnTo>
                  <a:lnTo>
                    <a:pt x="702707" y="721224"/>
                  </a:lnTo>
                  <a:lnTo>
                    <a:pt x="705336" y="700650"/>
                  </a:lnTo>
                  <a:lnTo>
                    <a:pt x="720157" y="674008"/>
                  </a:lnTo>
                  <a:lnTo>
                    <a:pt x="740683" y="636432"/>
                  </a:lnTo>
                  <a:lnTo>
                    <a:pt x="752342" y="615201"/>
                  </a:lnTo>
                  <a:lnTo>
                    <a:pt x="769382" y="600018"/>
                  </a:lnTo>
                  <a:lnTo>
                    <a:pt x="789661" y="593731"/>
                  </a:lnTo>
                  <a:lnTo>
                    <a:pt x="805186" y="580415"/>
                  </a:lnTo>
                  <a:lnTo>
                    <a:pt x="807406" y="554145"/>
                  </a:lnTo>
                  <a:lnTo>
                    <a:pt x="803424" y="525275"/>
                  </a:lnTo>
                  <a:lnTo>
                    <a:pt x="805606" y="513045"/>
                  </a:lnTo>
                  <a:lnTo>
                    <a:pt x="793404" y="506387"/>
                  </a:lnTo>
                  <a:lnTo>
                    <a:pt x="784127" y="500844"/>
                  </a:lnTo>
                  <a:lnTo>
                    <a:pt x="768535" y="473497"/>
                  </a:lnTo>
                  <a:lnTo>
                    <a:pt x="771487" y="456457"/>
                  </a:lnTo>
                  <a:lnTo>
                    <a:pt x="785613" y="436102"/>
                  </a:lnTo>
                  <a:lnTo>
                    <a:pt x="797433" y="416481"/>
                  </a:lnTo>
                  <a:lnTo>
                    <a:pt x="827732" y="389468"/>
                  </a:lnTo>
                  <a:lnTo>
                    <a:pt x="839638" y="383886"/>
                  </a:lnTo>
                  <a:lnTo>
                    <a:pt x="842182" y="376904"/>
                  </a:lnTo>
                  <a:lnTo>
                    <a:pt x="839201" y="363588"/>
                  </a:lnTo>
                  <a:lnTo>
                    <a:pt x="839201" y="348034"/>
                  </a:lnTo>
                  <a:lnTo>
                    <a:pt x="837391" y="336947"/>
                  </a:lnTo>
                  <a:lnTo>
                    <a:pt x="844411" y="312506"/>
                  </a:lnTo>
                  <a:lnTo>
                    <a:pt x="844782" y="293656"/>
                  </a:lnTo>
                  <a:lnTo>
                    <a:pt x="839277" y="281788"/>
                  </a:lnTo>
                  <a:lnTo>
                    <a:pt x="818465" y="269586"/>
                  </a:lnTo>
                  <a:lnTo>
                    <a:pt x="818274" y="257604"/>
                  </a:lnTo>
                  <a:lnTo>
                    <a:pt x="827875" y="215522"/>
                  </a:lnTo>
                  <a:lnTo>
                    <a:pt x="828532" y="186690"/>
                  </a:lnTo>
                  <a:lnTo>
                    <a:pt x="818436" y="144494"/>
                  </a:lnTo>
                  <a:lnTo>
                    <a:pt x="821417" y="72723"/>
                  </a:lnTo>
                  <a:lnTo>
                    <a:pt x="808111" y="55683"/>
                  </a:lnTo>
                  <a:lnTo>
                    <a:pt x="804501" y="36833"/>
                  </a:lnTo>
                  <a:lnTo>
                    <a:pt x="791070" y="32033"/>
                  </a:lnTo>
                  <a:lnTo>
                    <a:pt x="766658" y="29051"/>
                  </a:lnTo>
                  <a:lnTo>
                    <a:pt x="735663" y="15354"/>
                  </a:lnTo>
                  <a:lnTo>
                    <a:pt x="713947" y="0"/>
                  </a:lnTo>
                  <a:lnTo>
                    <a:pt x="679495" y="12878"/>
                  </a:lnTo>
                  <a:lnTo>
                    <a:pt x="643109" y="10049"/>
                  </a:lnTo>
                  <a:lnTo>
                    <a:pt x="627012" y="4467"/>
                  </a:lnTo>
                  <a:lnTo>
                    <a:pt x="585711" y="17269"/>
                  </a:lnTo>
                  <a:lnTo>
                    <a:pt x="556241" y="28023"/>
                  </a:lnTo>
                  <a:lnTo>
                    <a:pt x="535838" y="51140"/>
                  </a:lnTo>
                  <a:lnTo>
                    <a:pt x="524828" y="64932"/>
                  </a:lnTo>
                  <a:lnTo>
                    <a:pt x="515503" y="66008"/>
                  </a:lnTo>
                  <a:lnTo>
                    <a:pt x="503387" y="62436"/>
                  </a:lnTo>
                  <a:lnTo>
                    <a:pt x="491814" y="78362"/>
                  </a:lnTo>
                  <a:lnTo>
                    <a:pt x="455724" y="79591"/>
                  </a:lnTo>
                  <a:lnTo>
                    <a:pt x="446237" y="75943"/>
                  </a:lnTo>
                  <a:lnTo>
                    <a:pt x="439712" y="75086"/>
                  </a:lnTo>
                  <a:lnTo>
                    <a:pt x="434740" y="74419"/>
                  </a:lnTo>
                  <a:lnTo>
                    <a:pt x="423043" y="72257"/>
                  </a:lnTo>
                  <a:lnTo>
                    <a:pt x="407823" y="66599"/>
                  </a:lnTo>
                  <a:lnTo>
                    <a:pt x="392459" y="57074"/>
                  </a:lnTo>
                  <a:lnTo>
                    <a:pt x="378057" y="46949"/>
                  </a:lnTo>
                  <a:lnTo>
                    <a:pt x="371437" y="43710"/>
                  </a:lnTo>
                  <a:lnTo>
                    <a:pt x="356826" y="36605"/>
                  </a:lnTo>
                  <a:lnTo>
                    <a:pt x="353330" y="34300"/>
                  </a:lnTo>
                  <a:lnTo>
                    <a:pt x="349425" y="31728"/>
                  </a:lnTo>
                  <a:lnTo>
                    <a:pt x="341252" y="26108"/>
                  </a:lnTo>
                  <a:lnTo>
                    <a:pt x="334642" y="19079"/>
                  </a:lnTo>
                  <a:lnTo>
                    <a:pt x="327460" y="25889"/>
                  </a:lnTo>
                  <a:lnTo>
                    <a:pt x="323555" y="25327"/>
                  </a:lnTo>
                  <a:lnTo>
                    <a:pt x="312239" y="19660"/>
                  </a:lnTo>
                  <a:lnTo>
                    <a:pt x="297256" y="17317"/>
                  </a:lnTo>
                  <a:lnTo>
                    <a:pt x="286045" y="16831"/>
                  </a:lnTo>
                  <a:lnTo>
                    <a:pt x="264243" y="22079"/>
                  </a:lnTo>
                  <a:lnTo>
                    <a:pt x="239487" y="30089"/>
                  </a:lnTo>
                  <a:lnTo>
                    <a:pt x="214570" y="39824"/>
                  </a:lnTo>
                  <a:lnTo>
                    <a:pt x="206683" y="45330"/>
                  </a:lnTo>
                  <a:lnTo>
                    <a:pt x="202292" y="48377"/>
                  </a:lnTo>
                  <a:lnTo>
                    <a:pt x="192767" y="56550"/>
                  </a:lnTo>
                  <a:lnTo>
                    <a:pt x="180899" y="58483"/>
                  </a:lnTo>
                  <a:lnTo>
                    <a:pt x="171536" y="59874"/>
                  </a:lnTo>
                  <a:lnTo>
                    <a:pt x="139961" y="73295"/>
                  </a:lnTo>
                  <a:lnTo>
                    <a:pt x="111243" y="86058"/>
                  </a:lnTo>
                  <a:lnTo>
                    <a:pt x="103318" y="89630"/>
                  </a:lnTo>
                  <a:lnTo>
                    <a:pt x="69790" y="104813"/>
                  </a:lnTo>
                  <a:lnTo>
                    <a:pt x="34433" y="127025"/>
                  </a:lnTo>
                  <a:lnTo>
                    <a:pt x="36738" y="173793"/>
                  </a:lnTo>
                  <a:lnTo>
                    <a:pt x="37805" y="240992"/>
                  </a:lnTo>
                  <a:lnTo>
                    <a:pt x="40634" y="296580"/>
                  </a:lnTo>
                  <a:lnTo>
                    <a:pt x="41339" y="310086"/>
                  </a:lnTo>
                  <a:lnTo>
                    <a:pt x="46844" y="368913"/>
                  </a:lnTo>
                  <a:lnTo>
                    <a:pt x="55102" y="412966"/>
                  </a:lnTo>
                  <a:lnTo>
                    <a:pt x="51768" y="443808"/>
                  </a:lnTo>
                  <a:lnTo>
                    <a:pt x="25337" y="482908"/>
                  </a:lnTo>
                  <a:lnTo>
                    <a:pt x="16507" y="496862"/>
                  </a:lnTo>
                  <a:lnTo>
                    <a:pt x="5505" y="514312"/>
                  </a:lnTo>
                  <a:lnTo>
                    <a:pt x="0" y="547897"/>
                  </a:lnTo>
                  <a:lnTo>
                    <a:pt x="2705" y="5595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2" name="그래픽 2">
              <a:extLst>
                <a:ext uri="{FF2B5EF4-FFF2-40B4-BE49-F238E27FC236}">
                  <a16:creationId xmlns:a16="http://schemas.microsoft.com/office/drawing/2014/main" id="{957B2185-83D6-BCB8-E8A7-6994950017F9}"/>
                </a:ext>
              </a:extLst>
            </p:cNvPr>
            <p:cNvSpPr/>
            <p:nvPr/>
          </p:nvSpPr>
          <p:spPr>
            <a:xfrm>
              <a:off x="6793706" y="536657"/>
              <a:ext cx="1219219" cy="1806987"/>
            </a:xfrm>
            <a:custGeom>
              <a:avLst/>
              <a:gdLst>
                <a:gd name="connsiteX0" fmla="*/ 0 w 1219219"/>
                <a:gd name="connsiteY0" fmla="*/ 1439332 h 1806987"/>
                <a:gd name="connsiteX1" fmla="*/ 24136 w 1219219"/>
                <a:gd name="connsiteY1" fmla="*/ 1457639 h 1806987"/>
                <a:gd name="connsiteX2" fmla="*/ 42082 w 1219219"/>
                <a:gd name="connsiteY2" fmla="*/ 1480223 h 1806987"/>
                <a:gd name="connsiteX3" fmla="*/ 57674 w 1219219"/>
                <a:gd name="connsiteY3" fmla="*/ 1493844 h 1806987"/>
                <a:gd name="connsiteX4" fmla="*/ 80629 w 1219219"/>
                <a:gd name="connsiteY4" fmla="*/ 1508293 h 1806987"/>
                <a:gd name="connsiteX5" fmla="*/ 93888 w 1219219"/>
                <a:gd name="connsiteY5" fmla="*/ 1517228 h 1806987"/>
                <a:gd name="connsiteX6" fmla="*/ 102061 w 1219219"/>
                <a:gd name="connsiteY6" fmla="*/ 1525410 h 1806987"/>
                <a:gd name="connsiteX7" fmla="*/ 124273 w 1219219"/>
                <a:gd name="connsiteY7" fmla="*/ 1557357 h 1806987"/>
                <a:gd name="connsiteX8" fmla="*/ 142542 w 1219219"/>
                <a:gd name="connsiteY8" fmla="*/ 1587275 h 1806987"/>
                <a:gd name="connsiteX9" fmla="*/ 157153 w 1219219"/>
                <a:gd name="connsiteY9" fmla="*/ 1607811 h 1806987"/>
                <a:gd name="connsiteX10" fmla="*/ 179737 w 1219219"/>
                <a:gd name="connsiteY10" fmla="*/ 1637614 h 1806987"/>
                <a:gd name="connsiteX11" fmla="*/ 200016 w 1219219"/>
                <a:gd name="connsiteY11" fmla="*/ 1662732 h 1806987"/>
                <a:gd name="connsiteX12" fmla="*/ 220456 w 1219219"/>
                <a:gd name="connsiteY12" fmla="*/ 1683972 h 1806987"/>
                <a:gd name="connsiteX13" fmla="*/ 241297 w 1219219"/>
                <a:gd name="connsiteY13" fmla="*/ 1701089 h 1806987"/>
                <a:gd name="connsiteX14" fmla="*/ 257680 w 1219219"/>
                <a:gd name="connsiteY14" fmla="*/ 1716481 h 1806987"/>
                <a:gd name="connsiteX15" fmla="*/ 270529 w 1219219"/>
                <a:gd name="connsiteY15" fmla="*/ 1735169 h 1806987"/>
                <a:gd name="connsiteX16" fmla="*/ 302876 w 1219219"/>
                <a:gd name="connsiteY16" fmla="*/ 1759715 h 1806987"/>
                <a:gd name="connsiteX17" fmla="*/ 326841 w 1219219"/>
                <a:gd name="connsiteY17" fmla="*/ 1775279 h 1806987"/>
                <a:gd name="connsiteX18" fmla="*/ 330089 w 1219219"/>
                <a:gd name="connsiteY18" fmla="*/ 1790633 h 1806987"/>
                <a:gd name="connsiteX19" fmla="*/ 334594 w 1219219"/>
                <a:gd name="connsiteY19" fmla="*/ 1794805 h 1806987"/>
                <a:gd name="connsiteX20" fmla="*/ 342729 w 1219219"/>
                <a:gd name="connsiteY20" fmla="*/ 1800092 h 1806987"/>
                <a:gd name="connsiteX21" fmla="*/ 350025 w 1219219"/>
                <a:gd name="connsiteY21" fmla="*/ 1804930 h 1806987"/>
                <a:gd name="connsiteX22" fmla="*/ 352940 w 1219219"/>
                <a:gd name="connsiteY22" fmla="*/ 1805597 h 1806987"/>
                <a:gd name="connsiteX23" fmla="*/ 358645 w 1219219"/>
                <a:gd name="connsiteY23" fmla="*/ 1806988 h 1806987"/>
                <a:gd name="connsiteX24" fmla="*/ 369980 w 1219219"/>
                <a:gd name="connsiteY24" fmla="*/ 1804388 h 1806987"/>
                <a:gd name="connsiteX25" fmla="*/ 383362 w 1219219"/>
                <a:gd name="connsiteY25" fmla="*/ 1801787 h 1806987"/>
                <a:gd name="connsiteX26" fmla="*/ 408365 w 1219219"/>
                <a:gd name="connsiteY26" fmla="*/ 1794767 h 1806987"/>
                <a:gd name="connsiteX27" fmla="*/ 415309 w 1219219"/>
                <a:gd name="connsiteY27" fmla="*/ 1793167 h 1806987"/>
                <a:gd name="connsiteX28" fmla="*/ 452428 w 1219219"/>
                <a:gd name="connsiteY28" fmla="*/ 1782118 h 1806987"/>
                <a:gd name="connsiteX29" fmla="*/ 510521 w 1219219"/>
                <a:gd name="connsiteY29" fmla="*/ 1768450 h 1806987"/>
                <a:gd name="connsiteX30" fmla="*/ 511426 w 1219219"/>
                <a:gd name="connsiteY30" fmla="*/ 1786938 h 1806987"/>
                <a:gd name="connsiteX31" fmla="*/ 546773 w 1219219"/>
                <a:gd name="connsiteY31" fmla="*/ 1764725 h 1806987"/>
                <a:gd name="connsiteX32" fmla="*/ 580311 w 1219219"/>
                <a:gd name="connsiteY32" fmla="*/ 1749543 h 1806987"/>
                <a:gd name="connsiteX33" fmla="*/ 588236 w 1219219"/>
                <a:gd name="connsiteY33" fmla="*/ 1745971 h 1806987"/>
                <a:gd name="connsiteX34" fmla="*/ 616925 w 1219219"/>
                <a:gd name="connsiteY34" fmla="*/ 1733169 h 1806987"/>
                <a:gd name="connsiteX35" fmla="*/ 648500 w 1219219"/>
                <a:gd name="connsiteY35" fmla="*/ 1719739 h 1806987"/>
                <a:gd name="connsiteX36" fmla="*/ 657873 w 1219219"/>
                <a:gd name="connsiteY36" fmla="*/ 1718348 h 1806987"/>
                <a:gd name="connsiteX37" fmla="*/ 669731 w 1219219"/>
                <a:gd name="connsiteY37" fmla="*/ 1716415 h 1806987"/>
                <a:gd name="connsiteX38" fmla="*/ 679256 w 1219219"/>
                <a:gd name="connsiteY38" fmla="*/ 1708242 h 1806987"/>
                <a:gd name="connsiteX39" fmla="*/ 683657 w 1219219"/>
                <a:gd name="connsiteY39" fmla="*/ 1705194 h 1806987"/>
                <a:gd name="connsiteX40" fmla="*/ 691534 w 1219219"/>
                <a:gd name="connsiteY40" fmla="*/ 1699689 h 1806987"/>
                <a:gd name="connsiteX41" fmla="*/ 716461 w 1219219"/>
                <a:gd name="connsiteY41" fmla="*/ 1689954 h 1806987"/>
                <a:gd name="connsiteX42" fmla="*/ 741216 w 1219219"/>
                <a:gd name="connsiteY42" fmla="*/ 1681944 h 1806987"/>
                <a:gd name="connsiteX43" fmla="*/ 763019 w 1219219"/>
                <a:gd name="connsiteY43" fmla="*/ 1676695 h 1806987"/>
                <a:gd name="connsiteX44" fmla="*/ 774221 w 1219219"/>
                <a:gd name="connsiteY44" fmla="*/ 1677181 h 1806987"/>
                <a:gd name="connsiteX45" fmla="*/ 789213 w 1219219"/>
                <a:gd name="connsiteY45" fmla="*/ 1679524 h 1806987"/>
                <a:gd name="connsiteX46" fmla="*/ 800528 w 1219219"/>
                <a:gd name="connsiteY46" fmla="*/ 1685192 h 1806987"/>
                <a:gd name="connsiteX47" fmla="*/ 804434 w 1219219"/>
                <a:gd name="connsiteY47" fmla="*/ 1685754 h 1806987"/>
                <a:gd name="connsiteX48" fmla="*/ 811616 w 1219219"/>
                <a:gd name="connsiteY48" fmla="*/ 1678943 h 1806987"/>
                <a:gd name="connsiteX49" fmla="*/ 818236 w 1219219"/>
                <a:gd name="connsiteY49" fmla="*/ 1685973 h 1806987"/>
                <a:gd name="connsiteX50" fmla="*/ 826408 w 1219219"/>
                <a:gd name="connsiteY50" fmla="*/ 1691592 h 1806987"/>
                <a:gd name="connsiteX51" fmla="*/ 830304 w 1219219"/>
                <a:gd name="connsiteY51" fmla="*/ 1694164 h 1806987"/>
                <a:gd name="connsiteX52" fmla="*/ 833800 w 1219219"/>
                <a:gd name="connsiteY52" fmla="*/ 1696469 h 1806987"/>
                <a:gd name="connsiteX53" fmla="*/ 848420 w 1219219"/>
                <a:gd name="connsiteY53" fmla="*/ 1703575 h 1806987"/>
                <a:gd name="connsiteX54" fmla="*/ 855031 w 1219219"/>
                <a:gd name="connsiteY54" fmla="*/ 1706813 h 1806987"/>
                <a:gd name="connsiteX55" fmla="*/ 869442 w 1219219"/>
                <a:gd name="connsiteY55" fmla="*/ 1716939 h 1806987"/>
                <a:gd name="connsiteX56" fmla="*/ 884797 w 1219219"/>
                <a:gd name="connsiteY56" fmla="*/ 1726464 h 1806987"/>
                <a:gd name="connsiteX57" fmla="*/ 900027 w 1219219"/>
                <a:gd name="connsiteY57" fmla="*/ 1732121 h 1806987"/>
                <a:gd name="connsiteX58" fmla="*/ 911723 w 1219219"/>
                <a:gd name="connsiteY58" fmla="*/ 1734284 h 1806987"/>
                <a:gd name="connsiteX59" fmla="*/ 916696 w 1219219"/>
                <a:gd name="connsiteY59" fmla="*/ 1734950 h 1806987"/>
                <a:gd name="connsiteX60" fmla="*/ 923220 w 1219219"/>
                <a:gd name="connsiteY60" fmla="*/ 1735807 h 1806987"/>
                <a:gd name="connsiteX61" fmla="*/ 932698 w 1219219"/>
                <a:gd name="connsiteY61" fmla="*/ 1739456 h 1806987"/>
                <a:gd name="connsiteX62" fmla="*/ 968788 w 1219219"/>
                <a:gd name="connsiteY62" fmla="*/ 1738227 h 1806987"/>
                <a:gd name="connsiteX63" fmla="*/ 980370 w 1219219"/>
                <a:gd name="connsiteY63" fmla="*/ 1722301 h 1806987"/>
                <a:gd name="connsiteX64" fmla="*/ 992486 w 1219219"/>
                <a:gd name="connsiteY64" fmla="*/ 1725873 h 1806987"/>
                <a:gd name="connsiteX65" fmla="*/ 1001811 w 1219219"/>
                <a:gd name="connsiteY65" fmla="*/ 1724797 h 1806987"/>
                <a:gd name="connsiteX66" fmla="*/ 1012812 w 1219219"/>
                <a:gd name="connsiteY66" fmla="*/ 1711004 h 1806987"/>
                <a:gd name="connsiteX67" fmla="*/ 1033215 w 1219219"/>
                <a:gd name="connsiteY67" fmla="*/ 1687887 h 1806987"/>
                <a:gd name="connsiteX68" fmla="*/ 1062694 w 1219219"/>
                <a:gd name="connsiteY68" fmla="*/ 1677134 h 1806987"/>
                <a:gd name="connsiteX69" fmla="*/ 1103995 w 1219219"/>
                <a:gd name="connsiteY69" fmla="*/ 1664332 h 1806987"/>
                <a:gd name="connsiteX70" fmla="*/ 1070534 w 1219219"/>
                <a:gd name="connsiteY70" fmla="*/ 1641186 h 1806987"/>
                <a:gd name="connsiteX71" fmla="*/ 1066638 w 1219219"/>
                <a:gd name="connsiteY71" fmla="*/ 1616393 h 1806987"/>
                <a:gd name="connsiteX72" fmla="*/ 1095089 w 1219219"/>
                <a:gd name="connsiteY72" fmla="*/ 1570739 h 1806987"/>
                <a:gd name="connsiteX73" fmla="*/ 1096651 w 1219219"/>
                <a:gd name="connsiteY73" fmla="*/ 1529401 h 1806987"/>
                <a:gd name="connsiteX74" fmla="*/ 1142266 w 1219219"/>
                <a:gd name="connsiteY74" fmla="*/ 1493530 h 1806987"/>
                <a:gd name="connsiteX75" fmla="*/ 1171127 w 1219219"/>
                <a:gd name="connsiteY75" fmla="*/ 1469088 h 1806987"/>
                <a:gd name="connsiteX76" fmla="*/ 1206694 w 1219219"/>
                <a:gd name="connsiteY76" fmla="*/ 1427264 h 1806987"/>
                <a:gd name="connsiteX77" fmla="*/ 1208084 w 1219219"/>
                <a:gd name="connsiteY77" fmla="*/ 1396556 h 1806987"/>
                <a:gd name="connsiteX78" fmla="*/ 1219219 w 1219219"/>
                <a:gd name="connsiteY78" fmla="*/ 1354360 h 1806987"/>
                <a:gd name="connsiteX79" fmla="*/ 1210313 w 1219219"/>
                <a:gd name="connsiteY79" fmla="*/ 1335881 h 1806987"/>
                <a:gd name="connsiteX80" fmla="*/ 1202970 w 1219219"/>
                <a:gd name="connsiteY80" fmla="*/ 1275521 h 1806987"/>
                <a:gd name="connsiteX81" fmla="*/ 1209542 w 1219219"/>
                <a:gd name="connsiteY81" fmla="*/ 1239650 h 1806987"/>
                <a:gd name="connsiteX82" fmla="*/ 1196321 w 1219219"/>
                <a:gd name="connsiteY82" fmla="*/ 1191835 h 1806987"/>
                <a:gd name="connsiteX83" fmla="*/ 1173995 w 1219219"/>
                <a:gd name="connsiteY83" fmla="*/ 1164155 h 1806987"/>
                <a:gd name="connsiteX84" fmla="*/ 1127436 w 1219219"/>
                <a:gd name="connsiteY84" fmla="*/ 1140085 h 1806987"/>
                <a:gd name="connsiteX85" fmla="*/ 1079325 w 1219219"/>
                <a:gd name="connsiteY85" fmla="*/ 1131951 h 1806987"/>
                <a:gd name="connsiteX86" fmla="*/ 1042978 w 1219219"/>
                <a:gd name="connsiteY86" fmla="*/ 1128627 h 1806987"/>
                <a:gd name="connsiteX87" fmla="*/ 1017822 w 1219219"/>
                <a:gd name="connsiteY87" fmla="*/ 1121236 h 1806987"/>
                <a:gd name="connsiteX88" fmla="*/ 991181 w 1219219"/>
                <a:gd name="connsiteY88" fmla="*/ 1135304 h 1806987"/>
                <a:gd name="connsiteX89" fmla="*/ 917924 w 1219219"/>
                <a:gd name="connsiteY89" fmla="*/ 1127169 h 1806987"/>
                <a:gd name="connsiteX90" fmla="*/ 880900 w 1219219"/>
                <a:gd name="connsiteY90" fmla="*/ 1124979 h 1806987"/>
                <a:gd name="connsiteX91" fmla="*/ 867594 w 1219219"/>
                <a:gd name="connsiteY91" fmla="*/ 1106453 h 1806987"/>
                <a:gd name="connsiteX92" fmla="*/ 872767 w 1219219"/>
                <a:gd name="connsiteY92" fmla="*/ 1036129 h 1806987"/>
                <a:gd name="connsiteX93" fmla="*/ 892064 w 1219219"/>
                <a:gd name="connsiteY93" fmla="*/ 982475 h 1806987"/>
                <a:gd name="connsiteX94" fmla="*/ 906885 w 1219219"/>
                <a:gd name="connsiteY94" fmla="*/ 948433 h 1806987"/>
                <a:gd name="connsiteX95" fmla="*/ 881672 w 1219219"/>
                <a:gd name="connsiteY95" fmla="*/ 913286 h 1806987"/>
                <a:gd name="connsiteX96" fmla="*/ 857974 w 1219219"/>
                <a:gd name="connsiteY96" fmla="*/ 859993 h 1806987"/>
                <a:gd name="connsiteX97" fmla="*/ 865375 w 1219219"/>
                <a:gd name="connsiteY97" fmla="*/ 802281 h 1806987"/>
                <a:gd name="connsiteX98" fmla="*/ 889064 w 1219219"/>
                <a:gd name="connsiteY98" fmla="*/ 769687 h 1806987"/>
                <a:gd name="connsiteX99" fmla="*/ 909876 w 1219219"/>
                <a:gd name="connsiteY99" fmla="*/ 736759 h 1806987"/>
                <a:gd name="connsiteX100" fmla="*/ 911723 w 1219219"/>
                <a:gd name="connsiteY100" fmla="*/ 725557 h 1806987"/>
                <a:gd name="connsiteX101" fmla="*/ 915705 w 1219219"/>
                <a:gd name="connsiteY101" fmla="*/ 701583 h 1806987"/>
                <a:gd name="connsiteX102" fmla="*/ 915705 w 1219219"/>
                <a:gd name="connsiteY102" fmla="*/ 661635 h 1806987"/>
                <a:gd name="connsiteX103" fmla="*/ 929011 w 1219219"/>
                <a:gd name="connsiteY103" fmla="*/ 634994 h 1806987"/>
                <a:gd name="connsiteX104" fmla="*/ 926106 w 1219219"/>
                <a:gd name="connsiteY104" fmla="*/ 600580 h 1806987"/>
                <a:gd name="connsiteX105" fmla="*/ 927506 w 1219219"/>
                <a:gd name="connsiteY105" fmla="*/ 556565 h 1806987"/>
                <a:gd name="connsiteX106" fmla="*/ 915762 w 1219219"/>
                <a:gd name="connsiteY106" fmla="*/ 482146 h 1806987"/>
                <a:gd name="connsiteX107" fmla="*/ 895026 w 1219219"/>
                <a:gd name="connsiteY107" fmla="*/ 442198 h 1806987"/>
                <a:gd name="connsiteX108" fmla="*/ 862469 w 1219219"/>
                <a:gd name="connsiteY108" fmla="*/ 406670 h 1806987"/>
                <a:gd name="connsiteX109" fmla="*/ 869813 w 1219219"/>
                <a:gd name="connsiteY109" fmla="*/ 377476 h 1806987"/>
                <a:gd name="connsiteX110" fmla="*/ 896455 w 1219219"/>
                <a:gd name="connsiteY110" fmla="*/ 318230 h 1806987"/>
                <a:gd name="connsiteX111" fmla="*/ 936412 w 1219219"/>
                <a:gd name="connsiteY111" fmla="*/ 270862 h 1806987"/>
                <a:gd name="connsiteX112" fmla="*/ 943803 w 1219219"/>
                <a:gd name="connsiteY112" fmla="*/ 235334 h 1806987"/>
                <a:gd name="connsiteX113" fmla="*/ 942318 w 1219219"/>
                <a:gd name="connsiteY113" fmla="*/ 182051 h 1806987"/>
                <a:gd name="connsiteX114" fmla="*/ 912762 w 1219219"/>
                <a:gd name="connsiteY114" fmla="*/ 184652 h 1806987"/>
                <a:gd name="connsiteX115" fmla="*/ 887606 w 1219219"/>
                <a:gd name="connsiteY115" fmla="*/ 163925 h 1806987"/>
                <a:gd name="connsiteX116" fmla="*/ 838743 w 1219219"/>
                <a:gd name="connsiteY116" fmla="*/ 174269 h 1806987"/>
                <a:gd name="connsiteX117" fmla="*/ 812102 w 1219219"/>
                <a:gd name="connsiteY117" fmla="*/ 158010 h 1806987"/>
                <a:gd name="connsiteX118" fmla="*/ 782421 w 1219219"/>
                <a:gd name="connsiteY118" fmla="*/ 155410 h 1806987"/>
                <a:gd name="connsiteX119" fmla="*/ 755771 w 1219219"/>
                <a:gd name="connsiteY119" fmla="*/ 145066 h 1806987"/>
                <a:gd name="connsiteX120" fmla="*/ 749941 w 1219219"/>
                <a:gd name="connsiteY120" fmla="*/ 110652 h 1806987"/>
                <a:gd name="connsiteX121" fmla="*/ 730691 w 1219219"/>
                <a:gd name="connsiteY121" fmla="*/ 70666 h 1806987"/>
                <a:gd name="connsiteX122" fmla="*/ 684743 w 1219219"/>
                <a:gd name="connsiteY122" fmla="*/ 0 h 1806987"/>
                <a:gd name="connsiteX123" fmla="*/ 656625 w 1219219"/>
                <a:gd name="connsiteY123" fmla="*/ 4439 h 1806987"/>
                <a:gd name="connsiteX124" fmla="*/ 624107 w 1219219"/>
                <a:gd name="connsiteY124" fmla="*/ 15897 h 1806987"/>
                <a:gd name="connsiteX125" fmla="*/ 600370 w 1219219"/>
                <a:gd name="connsiteY125" fmla="*/ 26651 h 1806987"/>
                <a:gd name="connsiteX126" fmla="*/ 556031 w 1219219"/>
                <a:gd name="connsiteY126" fmla="*/ 39586 h 1806987"/>
                <a:gd name="connsiteX127" fmla="*/ 528561 w 1219219"/>
                <a:gd name="connsiteY127" fmla="*/ 68085 h 1806987"/>
                <a:gd name="connsiteX128" fmla="*/ 487928 w 1219219"/>
                <a:gd name="connsiteY128" fmla="*/ 67713 h 1806987"/>
                <a:gd name="connsiteX129" fmla="*/ 447894 w 1219219"/>
                <a:gd name="connsiteY129" fmla="*/ 54016 h 1806987"/>
                <a:gd name="connsiteX130" fmla="*/ 413118 w 1219219"/>
                <a:gd name="connsiteY130" fmla="*/ 63656 h 1806987"/>
                <a:gd name="connsiteX131" fmla="*/ 354987 w 1219219"/>
                <a:gd name="connsiteY131" fmla="*/ 55578 h 1806987"/>
                <a:gd name="connsiteX132" fmla="*/ 352406 w 1219219"/>
                <a:gd name="connsiteY132" fmla="*/ 90668 h 1806987"/>
                <a:gd name="connsiteX133" fmla="*/ 333232 w 1219219"/>
                <a:gd name="connsiteY133" fmla="*/ 110652 h 1806987"/>
                <a:gd name="connsiteX134" fmla="*/ 313611 w 1219219"/>
                <a:gd name="connsiteY134" fmla="*/ 122482 h 1806987"/>
                <a:gd name="connsiteX135" fmla="*/ 289922 w 1219219"/>
                <a:gd name="connsiteY135" fmla="*/ 155410 h 1806987"/>
                <a:gd name="connsiteX136" fmla="*/ 230877 w 1219219"/>
                <a:gd name="connsiteY136" fmla="*/ 173755 h 1806987"/>
                <a:gd name="connsiteX137" fmla="*/ 212236 w 1219219"/>
                <a:gd name="connsiteY137" fmla="*/ 187595 h 1806987"/>
                <a:gd name="connsiteX138" fmla="*/ 179680 w 1219219"/>
                <a:gd name="connsiteY138" fmla="*/ 211036 h 1806987"/>
                <a:gd name="connsiteX139" fmla="*/ 165354 w 1219219"/>
                <a:gd name="connsiteY139" fmla="*/ 224057 h 1806987"/>
                <a:gd name="connsiteX140" fmla="*/ 174307 w 1219219"/>
                <a:gd name="connsiteY140" fmla="*/ 240802 h 1806987"/>
                <a:gd name="connsiteX141" fmla="*/ 158620 w 1219219"/>
                <a:gd name="connsiteY141" fmla="*/ 234515 h 1806987"/>
                <a:gd name="connsiteX142" fmla="*/ 182432 w 1219219"/>
                <a:gd name="connsiteY142" fmla="*/ 269453 h 1806987"/>
                <a:gd name="connsiteX143" fmla="*/ 180870 w 1219219"/>
                <a:gd name="connsiteY143" fmla="*/ 282712 h 1806987"/>
                <a:gd name="connsiteX144" fmla="*/ 172326 w 1219219"/>
                <a:gd name="connsiteY144" fmla="*/ 333337 h 1806987"/>
                <a:gd name="connsiteX145" fmla="*/ 157506 w 1219219"/>
                <a:gd name="connsiteY145" fmla="*/ 406565 h 1806987"/>
                <a:gd name="connsiteX146" fmla="*/ 145028 w 1219219"/>
                <a:gd name="connsiteY146" fmla="*/ 454857 h 1806987"/>
                <a:gd name="connsiteX147" fmla="*/ 130997 w 1219219"/>
                <a:gd name="connsiteY147" fmla="*/ 514836 h 1806987"/>
                <a:gd name="connsiteX148" fmla="*/ 126111 w 1219219"/>
                <a:gd name="connsiteY148" fmla="*/ 569890 h 1806987"/>
                <a:gd name="connsiteX149" fmla="*/ 124759 w 1219219"/>
                <a:gd name="connsiteY149" fmla="*/ 584921 h 1806987"/>
                <a:gd name="connsiteX150" fmla="*/ 123692 w 1219219"/>
                <a:gd name="connsiteY150" fmla="*/ 615801 h 1806987"/>
                <a:gd name="connsiteX151" fmla="*/ 123197 w 1219219"/>
                <a:gd name="connsiteY151" fmla="*/ 630126 h 1806987"/>
                <a:gd name="connsiteX152" fmla="*/ 137236 w 1219219"/>
                <a:gd name="connsiteY152" fmla="*/ 665188 h 1806987"/>
                <a:gd name="connsiteX153" fmla="*/ 156696 w 1219219"/>
                <a:gd name="connsiteY153" fmla="*/ 695554 h 1806987"/>
                <a:gd name="connsiteX154" fmla="*/ 165288 w 1219219"/>
                <a:gd name="connsiteY154" fmla="*/ 722824 h 1806987"/>
                <a:gd name="connsiteX155" fmla="*/ 168402 w 1219219"/>
                <a:gd name="connsiteY155" fmla="*/ 772201 h 1806987"/>
                <a:gd name="connsiteX156" fmla="*/ 169926 w 1219219"/>
                <a:gd name="connsiteY156" fmla="*/ 796052 h 1806987"/>
                <a:gd name="connsiteX157" fmla="*/ 172469 w 1219219"/>
                <a:gd name="connsiteY157" fmla="*/ 802672 h 1806987"/>
                <a:gd name="connsiteX158" fmla="*/ 186300 w 1219219"/>
                <a:gd name="connsiteY158" fmla="*/ 838914 h 1806987"/>
                <a:gd name="connsiteX159" fmla="*/ 198777 w 1219219"/>
                <a:gd name="connsiteY159" fmla="*/ 870071 h 1806987"/>
                <a:gd name="connsiteX160" fmla="*/ 212036 w 1219219"/>
                <a:gd name="connsiteY160" fmla="*/ 902018 h 1806987"/>
                <a:gd name="connsiteX161" fmla="*/ 215160 w 1219219"/>
                <a:gd name="connsiteY161" fmla="*/ 927725 h 1806987"/>
                <a:gd name="connsiteX162" fmla="*/ 215360 w 1219219"/>
                <a:gd name="connsiteY162" fmla="*/ 930964 h 1806987"/>
                <a:gd name="connsiteX163" fmla="*/ 217494 w 1219219"/>
                <a:gd name="connsiteY163" fmla="*/ 968207 h 1806987"/>
                <a:gd name="connsiteX164" fmla="*/ 218265 w 1219219"/>
                <a:gd name="connsiteY164" fmla="*/ 1034434 h 1806987"/>
                <a:gd name="connsiteX165" fmla="*/ 230743 w 1219219"/>
                <a:gd name="connsiteY165" fmla="*/ 1059361 h 1806987"/>
                <a:gd name="connsiteX166" fmla="*/ 241659 w 1219219"/>
                <a:gd name="connsiteY166" fmla="*/ 1107643 h 1806987"/>
                <a:gd name="connsiteX167" fmla="*/ 240144 w 1219219"/>
                <a:gd name="connsiteY167" fmla="*/ 1148172 h 1806987"/>
                <a:gd name="connsiteX168" fmla="*/ 231067 w 1219219"/>
                <a:gd name="connsiteY168" fmla="*/ 1187168 h 1806987"/>
                <a:gd name="connsiteX169" fmla="*/ 230086 w 1219219"/>
                <a:gd name="connsiteY169" fmla="*/ 1207408 h 1806987"/>
                <a:gd name="connsiteX170" fmla="*/ 228695 w 1219219"/>
                <a:gd name="connsiteY170" fmla="*/ 1231668 h 1806987"/>
                <a:gd name="connsiteX171" fmla="*/ 221589 w 1219219"/>
                <a:gd name="connsiteY171" fmla="*/ 1232935 h 1806987"/>
                <a:gd name="connsiteX172" fmla="*/ 216170 w 1219219"/>
                <a:gd name="connsiteY172" fmla="*/ 1233792 h 1806987"/>
                <a:gd name="connsiteX173" fmla="*/ 211369 w 1219219"/>
                <a:gd name="connsiteY173" fmla="*/ 1230887 h 1806987"/>
                <a:gd name="connsiteX174" fmla="*/ 200158 w 1219219"/>
                <a:gd name="connsiteY174" fmla="*/ 1219191 h 1806987"/>
                <a:gd name="connsiteX175" fmla="*/ 187147 w 1219219"/>
                <a:gd name="connsiteY175" fmla="*/ 1199693 h 1806987"/>
                <a:gd name="connsiteX176" fmla="*/ 179137 w 1219219"/>
                <a:gd name="connsiteY176" fmla="*/ 1178557 h 1806987"/>
                <a:gd name="connsiteX177" fmla="*/ 171745 w 1219219"/>
                <a:gd name="connsiteY177" fmla="*/ 1159764 h 1806987"/>
                <a:gd name="connsiteX178" fmla="*/ 164678 w 1219219"/>
                <a:gd name="connsiteY178" fmla="*/ 1143248 h 1806987"/>
                <a:gd name="connsiteX179" fmla="*/ 155896 w 1219219"/>
                <a:gd name="connsiteY179" fmla="*/ 1144734 h 1806987"/>
                <a:gd name="connsiteX180" fmla="*/ 150314 w 1219219"/>
                <a:gd name="connsiteY180" fmla="*/ 1163260 h 1806987"/>
                <a:gd name="connsiteX181" fmla="*/ 138608 w 1219219"/>
                <a:gd name="connsiteY181" fmla="*/ 1171299 h 1806987"/>
                <a:gd name="connsiteX182" fmla="*/ 134331 w 1219219"/>
                <a:gd name="connsiteY182" fmla="*/ 1184548 h 1806987"/>
                <a:gd name="connsiteX183" fmla="*/ 129283 w 1219219"/>
                <a:gd name="connsiteY183" fmla="*/ 1198178 h 1806987"/>
                <a:gd name="connsiteX184" fmla="*/ 116557 w 1219219"/>
                <a:gd name="connsiteY184" fmla="*/ 1212828 h 1806987"/>
                <a:gd name="connsiteX185" fmla="*/ 102232 w 1219219"/>
                <a:gd name="connsiteY185" fmla="*/ 1218333 h 1806987"/>
                <a:gd name="connsiteX186" fmla="*/ 82401 w 1219219"/>
                <a:gd name="connsiteY186" fmla="*/ 1224953 h 1806987"/>
                <a:gd name="connsiteX187" fmla="*/ 81829 w 1219219"/>
                <a:gd name="connsiteY187" fmla="*/ 1249471 h 1806987"/>
                <a:gd name="connsiteX188" fmla="*/ 84325 w 1219219"/>
                <a:gd name="connsiteY188" fmla="*/ 1266549 h 1806987"/>
                <a:gd name="connsiteX189" fmla="*/ 77438 w 1219219"/>
                <a:gd name="connsiteY189" fmla="*/ 1275664 h 1806987"/>
                <a:gd name="connsiteX190" fmla="*/ 75209 w 1219219"/>
                <a:gd name="connsiteY190" fmla="*/ 1293771 h 1806987"/>
                <a:gd name="connsiteX191" fmla="*/ 61179 w 1219219"/>
                <a:gd name="connsiteY191" fmla="*/ 1301515 h 1806987"/>
                <a:gd name="connsiteX192" fmla="*/ 60360 w 1219219"/>
                <a:gd name="connsiteY192" fmla="*/ 1320232 h 1806987"/>
                <a:gd name="connsiteX193" fmla="*/ 52644 w 1219219"/>
                <a:gd name="connsiteY193" fmla="*/ 1345044 h 1806987"/>
                <a:gd name="connsiteX194" fmla="*/ 44901 w 1219219"/>
                <a:gd name="connsiteY194" fmla="*/ 1382478 h 1806987"/>
                <a:gd name="connsiteX195" fmla="*/ 32738 w 1219219"/>
                <a:gd name="connsiteY195" fmla="*/ 1395984 h 1806987"/>
                <a:gd name="connsiteX196" fmla="*/ 21460 w 1219219"/>
                <a:gd name="connsiteY196" fmla="*/ 1406214 h 1806987"/>
                <a:gd name="connsiteX197" fmla="*/ 13335 w 1219219"/>
                <a:gd name="connsiteY197" fmla="*/ 1415405 h 1806987"/>
                <a:gd name="connsiteX198" fmla="*/ 1219 w 1219219"/>
                <a:gd name="connsiteY198" fmla="*/ 1432074 h 1806987"/>
                <a:gd name="connsiteX199" fmla="*/ 0 w 1219219"/>
                <a:gd name="connsiteY199" fmla="*/ 1439332 h 180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219219" h="1806987">
                  <a:moveTo>
                    <a:pt x="0" y="1439332"/>
                  </a:moveTo>
                  <a:lnTo>
                    <a:pt x="24136" y="1457639"/>
                  </a:lnTo>
                  <a:lnTo>
                    <a:pt x="42082" y="1480223"/>
                  </a:lnTo>
                  <a:lnTo>
                    <a:pt x="57674" y="1493844"/>
                  </a:lnTo>
                  <a:lnTo>
                    <a:pt x="80629" y="1508293"/>
                  </a:lnTo>
                  <a:lnTo>
                    <a:pt x="93888" y="1517228"/>
                  </a:lnTo>
                  <a:lnTo>
                    <a:pt x="102061" y="1525410"/>
                  </a:lnTo>
                  <a:lnTo>
                    <a:pt x="124273" y="1557357"/>
                  </a:lnTo>
                  <a:lnTo>
                    <a:pt x="142542" y="1587275"/>
                  </a:lnTo>
                  <a:lnTo>
                    <a:pt x="157153" y="1607811"/>
                  </a:lnTo>
                  <a:lnTo>
                    <a:pt x="179737" y="1637614"/>
                  </a:lnTo>
                  <a:lnTo>
                    <a:pt x="200016" y="1662732"/>
                  </a:lnTo>
                  <a:lnTo>
                    <a:pt x="220456" y="1683972"/>
                  </a:lnTo>
                  <a:lnTo>
                    <a:pt x="241297" y="1701089"/>
                  </a:lnTo>
                  <a:lnTo>
                    <a:pt x="257680" y="1716481"/>
                  </a:lnTo>
                  <a:lnTo>
                    <a:pt x="270529" y="1735169"/>
                  </a:lnTo>
                  <a:lnTo>
                    <a:pt x="302876" y="1759715"/>
                  </a:lnTo>
                  <a:lnTo>
                    <a:pt x="326841" y="1775279"/>
                  </a:lnTo>
                  <a:lnTo>
                    <a:pt x="330089" y="1790633"/>
                  </a:lnTo>
                  <a:lnTo>
                    <a:pt x="334594" y="1794805"/>
                  </a:lnTo>
                  <a:lnTo>
                    <a:pt x="342729" y="1800092"/>
                  </a:lnTo>
                  <a:lnTo>
                    <a:pt x="350025" y="1804930"/>
                  </a:lnTo>
                  <a:lnTo>
                    <a:pt x="352940" y="1805597"/>
                  </a:lnTo>
                  <a:lnTo>
                    <a:pt x="358645" y="1806988"/>
                  </a:lnTo>
                  <a:lnTo>
                    <a:pt x="369980" y="1804388"/>
                  </a:lnTo>
                  <a:lnTo>
                    <a:pt x="383362" y="1801787"/>
                  </a:lnTo>
                  <a:lnTo>
                    <a:pt x="408365" y="1794767"/>
                  </a:lnTo>
                  <a:lnTo>
                    <a:pt x="415309" y="1793167"/>
                  </a:lnTo>
                  <a:lnTo>
                    <a:pt x="452428" y="1782118"/>
                  </a:lnTo>
                  <a:lnTo>
                    <a:pt x="510521" y="1768450"/>
                  </a:lnTo>
                  <a:lnTo>
                    <a:pt x="511426" y="1786938"/>
                  </a:lnTo>
                  <a:lnTo>
                    <a:pt x="546773" y="1764725"/>
                  </a:lnTo>
                  <a:lnTo>
                    <a:pt x="580311" y="1749543"/>
                  </a:lnTo>
                  <a:lnTo>
                    <a:pt x="588236" y="1745971"/>
                  </a:lnTo>
                  <a:lnTo>
                    <a:pt x="616925" y="1733169"/>
                  </a:lnTo>
                  <a:lnTo>
                    <a:pt x="648500" y="1719739"/>
                  </a:lnTo>
                  <a:lnTo>
                    <a:pt x="657873" y="1718348"/>
                  </a:lnTo>
                  <a:lnTo>
                    <a:pt x="669731" y="1716415"/>
                  </a:lnTo>
                  <a:lnTo>
                    <a:pt x="679256" y="1708242"/>
                  </a:lnTo>
                  <a:lnTo>
                    <a:pt x="683657" y="1705194"/>
                  </a:lnTo>
                  <a:lnTo>
                    <a:pt x="691534" y="1699689"/>
                  </a:lnTo>
                  <a:lnTo>
                    <a:pt x="716461" y="1689954"/>
                  </a:lnTo>
                  <a:lnTo>
                    <a:pt x="741216" y="1681944"/>
                  </a:lnTo>
                  <a:lnTo>
                    <a:pt x="763019" y="1676695"/>
                  </a:lnTo>
                  <a:lnTo>
                    <a:pt x="774221" y="1677181"/>
                  </a:lnTo>
                  <a:lnTo>
                    <a:pt x="789213" y="1679524"/>
                  </a:lnTo>
                  <a:lnTo>
                    <a:pt x="800528" y="1685192"/>
                  </a:lnTo>
                  <a:lnTo>
                    <a:pt x="804434" y="1685754"/>
                  </a:lnTo>
                  <a:lnTo>
                    <a:pt x="811616" y="1678943"/>
                  </a:lnTo>
                  <a:lnTo>
                    <a:pt x="818236" y="1685973"/>
                  </a:lnTo>
                  <a:lnTo>
                    <a:pt x="826408" y="1691592"/>
                  </a:lnTo>
                  <a:lnTo>
                    <a:pt x="830304" y="1694164"/>
                  </a:lnTo>
                  <a:lnTo>
                    <a:pt x="833800" y="1696469"/>
                  </a:lnTo>
                  <a:lnTo>
                    <a:pt x="848420" y="1703575"/>
                  </a:lnTo>
                  <a:lnTo>
                    <a:pt x="855031" y="1706813"/>
                  </a:lnTo>
                  <a:lnTo>
                    <a:pt x="869442" y="1716939"/>
                  </a:lnTo>
                  <a:lnTo>
                    <a:pt x="884797" y="1726464"/>
                  </a:lnTo>
                  <a:lnTo>
                    <a:pt x="900027" y="1732121"/>
                  </a:lnTo>
                  <a:lnTo>
                    <a:pt x="911723" y="1734284"/>
                  </a:lnTo>
                  <a:lnTo>
                    <a:pt x="916696" y="1734950"/>
                  </a:lnTo>
                  <a:lnTo>
                    <a:pt x="923220" y="1735807"/>
                  </a:lnTo>
                  <a:lnTo>
                    <a:pt x="932698" y="1739456"/>
                  </a:lnTo>
                  <a:lnTo>
                    <a:pt x="968788" y="1738227"/>
                  </a:lnTo>
                  <a:lnTo>
                    <a:pt x="980370" y="1722301"/>
                  </a:lnTo>
                  <a:lnTo>
                    <a:pt x="992486" y="1725873"/>
                  </a:lnTo>
                  <a:lnTo>
                    <a:pt x="1001811" y="1724797"/>
                  </a:lnTo>
                  <a:lnTo>
                    <a:pt x="1012812" y="1711004"/>
                  </a:lnTo>
                  <a:lnTo>
                    <a:pt x="1033215" y="1687887"/>
                  </a:lnTo>
                  <a:lnTo>
                    <a:pt x="1062694" y="1677134"/>
                  </a:lnTo>
                  <a:lnTo>
                    <a:pt x="1103995" y="1664332"/>
                  </a:lnTo>
                  <a:lnTo>
                    <a:pt x="1070534" y="1641186"/>
                  </a:lnTo>
                  <a:lnTo>
                    <a:pt x="1066638" y="1616393"/>
                  </a:lnTo>
                  <a:lnTo>
                    <a:pt x="1095089" y="1570739"/>
                  </a:lnTo>
                  <a:lnTo>
                    <a:pt x="1096651" y="1529401"/>
                  </a:lnTo>
                  <a:lnTo>
                    <a:pt x="1142266" y="1493530"/>
                  </a:lnTo>
                  <a:lnTo>
                    <a:pt x="1171127" y="1469088"/>
                  </a:lnTo>
                  <a:lnTo>
                    <a:pt x="1206694" y="1427264"/>
                  </a:lnTo>
                  <a:lnTo>
                    <a:pt x="1208084" y="1396556"/>
                  </a:lnTo>
                  <a:lnTo>
                    <a:pt x="1219219" y="1354360"/>
                  </a:lnTo>
                  <a:lnTo>
                    <a:pt x="1210313" y="1335881"/>
                  </a:lnTo>
                  <a:lnTo>
                    <a:pt x="1202970" y="1275521"/>
                  </a:lnTo>
                  <a:lnTo>
                    <a:pt x="1209542" y="1239650"/>
                  </a:lnTo>
                  <a:lnTo>
                    <a:pt x="1196321" y="1191835"/>
                  </a:lnTo>
                  <a:lnTo>
                    <a:pt x="1173995" y="1164155"/>
                  </a:lnTo>
                  <a:lnTo>
                    <a:pt x="1127436" y="1140085"/>
                  </a:lnTo>
                  <a:lnTo>
                    <a:pt x="1079325" y="1131951"/>
                  </a:lnTo>
                  <a:lnTo>
                    <a:pt x="1042978" y="1128627"/>
                  </a:lnTo>
                  <a:lnTo>
                    <a:pt x="1017822" y="1121236"/>
                  </a:lnTo>
                  <a:lnTo>
                    <a:pt x="991181" y="1135304"/>
                  </a:lnTo>
                  <a:lnTo>
                    <a:pt x="917924" y="1127169"/>
                  </a:lnTo>
                  <a:lnTo>
                    <a:pt x="880900" y="1124979"/>
                  </a:lnTo>
                  <a:lnTo>
                    <a:pt x="867594" y="1106453"/>
                  </a:lnTo>
                  <a:lnTo>
                    <a:pt x="872767" y="1036129"/>
                  </a:lnTo>
                  <a:lnTo>
                    <a:pt x="892064" y="982475"/>
                  </a:lnTo>
                  <a:lnTo>
                    <a:pt x="906885" y="948433"/>
                  </a:lnTo>
                  <a:lnTo>
                    <a:pt x="881672" y="913286"/>
                  </a:lnTo>
                  <a:lnTo>
                    <a:pt x="857974" y="859993"/>
                  </a:lnTo>
                  <a:lnTo>
                    <a:pt x="865375" y="802281"/>
                  </a:lnTo>
                  <a:lnTo>
                    <a:pt x="889064" y="769687"/>
                  </a:lnTo>
                  <a:lnTo>
                    <a:pt x="909876" y="736759"/>
                  </a:lnTo>
                  <a:lnTo>
                    <a:pt x="911723" y="725557"/>
                  </a:lnTo>
                  <a:lnTo>
                    <a:pt x="915705" y="701583"/>
                  </a:lnTo>
                  <a:lnTo>
                    <a:pt x="915705" y="661635"/>
                  </a:lnTo>
                  <a:lnTo>
                    <a:pt x="929011" y="634994"/>
                  </a:lnTo>
                  <a:lnTo>
                    <a:pt x="926106" y="600580"/>
                  </a:lnTo>
                  <a:lnTo>
                    <a:pt x="927506" y="556565"/>
                  </a:lnTo>
                  <a:lnTo>
                    <a:pt x="915762" y="482146"/>
                  </a:lnTo>
                  <a:lnTo>
                    <a:pt x="895026" y="442198"/>
                  </a:lnTo>
                  <a:lnTo>
                    <a:pt x="862469" y="406670"/>
                  </a:lnTo>
                  <a:lnTo>
                    <a:pt x="869813" y="377476"/>
                  </a:lnTo>
                  <a:lnTo>
                    <a:pt x="896455" y="318230"/>
                  </a:lnTo>
                  <a:lnTo>
                    <a:pt x="936412" y="270862"/>
                  </a:lnTo>
                  <a:lnTo>
                    <a:pt x="943803" y="235334"/>
                  </a:lnTo>
                  <a:lnTo>
                    <a:pt x="942318" y="182051"/>
                  </a:lnTo>
                  <a:lnTo>
                    <a:pt x="912762" y="184652"/>
                  </a:lnTo>
                  <a:lnTo>
                    <a:pt x="887606" y="163925"/>
                  </a:lnTo>
                  <a:lnTo>
                    <a:pt x="838743" y="174269"/>
                  </a:lnTo>
                  <a:lnTo>
                    <a:pt x="812102" y="158010"/>
                  </a:lnTo>
                  <a:lnTo>
                    <a:pt x="782421" y="155410"/>
                  </a:lnTo>
                  <a:lnTo>
                    <a:pt x="755771" y="145066"/>
                  </a:lnTo>
                  <a:lnTo>
                    <a:pt x="749941" y="110652"/>
                  </a:lnTo>
                  <a:lnTo>
                    <a:pt x="730691" y="70666"/>
                  </a:lnTo>
                  <a:lnTo>
                    <a:pt x="684743" y="0"/>
                  </a:lnTo>
                  <a:lnTo>
                    <a:pt x="656625" y="4439"/>
                  </a:lnTo>
                  <a:lnTo>
                    <a:pt x="624107" y="15897"/>
                  </a:lnTo>
                  <a:lnTo>
                    <a:pt x="600370" y="26651"/>
                  </a:lnTo>
                  <a:lnTo>
                    <a:pt x="556031" y="39586"/>
                  </a:lnTo>
                  <a:lnTo>
                    <a:pt x="528561" y="68085"/>
                  </a:lnTo>
                  <a:lnTo>
                    <a:pt x="487928" y="67713"/>
                  </a:lnTo>
                  <a:lnTo>
                    <a:pt x="447894" y="54016"/>
                  </a:lnTo>
                  <a:lnTo>
                    <a:pt x="413118" y="63656"/>
                  </a:lnTo>
                  <a:lnTo>
                    <a:pt x="354987" y="55578"/>
                  </a:lnTo>
                  <a:lnTo>
                    <a:pt x="352406" y="90668"/>
                  </a:lnTo>
                  <a:lnTo>
                    <a:pt x="333232" y="110652"/>
                  </a:lnTo>
                  <a:lnTo>
                    <a:pt x="313611" y="122482"/>
                  </a:lnTo>
                  <a:lnTo>
                    <a:pt x="289922" y="155410"/>
                  </a:lnTo>
                  <a:lnTo>
                    <a:pt x="230877" y="173755"/>
                  </a:lnTo>
                  <a:lnTo>
                    <a:pt x="212236" y="187595"/>
                  </a:lnTo>
                  <a:lnTo>
                    <a:pt x="179680" y="211036"/>
                  </a:lnTo>
                  <a:lnTo>
                    <a:pt x="165354" y="224057"/>
                  </a:lnTo>
                  <a:lnTo>
                    <a:pt x="174307" y="240802"/>
                  </a:lnTo>
                  <a:lnTo>
                    <a:pt x="158620" y="234515"/>
                  </a:lnTo>
                  <a:lnTo>
                    <a:pt x="182432" y="269453"/>
                  </a:lnTo>
                  <a:lnTo>
                    <a:pt x="180870" y="282712"/>
                  </a:lnTo>
                  <a:lnTo>
                    <a:pt x="172326" y="333337"/>
                  </a:lnTo>
                  <a:lnTo>
                    <a:pt x="157506" y="406565"/>
                  </a:lnTo>
                  <a:lnTo>
                    <a:pt x="145028" y="454857"/>
                  </a:lnTo>
                  <a:lnTo>
                    <a:pt x="130997" y="514836"/>
                  </a:lnTo>
                  <a:lnTo>
                    <a:pt x="126111" y="569890"/>
                  </a:lnTo>
                  <a:lnTo>
                    <a:pt x="124759" y="584921"/>
                  </a:lnTo>
                  <a:lnTo>
                    <a:pt x="123692" y="615801"/>
                  </a:lnTo>
                  <a:lnTo>
                    <a:pt x="123197" y="630126"/>
                  </a:lnTo>
                  <a:lnTo>
                    <a:pt x="137236" y="665188"/>
                  </a:lnTo>
                  <a:lnTo>
                    <a:pt x="156696" y="695554"/>
                  </a:lnTo>
                  <a:lnTo>
                    <a:pt x="165288" y="722824"/>
                  </a:lnTo>
                  <a:lnTo>
                    <a:pt x="168402" y="772201"/>
                  </a:lnTo>
                  <a:lnTo>
                    <a:pt x="169926" y="796052"/>
                  </a:lnTo>
                  <a:lnTo>
                    <a:pt x="172469" y="802672"/>
                  </a:lnTo>
                  <a:lnTo>
                    <a:pt x="186300" y="838914"/>
                  </a:lnTo>
                  <a:lnTo>
                    <a:pt x="198777" y="870071"/>
                  </a:lnTo>
                  <a:lnTo>
                    <a:pt x="212036" y="902018"/>
                  </a:lnTo>
                  <a:lnTo>
                    <a:pt x="215160" y="927725"/>
                  </a:lnTo>
                  <a:lnTo>
                    <a:pt x="215360" y="930964"/>
                  </a:lnTo>
                  <a:lnTo>
                    <a:pt x="217494" y="968207"/>
                  </a:lnTo>
                  <a:lnTo>
                    <a:pt x="218265" y="1034434"/>
                  </a:lnTo>
                  <a:lnTo>
                    <a:pt x="230743" y="1059361"/>
                  </a:lnTo>
                  <a:lnTo>
                    <a:pt x="241659" y="1107643"/>
                  </a:lnTo>
                  <a:lnTo>
                    <a:pt x="240144" y="1148172"/>
                  </a:lnTo>
                  <a:lnTo>
                    <a:pt x="231067" y="1187168"/>
                  </a:lnTo>
                  <a:lnTo>
                    <a:pt x="230086" y="1207408"/>
                  </a:lnTo>
                  <a:lnTo>
                    <a:pt x="228695" y="1231668"/>
                  </a:lnTo>
                  <a:lnTo>
                    <a:pt x="221589" y="1232935"/>
                  </a:lnTo>
                  <a:lnTo>
                    <a:pt x="216170" y="1233792"/>
                  </a:lnTo>
                  <a:lnTo>
                    <a:pt x="211369" y="1230887"/>
                  </a:lnTo>
                  <a:lnTo>
                    <a:pt x="200158" y="1219191"/>
                  </a:lnTo>
                  <a:lnTo>
                    <a:pt x="187147" y="1199693"/>
                  </a:lnTo>
                  <a:lnTo>
                    <a:pt x="179137" y="1178557"/>
                  </a:lnTo>
                  <a:lnTo>
                    <a:pt x="171745" y="1159764"/>
                  </a:lnTo>
                  <a:lnTo>
                    <a:pt x="164678" y="1143248"/>
                  </a:lnTo>
                  <a:lnTo>
                    <a:pt x="155896" y="1144734"/>
                  </a:lnTo>
                  <a:lnTo>
                    <a:pt x="150314" y="1163260"/>
                  </a:lnTo>
                  <a:lnTo>
                    <a:pt x="138608" y="1171299"/>
                  </a:lnTo>
                  <a:lnTo>
                    <a:pt x="134331" y="1184548"/>
                  </a:lnTo>
                  <a:lnTo>
                    <a:pt x="129283" y="1198178"/>
                  </a:lnTo>
                  <a:lnTo>
                    <a:pt x="116557" y="1212828"/>
                  </a:lnTo>
                  <a:lnTo>
                    <a:pt x="102232" y="1218333"/>
                  </a:lnTo>
                  <a:lnTo>
                    <a:pt x="82401" y="1224953"/>
                  </a:lnTo>
                  <a:lnTo>
                    <a:pt x="81829" y="1249471"/>
                  </a:lnTo>
                  <a:lnTo>
                    <a:pt x="84325" y="1266549"/>
                  </a:lnTo>
                  <a:lnTo>
                    <a:pt x="77438" y="1275664"/>
                  </a:lnTo>
                  <a:lnTo>
                    <a:pt x="75209" y="1293771"/>
                  </a:lnTo>
                  <a:lnTo>
                    <a:pt x="61179" y="1301515"/>
                  </a:lnTo>
                  <a:lnTo>
                    <a:pt x="60360" y="1320232"/>
                  </a:lnTo>
                  <a:lnTo>
                    <a:pt x="52644" y="1345044"/>
                  </a:lnTo>
                  <a:lnTo>
                    <a:pt x="44901" y="1382478"/>
                  </a:lnTo>
                  <a:lnTo>
                    <a:pt x="32738" y="1395984"/>
                  </a:lnTo>
                  <a:lnTo>
                    <a:pt x="21460" y="1406214"/>
                  </a:lnTo>
                  <a:lnTo>
                    <a:pt x="13335" y="1415405"/>
                  </a:lnTo>
                  <a:lnTo>
                    <a:pt x="1219" y="1432074"/>
                  </a:lnTo>
                  <a:lnTo>
                    <a:pt x="0" y="14393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3" name="그래픽 2">
              <a:extLst>
                <a:ext uri="{FF2B5EF4-FFF2-40B4-BE49-F238E27FC236}">
                  <a16:creationId xmlns:a16="http://schemas.microsoft.com/office/drawing/2014/main" id="{3CD2070E-A447-DB76-C912-0F3C69F0C7D1}"/>
                </a:ext>
              </a:extLst>
            </p:cNvPr>
            <p:cNvSpPr/>
            <p:nvPr/>
          </p:nvSpPr>
          <p:spPr>
            <a:xfrm>
              <a:off x="1619516" y="3669401"/>
              <a:ext cx="1583512" cy="2067963"/>
            </a:xfrm>
            <a:custGeom>
              <a:avLst/>
              <a:gdLst>
                <a:gd name="connsiteX0" fmla="*/ 13945 w 1583512"/>
                <a:gd name="connsiteY0" fmla="*/ 1410262 h 2067963"/>
                <a:gd name="connsiteX1" fmla="*/ 13687 w 1583512"/>
                <a:gd name="connsiteY1" fmla="*/ 1406767 h 2067963"/>
                <a:gd name="connsiteX2" fmla="*/ 9077 w 1583512"/>
                <a:gd name="connsiteY2" fmla="*/ 1340910 h 2067963"/>
                <a:gd name="connsiteX3" fmla="*/ 4886 w 1583512"/>
                <a:gd name="connsiteY3" fmla="*/ 1321651 h 2067963"/>
                <a:gd name="connsiteX4" fmla="*/ 0 w 1583512"/>
                <a:gd name="connsiteY4" fmla="*/ 1265987 h 2067963"/>
                <a:gd name="connsiteX5" fmla="*/ 1191 w 1583512"/>
                <a:gd name="connsiteY5" fmla="*/ 1260624 h 2067963"/>
                <a:gd name="connsiteX6" fmla="*/ 8182 w 1583512"/>
                <a:gd name="connsiteY6" fmla="*/ 1237631 h 2067963"/>
                <a:gd name="connsiteX7" fmla="*/ 11382 w 1583512"/>
                <a:gd name="connsiteY7" fmla="*/ 1219810 h 2067963"/>
                <a:gd name="connsiteX8" fmla="*/ 12087 w 1583512"/>
                <a:gd name="connsiteY8" fmla="*/ 1215790 h 2067963"/>
                <a:gd name="connsiteX9" fmla="*/ 26413 w 1583512"/>
                <a:gd name="connsiteY9" fmla="*/ 1174642 h 2067963"/>
                <a:gd name="connsiteX10" fmla="*/ 27013 w 1583512"/>
                <a:gd name="connsiteY10" fmla="*/ 1172880 h 2067963"/>
                <a:gd name="connsiteX11" fmla="*/ 29994 w 1583512"/>
                <a:gd name="connsiteY11" fmla="*/ 1154497 h 2067963"/>
                <a:gd name="connsiteX12" fmla="*/ 38033 w 1583512"/>
                <a:gd name="connsiteY12" fmla="*/ 1125179 h 2067963"/>
                <a:gd name="connsiteX13" fmla="*/ 23908 w 1583512"/>
                <a:gd name="connsiteY13" fmla="*/ 1080135 h 2067963"/>
                <a:gd name="connsiteX14" fmla="*/ 11630 w 1583512"/>
                <a:gd name="connsiteY14" fmla="*/ 1021871 h 2067963"/>
                <a:gd name="connsiteX15" fmla="*/ 10 w 1583512"/>
                <a:gd name="connsiteY15" fmla="*/ 966892 h 2067963"/>
                <a:gd name="connsiteX16" fmla="*/ 21288 w 1583512"/>
                <a:gd name="connsiteY16" fmla="*/ 950147 h 2067963"/>
                <a:gd name="connsiteX17" fmla="*/ 34128 w 1583512"/>
                <a:gd name="connsiteY17" fmla="*/ 935860 h 2067963"/>
                <a:gd name="connsiteX18" fmla="*/ 53178 w 1583512"/>
                <a:gd name="connsiteY18" fmla="*/ 866842 h 2067963"/>
                <a:gd name="connsiteX19" fmla="*/ 57569 w 1583512"/>
                <a:gd name="connsiteY19" fmla="*/ 854859 h 2067963"/>
                <a:gd name="connsiteX20" fmla="*/ 68285 w 1583512"/>
                <a:gd name="connsiteY20" fmla="*/ 841162 h 2067963"/>
                <a:gd name="connsiteX21" fmla="*/ 79981 w 1583512"/>
                <a:gd name="connsiteY21" fmla="*/ 837428 h 2067963"/>
                <a:gd name="connsiteX22" fmla="*/ 125482 w 1583512"/>
                <a:gd name="connsiteY22" fmla="*/ 842810 h 2067963"/>
                <a:gd name="connsiteX23" fmla="*/ 128311 w 1583512"/>
                <a:gd name="connsiteY23" fmla="*/ 841819 h 2067963"/>
                <a:gd name="connsiteX24" fmla="*/ 174993 w 1583512"/>
                <a:gd name="connsiteY24" fmla="*/ 825855 h 2067963"/>
                <a:gd name="connsiteX25" fmla="*/ 183175 w 1583512"/>
                <a:gd name="connsiteY25" fmla="*/ 813492 h 2067963"/>
                <a:gd name="connsiteX26" fmla="*/ 194520 w 1583512"/>
                <a:gd name="connsiteY26" fmla="*/ 796337 h 2067963"/>
                <a:gd name="connsiteX27" fmla="*/ 203673 w 1583512"/>
                <a:gd name="connsiteY27" fmla="*/ 792842 h 2067963"/>
                <a:gd name="connsiteX28" fmla="*/ 233686 w 1583512"/>
                <a:gd name="connsiteY28" fmla="*/ 802900 h 2067963"/>
                <a:gd name="connsiteX29" fmla="*/ 249574 w 1583512"/>
                <a:gd name="connsiteY29" fmla="*/ 800557 h 2067963"/>
                <a:gd name="connsiteX30" fmla="*/ 266405 w 1583512"/>
                <a:gd name="connsiteY30" fmla="*/ 809596 h 2067963"/>
                <a:gd name="connsiteX31" fmla="*/ 261556 w 1583512"/>
                <a:gd name="connsiteY31" fmla="*/ 809139 h 2067963"/>
                <a:gd name="connsiteX32" fmla="*/ 263490 w 1583512"/>
                <a:gd name="connsiteY32" fmla="*/ 815292 h 2067963"/>
                <a:gd name="connsiteX33" fmla="*/ 266167 w 1583512"/>
                <a:gd name="connsiteY33" fmla="*/ 816273 h 2067963"/>
                <a:gd name="connsiteX34" fmla="*/ 283988 w 1583512"/>
                <a:gd name="connsiteY34" fmla="*/ 817626 h 2067963"/>
                <a:gd name="connsiteX35" fmla="*/ 289160 w 1583512"/>
                <a:gd name="connsiteY35" fmla="*/ 817178 h 2067963"/>
                <a:gd name="connsiteX36" fmla="*/ 289979 w 1583512"/>
                <a:gd name="connsiteY36" fmla="*/ 815387 h 2067963"/>
                <a:gd name="connsiteX37" fmla="*/ 291246 w 1583512"/>
                <a:gd name="connsiteY37" fmla="*/ 815549 h 2067963"/>
                <a:gd name="connsiteX38" fmla="*/ 297799 w 1583512"/>
                <a:gd name="connsiteY38" fmla="*/ 819855 h 2067963"/>
                <a:gd name="connsiteX39" fmla="*/ 298542 w 1583512"/>
                <a:gd name="connsiteY39" fmla="*/ 821093 h 2067963"/>
                <a:gd name="connsiteX40" fmla="*/ 305838 w 1583512"/>
                <a:gd name="connsiteY40" fmla="*/ 822236 h 2067963"/>
                <a:gd name="connsiteX41" fmla="*/ 312353 w 1583512"/>
                <a:gd name="connsiteY41" fmla="*/ 819655 h 2067963"/>
                <a:gd name="connsiteX42" fmla="*/ 321431 w 1583512"/>
                <a:gd name="connsiteY42" fmla="*/ 813997 h 2067963"/>
                <a:gd name="connsiteX43" fmla="*/ 324183 w 1583512"/>
                <a:gd name="connsiteY43" fmla="*/ 802872 h 2067963"/>
                <a:gd name="connsiteX44" fmla="*/ 324717 w 1583512"/>
                <a:gd name="connsiteY44" fmla="*/ 794452 h 2067963"/>
                <a:gd name="connsiteX45" fmla="*/ 312725 w 1583512"/>
                <a:gd name="connsiteY45" fmla="*/ 784927 h 2067963"/>
                <a:gd name="connsiteX46" fmla="*/ 318306 w 1583512"/>
                <a:gd name="connsiteY46" fmla="*/ 784565 h 2067963"/>
                <a:gd name="connsiteX47" fmla="*/ 322955 w 1583512"/>
                <a:gd name="connsiteY47" fmla="*/ 712908 h 2067963"/>
                <a:gd name="connsiteX48" fmla="*/ 322136 w 1583512"/>
                <a:gd name="connsiteY48" fmla="*/ 636870 h 2067963"/>
                <a:gd name="connsiteX49" fmla="*/ 321726 w 1583512"/>
                <a:gd name="connsiteY49" fmla="*/ 598970 h 2067963"/>
                <a:gd name="connsiteX50" fmla="*/ 325898 w 1583512"/>
                <a:gd name="connsiteY50" fmla="*/ 338795 h 2067963"/>
                <a:gd name="connsiteX51" fmla="*/ 335709 w 1583512"/>
                <a:gd name="connsiteY51" fmla="*/ 325364 h 2067963"/>
                <a:gd name="connsiteX52" fmla="*/ 330346 w 1583512"/>
                <a:gd name="connsiteY52" fmla="*/ 310477 h 2067963"/>
                <a:gd name="connsiteX53" fmla="*/ 343814 w 1583512"/>
                <a:gd name="connsiteY53" fmla="*/ 300580 h 2067963"/>
                <a:gd name="connsiteX54" fmla="*/ 338309 w 1583512"/>
                <a:gd name="connsiteY54" fmla="*/ 279854 h 2067963"/>
                <a:gd name="connsiteX55" fmla="*/ 351777 w 1583512"/>
                <a:gd name="connsiteY55" fmla="*/ 272139 h 2067963"/>
                <a:gd name="connsiteX56" fmla="*/ 345824 w 1583512"/>
                <a:gd name="connsiteY56" fmla="*/ 247955 h 2067963"/>
                <a:gd name="connsiteX57" fmla="*/ 363569 w 1583512"/>
                <a:gd name="connsiteY57" fmla="*/ 233096 h 2067963"/>
                <a:gd name="connsiteX58" fmla="*/ 355035 w 1583512"/>
                <a:gd name="connsiteY58" fmla="*/ 213970 h 2067963"/>
                <a:gd name="connsiteX59" fmla="*/ 367798 w 1583512"/>
                <a:gd name="connsiteY59" fmla="*/ 188928 h 2067963"/>
                <a:gd name="connsiteX60" fmla="*/ 374047 w 1583512"/>
                <a:gd name="connsiteY60" fmla="*/ 142942 h 2067963"/>
                <a:gd name="connsiteX61" fmla="*/ 376580 w 1583512"/>
                <a:gd name="connsiteY61" fmla="*/ 124511 h 2067963"/>
                <a:gd name="connsiteX62" fmla="*/ 389639 w 1583512"/>
                <a:gd name="connsiteY62" fmla="*/ 91259 h 2067963"/>
                <a:gd name="connsiteX63" fmla="*/ 387296 w 1583512"/>
                <a:gd name="connsiteY63" fmla="*/ 75990 h 2067963"/>
                <a:gd name="connsiteX64" fmla="*/ 403927 w 1583512"/>
                <a:gd name="connsiteY64" fmla="*/ 70113 h 2067963"/>
                <a:gd name="connsiteX65" fmla="*/ 391163 w 1583512"/>
                <a:gd name="connsiteY65" fmla="*/ 55302 h 2067963"/>
                <a:gd name="connsiteX66" fmla="*/ 405079 w 1583512"/>
                <a:gd name="connsiteY66" fmla="*/ 45558 h 2067963"/>
                <a:gd name="connsiteX67" fmla="*/ 411851 w 1583512"/>
                <a:gd name="connsiteY67" fmla="*/ 26803 h 2067963"/>
                <a:gd name="connsiteX68" fmla="*/ 416652 w 1583512"/>
                <a:gd name="connsiteY68" fmla="*/ 18679 h 2067963"/>
                <a:gd name="connsiteX69" fmla="*/ 412051 w 1583512"/>
                <a:gd name="connsiteY69" fmla="*/ 8334 h 2067963"/>
                <a:gd name="connsiteX70" fmla="*/ 416404 w 1583512"/>
                <a:gd name="connsiteY70" fmla="*/ 0 h 2067963"/>
                <a:gd name="connsiteX71" fmla="*/ 432073 w 1583512"/>
                <a:gd name="connsiteY71" fmla="*/ 14288 h 2067963"/>
                <a:gd name="connsiteX72" fmla="*/ 430435 w 1583512"/>
                <a:gd name="connsiteY72" fmla="*/ 18459 h 2067963"/>
                <a:gd name="connsiteX73" fmla="*/ 445018 w 1583512"/>
                <a:gd name="connsiteY73" fmla="*/ 22688 h 2067963"/>
                <a:gd name="connsiteX74" fmla="*/ 443703 w 1583512"/>
                <a:gd name="connsiteY74" fmla="*/ 35709 h 2067963"/>
                <a:gd name="connsiteX75" fmla="*/ 462429 w 1583512"/>
                <a:gd name="connsiteY75" fmla="*/ 41215 h 2067963"/>
                <a:gd name="connsiteX76" fmla="*/ 464239 w 1583512"/>
                <a:gd name="connsiteY76" fmla="*/ 48311 h 2067963"/>
                <a:gd name="connsiteX77" fmla="*/ 478727 w 1583512"/>
                <a:gd name="connsiteY77" fmla="*/ 52711 h 2067963"/>
                <a:gd name="connsiteX78" fmla="*/ 507587 w 1583512"/>
                <a:gd name="connsiteY78" fmla="*/ 102632 h 2067963"/>
                <a:gd name="connsiteX79" fmla="*/ 549421 w 1583512"/>
                <a:gd name="connsiteY79" fmla="*/ 99679 h 2067963"/>
                <a:gd name="connsiteX80" fmla="*/ 566052 w 1583512"/>
                <a:gd name="connsiteY80" fmla="*/ 97460 h 2067963"/>
                <a:gd name="connsiteX81" fmla="*/ 576434 w 1583512"/>
                <a:gd name="connsiteY81" fmla="*/ 95983 h 2067963"/>
                <a:gd name="connsiteX82" fmla="*/ 582720 w 1583512"/>
                <a:gd name="connsiteY82" fmla="*/ 98574 h 2067963"/>
                <a:gd name="connsiteX83" fmla="*/ 658587 w 1583512"/>
                <a:gd name="connsiteY83" fmla="*/ 152971 h 2067963"/>
                <a:gd name="connsiteX84" fmla="*/ 665940 w 1583512"/>
                <a:gd name="connsiteY84" fmla="*/ 157848 h 2067963"/>
                <a:gd name="connsiteX85" fmla="*/ 672265 w 1583512"/>
                <a:gd name="connsiteY85" fmla="*/ 158515 h 2067963"/>
                <a:gd name="connsiteX86" fmla="*/ 739607 w 1583512"/>
                <a:gd name="connsiteY86" fmla="*/ 158887 h 2067963"/>
                <a:gd name="connsiteX87" fmla="*/ 765877 w 1583512"/>
                <a:gd name="connsiteY87" fmla="*/ 161106 h 2067963"/>
                <a:gd name="connsiteX88" fmla="*/ 774916 w 1583512"/>
                <a:gd name="connsiteY88" fmla="*/ 155686 h 2067963"/>
                <a:gd name="connsiteX89" fmla="*/ 780126 w 1583512"/>
                <a:gd name="connsiteY89" fmla="*/ 162706 h 2067963"/>
                <a:gd name="connsiteX90" fmla="*/ 787079 w 1583512"/>
                <a:gd name="connsiteY90" fmla="*/ 171983 h 2067963"/>
                <a:gd name="connsiteX91" fmla="*/ 795490 w 1583512"/>
                <a:gd name="connsiteY91" fmla="*/ 181832 h 2067963"/>
                <a:gd name="connsiteX92" fmla="*/ 807320 w 1583512"/>
                <a:gd name="connsiteY92" fmla="*/ 192548 h 2067963"/>
                <a:gd name="connsiteX93" fmla="*/ 822874 w 1583512"/>
                <a:gd name="connsiteY93" fmla="*/ 199577 h 2067963"/>
                <a:gd name="connsiteX94" fmla="*/ 838152 w 1583512"/>
                <a:gd name="connsiteY94" fmla="*/ 203025 h 2067963"/>
                <a:gd name="connsiteX95" fmla="*/ 850354 w 1583512"/>
                <a:gd name="connsiteY95" fmla="*/ 204063 h 2067963"/>
                <a:gd name="connsiteX96" fmla="*/ 852440 w 1583512"/>
                <a:gd name="connsiteY96" fmla="*/ 210636 h 2067963"/>
                <a:gd name="connsiteX97" fmla="*/ 856545 w 1583512"/>
                <a:gd name="connsiteY97" fmla="*/ 217284 h 2067963"/>
                <a:gd name="connsiteX98" fmla="*/ 860031 w 1583512"/>
                <a:gd name="connsiteY98" fmla="*/ 225047 h 2067963"/>
                <a:gd name="connsiteX99" fmla="*/ 869852 w 1583512"/>
                <a:gd name="connsiteY99" fmla="*/ 228028 h 2067963"/>
                <a:gd name="connsiteX100" fmla="*/ 874833 w 1583512"/>
                <a:gd name="connsiteY100" fmla="*/ 230409 h 2067963"/>
                <a:gd name="connsiteX101" fmla="*/ 883730 w 1583512"/>
                <a:gd name="connsiteY101" fmla="*/ 235058 h 2067963"/>
                <a:gd name="connsiteX102" fmla="*/ 886482 w 1583512"/>
                <a:gd name="connsiteY102" fmla="*/ 240973 h 2067963"/>
                <a:gd name="connsiteX103" fmla="*/ 888530 w 1583512"/>
                <a:gd name="connsiteY103" fmla="*/ 259823 h 2067963"/>
                <a:gd name="connsiteX104" fmla="*/ 896303 w 1583512"/>
                <a:gd name="connsiteY104" fmla="*/ 261680 h 2067963"/>
                <a:gd name="connsiteX105" fmla="*/ 906856 w 1583512"/>
                <a:gd name="connsiteY105" fmla="*/ 264262 h 2067963"/>
                <a:gd name="connsiteX106" fmla="*/ 913676 w 1583512"/>
                <a:gd name="connsiteY106" fmla="*/ 274444 h 2067963"/>
                <a:gd name="connsiteX107" fmla="*/ 918886 w 1583512"/>
                <a:gd name="connsiteY107" fmla="*/ 276673 h 2067963"/>
                <a:gd name="connsiteX108" fmla="*/ 913524 w 1583512"/>
                <a:gd name="connsiteY108" fmla="*/ 286569 h 2067963"/>
                <a:gd name="connsiteX109" fmla="*/ 905037 w 1583512"/>
                <a:gd name="connsiteY109" fmla="*/ 297609 h 2067963"/>
                <a:gd name="connsiteX110" fmla="*/ 903513 w 1583512"/>
                <a:gd name="connsiteY110" fmla="*/ 310953 h 2067963"/>
                <a:gd name="connsiteX111" fmla="*/ 905075 w 1583512"/>
                <a:gd name="connsiteY111" fmla="*/ 320030 h 2067963"/>
                <a:gd name="connsiteX112" fmla="*/ 909095 w 1583512"/>
                <a:gd name="connsiteY112" fmla="*/ 330155 h 2067963"/>
                <a:gd name="connsiteX113" fmla="*/ 906504 w 1583512"/>
                <a:gd name="connsiteY113" fmla="*/ 344605 h 2067963"/>
                <a:gd name="connsiteX114" fmla="*/ 905018 w 1583512"/>
                <a:gd name="connsiteY114" fmla="*/ 358816 h 2067963"/>
                <a:gd name="connsiteX115" fmla="*/ 910190 w 1583512"/>
                <a:gd name="connsiteY115" fmla="*/ 369332 h 2067963"/>
                <a:gd name="connsiteX116" fmla="*/ 910561 w 1583512"/>
                <a:gd name="connsiteY116" fmla="*/ 384029 h 2067963"/>
                <a:gd name="connsiteX117" fmla="*/ 924592 w 1583512"/>
                <a:gd name="connsiteY117" fmla="*/ 380381 h 2067963"/>
                <a:gd name="connsiteX118" fmla="*/ 945728 w 1583512"/>
                <a:gd name="connsiteY118" fmla="*/ 360997 h 2067963"/>
                <a:gd name="connsiteX119" fmla="*/ 948776 w 1583512"/>
                <a:gd name="connsiteY119" fmla="*/ 360435 h 2067963"/>
                <a:gd name="connsiteX120" fmla="*/ 949404 w 1583512"/>
                <a:gd name="connsiteY120" fmla="*/ 358502 h 2067963"/>
                <a:gd name="connsiteX121" fmla="*/ 951529 w 1583512"/>
                <a:gd name="connsiteY121" fmla="*/ 355187 h 2067963"/>
                <a:gd name="connsiteX122" fmla="*/ 955510 w 1583512"/>
                <a:gd name="connsiteY122" fmla="*/ 352587 h 2067963"/>
                <a:gd name="connsiteX123" fmla="*/ 958748 w 1583512"/>
                <a:gd name="connsiteY123" fmla="*/ 343262 h 2067963"/>
                <a:gd name="connsiteX124" fmla="*/ 957758 w 1583512"/>
                <a:gd name="connsiteY124" fmla="*/ 338290 h 2067963"/>
                <a:gd name="connsiteX125" fmla="*/ 958320 w 1583512"/>
                <a:gd name="connsiteY125" fmla="*/ 336985 h 2067963"/>
                <a:gd name="connsiteX126" fmla="*/ 960177 w 1583512"/>
                <a:gd name="connsiteY126" fmla="*/ 336490 h 2067963"/>
                <a:gd name="connsiteX127" fmla="*/ 974131 w 1583512"/>
                <a:gd name="connsiteY127" fmla="*/ 341414 h 2067963"/>
                <a:gd name="connsiteX128" fmla="*/ 983209 w 1583512"/>
                <a:gd name="connsiteY128" fmla="*/ 343090 h 2067963"/>
                <a:gd name="connsiteX129" fmla="*/ 974874 w 1583512"/>
                <a:gd name="connsiteY129" fmla="*/ 320669 h 2067963"/>
                <a:gd name="connsiteX130" fmla="*/ 1011079 w 1583512"/>
                <a:gd name="connsiteY130" fmla="*/ 286140 h 2067963"/>
                <a:gd name="connsiteX131" fmla="*/ 1057666 w 1583512"/>
                <a:gd name="connsiteY131" fmla="*/ 241716 h 2067963"/>
                <a:gd name="connsiteX132" fmla="*/ 1063057 w 1583512"/>
                <a:gd name="connsiteY132" fmla="*/ 236706 h 2067963"/>
                <a:gd name="connsiteX133" fmla="*/ 1069162 w 1583512"/>
                <a:gd name="connsiteY133" fmla="*/ 232467 h 2067963"/>
                <a:gd name="connsiteX134" fmla="*/ 1074906 w 1583512"/>
                <a:gd name="connsiteY134" fmla="*/ 230619 h 2067963"/>
                <a:gd name="connsiteX135" fmla="*/ 1098461 w 1583512"/>
                <a:gd name="connsiteY135" fmla="*/ 229924 h 2067963"/>
                <a:gd name="connsiteX136" fmla="*/ 1123874 w 1583512"/>
                <a:gd name="connsiteY136" fmla="*/ 229428 h 2067963"/>
                <a:gd name="connsiteX137" fmla="*/ 1148172 w 1583512"/>
                <a:gd name="connsiteY137" fmla="*/ 227666 h 2067963"/>
                <a:gd name="connsiteX138" fmla="*/ 1161117 w 1583512"/>
                <a:gd name="connsiteY138" fmla="*/ 227295 h 2067963"/>
                <a:gd name="connsiteX139" fmla="*/ 1170013 w 1583512"/>
                <a:gd name="connsiteY139" fmla="*/ 231362 h 2067963"/>
                <a:gd name="connsiteX140" fmla="*/ 1167679 w 1583512"/>
                <a:gd name="connsiteY140" fmla="*/ 240316 h 2067963"/>
                <a:gd name="connsiteX141" fmla="*/ 1179290 w 1583512"/>
                <a:gd name="connsiteY141" fmla="*/ 248240 h 2067963"/>
                <a:gd name="connsiteX142" fmla="*/ 1191035 w 1583512"/>
                <a:gd name="connsiteY142" fmla="*/ 252708 h 2067963"/>
                <a:gd name="connsiteX143" fmla="*/ 1190511 w 1583512"/>
                <a:gd name="connsiteY143" fmla="*/ 256041 h 2067963"/>
                <a:gd name="connsiteX144" fmla="*/ 1209227 w 1583512"/>
                <a:gd name="connsiteY144" fmla="*/ 268767 h 2067963"/>
                <a:gd name="connsiteX145" fmla="*/ 1225153 w 1583512"/>
                <a:gd name="connsiteY145" fmla="*/ 276520 h 2067963"/>
                <a:gd name="connsiteX146" fmla="*/ 1250690 w 1583512"/>
                <a:gd name="connsiteY146" fmla="*/ 277968 h 2067963"/>
                <a:gd name="connsiteX147" fmla="*/ 1294171 w 1583512"/>
                <a:gd name="connsiteY147" fmla="*/ 279082 h 2067963"/>
                <a:gd name="connsiteX148" fmla="*/ 1308621 w 1583512"/>
                <a:gd name="connsiteY148" fmla="*/ 277225 h 2067963"/>
                <a:gd name="connsiteX149" fmla="*/ 1325985 w 1583512"/>
                <a:gd name="connsiteY149" fmla="*/ 276330 h 2067963"/>
                <a:gd name="connsiteX150" fmla="*/ 1342282 w 1583512"/>
                <a:gd name="connsiteY150" fmla="*/ 275587 h 2067963"/>
                <a:gd name="connsiteX151" fmla="*/ 1354855 w 1583512"/>
                <a:gd name="connsiteY151" fmla="*/ 274844 h 2067963"/>
                <a:gd name="connsiteX152" fmla="*/ 1364866 w 1583512"/>
                <a:gd name="connsiteY152" fmla="*/ 275215 h 2067963"/>
                <a:gd name="connsiteX153" fmla="*/ 1385973 w 1583512"/>
                <a:gd name="connsiteY153" fmla="*/ 275958 h 2067963"/>
                <a:gd name="connsiteX154" fmla="*/ 1386297 w 1583512"/>
                <a:gd name="connsiteY154" fmla="*/ 284578 h 2067963"/>
                <a:gd name="connsiteX155" fmla="*/ 1378420 w 1583512"/>
                <a:gd name="connsiteY155" fmla="*/ 295294 h 2067963"/>
                <a:gd name="connsiteX156" fmla="*/ 1382144 w 1583512"/>
                <a:gd name="connsiteY156" fmla="*/ 311553 h 2067963"/>
                <a:gd name="connsiteX157" fmla="*/ 1388212 w 1583512"/>
                <a:gd name="connsiteY157" fmla="*/ 314639 h 2067963"/>
                <a:gd name="connsiteX158" fmla="*/ 1386688 w 1583512"/>
                <a:gd name="connsiteY158" fmla="*/ 322764 h 2067963"/>
                <a:gd name="connsiteX159" fmla="*/ 1386535 w 1583512"/>
                <a:gd name="connsiteY159" fmla="*/ 340500 h 2067963"/>
                <a:gd name="connsiteX160" fmla="*/ 1391517 w 1583512"/>
                <a:gd name="connsiteY160" fmla="*/ 366322 h 2067963"/>
                <a:gd name="connsiteX161" fmla="*/ 1386754 w 1583512"/>
                <a:gd name="connsiteY161" fmla="*/ 381476 h 2067963"/>
                <a:gd name="connsiteX162" fmla="*/ 1382316 w 1583512"/>
                <a:gd name="connsiteY162" fmla="*/ 395021 h 2067963"/>
                <a:gd name="connsiteX163" fmla="*/ 1381754 w 1583512"/>
                <a:gd name="connsiteY163" fmla="*/ 399993 h 2067963"/>
                <a:gd name="connsiteX164" fmla="*/ 1385402 w 1583512"/>
                <a:gd name="connsiteY164" fmla="*/ 405127 h 2067963"/>
                <a:gd name="connsiteX165" fmla="*/ 1395089 w 1583512"/>
                <a:gd name="connsiteY165" fmla="*/ 415385 h 2067963"/>
                <a:gd name="connsiteX166" fmla="*/ 1395165 w 1583512"/>
                <a:gd name="connsiteY166" fmla="*/ 427044 h 2067963"/>
                <a:gd name="connsiteX167" fmla="*/ 1395765 w 1583512"/>
                <a:gd name="connsiteY167" fmla="*/ 436359 h 2067963"/>
                <a:gd name="connsiteX168" fmla="*/ 1398746 w 1583512"/>
                <a:gd name="connsiteY168" fmla="*/ 441941 h 2067963"/>
                <a:gd name="connsiteX169" fmla="*/ 1406300 w 1583512"/>
                <a:gd name="connsiteY169" fmla="*/ 443703 h 2067963"/>
                <a:gd name="connsiteX170" fmla="*/ 1409614 w 1583512"/>
                <a:gd name="connsiteY170" fmla="*/ 447313 h 2067963"/>
                <a:gd name="connsiteX171" fmla="*/ 1413520 w 1583512"/>
                <a:gd name="connsiteY171" fmla="*/ 457828 h 2067963"/>
                <a:gd name="connsiteX172" fmla="*/ 1416120 w 1583512"/>
                <a:gd name="connsiteY172" fmla="*/ 465972 h 2067963"/>
                <a:gd name="connsiteX173" fmla="*/ 1422025 w 1583512"/>
                <a:gd name="connsiteY173" fmla="*/ 474497 h 2067963"/>
                <a:gd name="connsiteX174" fmla="*/ 1429769 w 1583512"/>
                <a:gd name="connsiteY174" fmla="*/ 482717 h 2067963"/>
                <a:gd name="connsiteX175" fmla="*/ 1432036 w 1583512"/>
                <a:gd name="connsiteY175" fmla="*/ 492985 h 2067963"/>
                <a:gd name="connsiteX176" fmla="*/ 1439056 w 1583512"/>
                <a:gd name="connsiteY176" fmla="*/ 501510 h 2067963"/>
                <a:gd name="connsiteX177" fmla="*/ 1444562 w 1583512"/>
                <a:gd name="connsiteY177" fmla="*/ 508987 h 2067963"/>
                <a:gd name="connsiteX178" fmla="*/ 1450515 w 1583512"/>
                <a:gd name="connsiteY178" fmla="*/ 511159 h 2067963"/>
                <a:gd name="connsiteX179" fmla="*/ 1460821 w 1583512"/>
                <a:gd name="connsiteY179" fmla="*/ 511530 h 2067963"/>
                <a:gd name="connsiteX180" fmla="*/ 1470308 w 1583512"/>
                <a:gd name="connsiteY180" fmla="*/ 513874 h 2067963"/>
                <a:gd name="connsiteX181" fmla="*/ 1476051 w 1583512"/>
                <a:gd name="connsiteY181" fmla="*/ 517445 h 2067963"/>
                <a:gd name="connsiteX182" fmla="*/ 1484538 w 1583512"/>
                <a:gd name="connsiteY182" fmla="*/ 523065 h 2067963"/>
                <a:gd name="connsiteX183" fmla="*/ 1492672 w 1583512"/>
                <a:gd name="connsiteY183" fmla="*/ 528237 h 2067963"/>
                <a:gd name="connsiteX184" fmla="*/ 1491567 w 1583512"/>
                <a:gd name="connsiteY184" fmla="*/ 531600 h 2067963"/>
                <a:gd name="connsiteX185" fmla="*/ 1489710 w 1583512"/>
                <a:gd name="connsiteY185" fmla="*/ 540830 h 2067963"/>
                <a:gd name="connsiteX186" fmla="*/ 1489339 w 1583512"/>
                <a:gd name="connsiteY186" fmla="*/ 551955 h 2067963"/>
                <a:gd name="connsiteX187" fmla="*/ 1490863 w 1583512"/>
                <a:gd name="connsiteY187" fmla="*/ 561118 h 2067963"/>
                <a:gd name="connsiteX188" fmla="*/ 1492672 w 1583512"/>
                <a:gd name="connsiteY188" fmla="*/ 571500 h 2067963"/>
                <a:gd name="connsiteX189" fmla="*/ 1492672 w 1583512"/>
                <a:gd name="connsiteY189" fmla="*/ 578977 h 2067963"/>
                <a:gd name="connsiteX190" fmla="*/ 1497149 w 1583512"/>
                <a:gd name="connsiteY190" fmla="*/ 585921 h 2067963"/>
                <a:gd name="connsiteX191" fmla="*/ 1503064 w 1583512"/>
                <a:gd name="connsiteY191" fmla="*/ 591093 h 2067963"/>
                <a:gd name="connsiteX192" fmla="*/ 1487129 w 1583512"/>
                <a:gd name="connsiteY192" fmla="*/ 601608 h 2067963"/>
                <a:gd name="connsiteX193" fmla="*/ 1482585 w 1583512"/>
                <a:gd name="connsiteY193" fmla="*/ 603742 h 2067963"/>
                <a:gd name="connsiteX194" fmla="*/ 1480766 w 1583512"/>
                <a:gd name="connsiteY194" fmla="*/ 604599 h 2067963"/>
                <a:gd name="connsiteX195" fmla="*/ 1473880 w 1583512"/>
                <a:gd name="connsiteY195" fmla="*/ 612724 h 2067963"/>
                <a:gd name="connsiteX196" fmla="*/ 1466888 w 1583512"/>
                <a:gd name="connsiteY196" fmla="*/ 617077 h 2067963"/>
                <a:gd name="connsiteX197" fmla="*/ 1463364 w 1583512"/>
                <a:gd name="connsiteY197" fmla="*/ 619868 h 2067963"/>
                <a:gd name="connsiteX198" fmla="*/ 1459497 w 1583512"/>
                <a:gd name="connsiteY198" fmla="*/ 624421 h 2067963"/>
                <a:gd name="connsiteX199" fmla="*/ 1452915 w 1583512"/>
                <a:gd name="connsiteY199" fmla="*/ 629022 h 2067963"/>
                <a:gd name="connsiteX200" fmla="*/ 1449934 w 1583512"/>
                <a:gd name="connsiteY200" fmla="*/ 632879 h 2067963"/>
                <a:gd name="connsiteX201" fmla="*/ 1450419 w 1583512"/>
                <a:gd name="connsiteY201" fmla="*/ 636746 h 2067963"/>
                <a:gd name="connsiteX202" fmla="*/ 1450867 w 1583512"/>
                <a:gd name="connsiteY202" fmla="*/ 640651 h 2067963"/>
                <a:gd name="connsiteX203" fmla="*/ 1451648 w 1583512"/>
                <a:gd name="connsiteY203" fmla="*/ 648043 h 2067963"/>
                <a:gd name="connsiteX204" fmla="*/ 1448000 w 1583512"/>
                <a:gd name="connsiteY204" fmla="*/ 650910 h 2067963"/>
                <a:gd name="connsiteX205" fmla="*/ 1444990 w 1583512"/>
                <a:gd name="connsiteY205" fmla="*/ 653996 h 2067963"/>
                <a:gd name="connsiteX206" fmla="*/ 1440561 w 1583512"/>
                <a:gd name="connsiteY206" fmla="*/ 659901 h 2067963"/>
                <a:gd name="connsiteX207" fmla="*/ 1441599 w 1583512"/>
                <a:gd name="connsiteY207" fmla="*/ 665569 h 2067963"/>
                <a:gd name="connsiteX208" fmla="*/ 1442009 w 1583512"/>
                <a:gd name="connsiteY208" fmla="*/ 666559 h 2067963"/>
                <a:gd name="connsiteX209" fmla="*/ 1447219 w 1583512"/>
                <a:gd name="connsiteY209" fmla="*/ 676903 h 2067963"/>
                <a:gd name="connsiteX210" fmla="*/ 1446438 w 1583512"/>
                <a:gd name="connsiteY210" fmla="*/ 687000 h 2067963"/>
                <a:gd name="connsiteX211" fmla="*/ 1445438 w 1583512"/>
                <a:gd name="connsiteY211" fmla="*/ 693734 h 2067963"/>
                <a:gd name="connsiteX212" fmla="*/ 1446828 w 1583512"/>
                <a:gd name="connsiteY212" fmla="*/ 704374 h 2067963"/>
                <a:gd name="connsiteX213" fmla="*/ 1446828 w 1583512"/>
                <a:gd name="connsiteY213" fmla="*/ 714013 h 2067963"/>
                <a:gd name="connsiteX214" fmla="*/ 1447238 w 1583512"/>
                <a:gd name="connsiteY214" fmla="*/ 726519 h 2067963"/>
                <a:gd name="connsiteX215" fmla="*/ 1446457 w 1583512"/>
                <a:gd name="connsiteY215" fmla="*/ 732139 h 2067963"/>
                <a:gd name="connsiteX216" fmla="*/ 1444228 w 1583512"/>
                <a:gd name="connsiteY216" fmla="*/ 738054 h 2067963"/>
                <a:gd name="connsiteX217" fmla="*/ 1444228 w 1583512"/>
                <a:gd name="connsiteY217" fmla="*/ 741788 h 2067963"/>
                <a:gd name="connsiteX218" fmla="*/ 1443161 w 1583512"/>
                <a:gd name="connsiteY218" fmla="*/ 749875 h 2067963"/>
                <a:gd name="connsiteX219" fmla="*/ 1440894 w 1583512"/>
                <a:gd name="connsiteY219" fmla="*/ 758047 h 2067963"/>
                <a:gd name="connsiteX220" fmla="*/ 1436465 w 1583512"/>
                <a:gd name="connsiteY220" fmla="*/ 766181 h 2067963"/>
                <a:gd name="connsiteX221" fmla="*/ 1432408 w 1583512"/>
                <a:gd name="connsiteY221" fmla="*/ 774316 h 2067963"/>
                <a:gd name="connsiteX222" fmla="*/ 1427969 w 1583512"/>
                <a:gd name="connsiteY222" fmla="*/ 782403 h 2067963"/>
                <a:gd name="connsiteX223" fmla="*/ 1423502 w 1583512"/>
                <a:gd name="connsiteY223" fmla="*/ 788394 h 2067963"/>
                <a:gd name="connsiteX224" fmla="*/ 1417253 w 1583512"/>
                <a:gd name="connsiteY224" fmla="*/ 794966 h 2067963"/>
                <a:gd name="connsiteX225" fmla="*/ 1415739 w 1583512"/>
                <a:gd name="connsiteY225" fmla="*/ 800595 h 2067963"/>
                <a:gd name="connsiteX226" fmla="*/ 1409824 w 1583512"/>
                <a:gd name="connsiteY226" fmla="*/ 806139 h 2067963"/>
                <a:gd name="connsiteX227" fmla="*/ 1406128 w 1583512"/>
                <a:gd name="connsiteY227" fmla="*/ 811349 h 2067963"/>
                <a:gd name="connsiteX228" fmla="*/ 1406128 w 1583512"/>
                <a:gd name="connsiteY228" fmla="*/ 817635 h 2067963"/>
                <a:gd name="connsiteX229" fmla="*/ 1407576 w 1583512"/>
                <a:gd name="connsiteY229" fmla="*/ 822436 h 2067963"/>
                <a:gd name="connsiteX230" fmla="*/ 1409843 w 1583512"/>
                <a:gd name="connsiteY230" fmla="*/ 828637 h 2067963"/>
                <a:gd name="connsiteX231" fmla="*/ 1409433 w 1583512"/>
                <a:gd name="connsiteY231" fmla="*/ 834257 h 2067963"/>
                <a:gd name="connsiteX232" fmla="*/ 1412024 w 1583512"/>
                <a:gd name="connsiteY232" fmla="*/ 838733 h 2067963"/>
                <a:gd name="connsiteX233" fmla="*/ 1417196 w 1583512"/>
                <a:gd name="connsiteY233" fmla="*/ 844639 h 2067963"/>
                <a:gd name="connsiteX234" fmla="*/ 1422702 w 1583512"/>
                <a:gd name="connsiteY234" fmla="*/ 846572 h 2067963"/>
                <a:gd name="connsiteX235" fmla="*/ 1425302 w 1583512"/>
                <a:gd name="connsiteY235" fmla="*/ 852859 h 2067963"/>
                <a:gd name="connsiteX236" fmla="*/ 1425340 w 1583512"/>
                <a:gd name="connsiteY236" fmla="*/ 860574 h 2067963"/>
                <a:gd name="connsiteX237" fmla="*/ 1428245 w 1583512"/>
                <a:gd name="connsiteY237" fmla="*/ 866194 h 2067963"/>
                <a:gd name="connsiteX238" fmla="*/ 1429398 w 1583512"/>
                <a:gd name="connsiteY238" fmla="*/ 872395 h 2067963"/>
                <a:gd name="connsiteX239" fmla="*/ 1429360 w 1583512"/>
                <a:gd name="connsiteY239" fmla="*/ 882825 h 2067963"/>
                <a:gd name="connsiteX240" fmla="*/ 1427169 w 1583512"/>
                <a:gd name="connsiteY240" fmla="*/ 890168 h 2067963"/>
                <a:gd name="connsiteX241" fmla="*/ 1425731 w 1583512"/>
                <a:gd name="connsiteY241" fmla="*/ 895340 h 2067963"/>
                <a:gd name="connsiteX242" fmla="*/ 1428636 w 1583512"/>
                <a:gd name="connsiteY242" fmla="*/ 903551 h 2067963"/>
                <a:gd name="connsiteX243" fmla="*/ 1425321 w 1583512"/>
                <a:gd name="connsiteY243" fmla="*/ 912457 h 2067963"/>
                <a:gd name="connsiteX244" fmla="*/ 1420892 w 1583512"/>
                <a:gd name="connsiteY244" fmla="*/ 916810 h 2067963"/>
                <a:gd name="connsiteX245" fmla="*/ 1419816 w 1583512"/>
                <a:gd name="connsiteY245" fmla="*/ 923830 h 2067963"/>
                <a:gd name="connsiteX246" fmla="*/ 1420844 w 1583512"/>
                <a:gd name="connsiteY246" fmla="*/ 932050 h 2067963"/>
                <a:gd name="connsiteX247" fmla="*/ 1422740 w 1583512"/>
                <a:gd name="connsiteY247" fmla="*/ 939394 h 2067963"/>
                <a:gd name="connsiteX248" fmla="*/ 1424597 w 1583512"/>
                <a:gd name="connsiteY248" fmla="*/ 943080 h 2067963"/>
                <a:gd name="connsiteX249" fmla="*/ 1425340 w 1583512"/>
                <a:gd name="connsiteY249" fmla="*/ 950109 h 2067963"/>
                <a:gd name="connsiteX250" fmla="*/ 1424559 w 1583512"/>
                <a:gd name="connsiteY250" fmla="*/ 958691 h 2067963"/>
                <a:gd name="connsiteX251" fmla="*/ 1423854 w 1583512"/>
                <a:gd name="connsiteY251" fmla="*/ 966778 h 2067963"/>
                <a:gd name="connsiteX252" fmla="*/ 1426835 w 1583512"/>
                <a:gd name="connsiteY252" fmla="*/ 972321 h 2067963"/>
                <a:gd name="connsiteX253" fmla="*/ 1430150 w 1583512"/>
                <a:gd name="connsiteY253" fmla="*/ 978684 h 2067963"/>
                <a:gd name="connsiteX254" fmla="*/ 1433465 w 1583512"/>
                <a:gd name="connsiteY254" fmla="*/ 983523 h 2067963"/>
                <a:gd name="connsiteX255" fmla="*/ 1427179 w 1583512"/>
                <a:gd name="connsiteY255" fmla="*/ 983075 h 2067963"/>
                <a:gd name="connsiteX256" fmla="*/ 1418692 w 1583512"/>
                <a:gd name="connsiteY256" fmla="*/ 983447 h 2067963"/>
                <a:gd name="connsiteX257" fmla="*/ 1409795 w 1583512"/>
                <a:gd name="connsiteY257" fmla="*/ 988619 h 2067963"/>
                <a:gd name="connsiteX258" fmla="*/ 1401985 w 1583512"/>
                <a:gd name="connsiteY258" fmla="*/ 992391 h 2067963"/>
                <a:gd name="connsiteX259" fmla="*/ 1396479 w 1583512"/>
                <a:gd name="connsiteY259" fmla="*/ 998220 h 2067963"/>
                <a:gd name="connsiteX260" fmla="*/ 1394993 w 1583512"/>
                <a:gd name="connsiteY260" fmla="*/ 1004878 h 2067963"/>
                <a:gd name="connsiteX261" fmla="*/ 1396479 w 1583512"/>
                <a:gd name="connsiteY261" fmla="*/ 1011898 h 2067963"/>
                <a:gd name="connsiteX262" fmla="*/ 1401613 w 1583512"/>
                <a:gd name="connsiteY262" fmla="*/ 1014574 h 2067963"/>
                <a:gd name="connsiteX263" fmla="*/ 1401985 w 1583512"/>
                <a:gd name="connsiteY263" fmla="*/ 1017937 h 2067963"/>
                <a:gd name="connsiteX264" fmla="*/ 1400908 w 1583512"/>
                <a:gd name="connsiteY264" fmla="*/ 1022290 h 2067963"/>
                <a:gd name="connsiteX265" fmla="*/ 1403099 w 1583512"/>
                <a:gd name="connsiteY265" fmla="*/ 1033453 h 2067963"/>
                <a:gd name="connsiteX266" fmla="*/ 1402728 w 1583512"/>
                <a:gd name="connsiteY266" fmla="*/ 1038292 h 2067963"/>
                <a:gd name="connsiteX267" fmla="*/ 1399080 w 1583512"/>
                <a:gd name="connsiteY267" fmla="*/ 1042273 h 2067963"/>
                <a:gd name="connsiteX268" fmla="*/ 1392793 w 1583512"/>
                <a:gd name="connsiteY268" fmla="*/ 1046340 h 2067963"/>
                <a:gd name="connsiteX269" fmla="*/ 1389812 w 1583512"/>
                <a:gd name="connsiteY269" fmla="*/ 1051550 h 2067963"/>
                <a:gd name="connsiteX270" fmla="*/ 1387221 w 1583512"/>
                <a:gd name="connsiteY270" fmla="*/ 1058199 h 2067963"/>
                <a:gd name="connsiteX271" fmla="*/ 1390907 w 1583512"/>
                <a:gd name="connsiteY271" fmla="*/ 1064571 h 2067963"/>
                <a:gd name="connsiteX272" fmla="*/ 1391317 w 1583512"/>
                <a:gd name="connsiteY272" fmla="*/ 1067810 h 2067963"/>
                <a:gd name="connsiteX273" fmla="*/ 1389459 w 1583512"/>
                <a:gd name="connsiteY273" fmla="*/ 1074458 h 2067963"/>
                <a:gd name="connsiteX274" fmla="*/ 1391317 w 1583512"/>
                <a:gd name="connsiteY274" fmla="*/ 1080002 h 2067963"/>
                <a:gd name="connsiteX275" fmla="*/ 1386440 w 1583512"/>
                <a:gd name="connsiteY275" fmla="*/ 1085669 h 2067963"/>
                <a:gd name="connsiteX276" fmla="*/ 1382011 w 1583512"/>
                <a:gd name="connsiteY276" fmla="*/ 1094165 h 2067963"/>
                <a:gd name="connsiteX277" fmla="*/ 1383116 w 1583512"/>
                <a:gd name="connsiteY277" fmla="*/ 1097518 h 2067963"/>
                <a:gd name="connsiteX278" fmla="*/ 1382420 w 1583512"/>
                <a:gd name="connsiteY278" fmla="*/ 1105233 h 2067963"/>
                <a:gd name="connsiteX279" fmla="*/ 1380563 w 1583512"/>
                <a:gd name="connsiteY279" fmla="*/ 1109300 h 2067963"/>
                <a:gd name="connsiteX280" fmla="*/ 1379077 w 1583512"/>
                <a:gd name="connsiteY280" fmla="*/ 1117435 h 2067963"/>
                <a:gd name="connsiteX281" fmla="*/ 1373534 w 1583512"/>
                <a:gd name="connsiteY281" fmla="*/ 1119654 h 2067963"/>
                <a:gd name="connsiteX282" fmla="*/ 1363894 w 1583512"/>
                <a:gd name="connsiteY282" fmla="*/ 1123026 h 2067963"/>
                <a:gd name="connsiteX283" fmla="*/ 1358760 w 1583512"/>
                <a:gd name="connsiteY283" fmla="*/ 1127417 h 2067963"/>
                <a:gd name="connsiteX284" fmla="*/ 1353550 w 1583512"/>
                <a:gd name="connsiteY284" fmla="*/ 1129998 h 2067963"/>
                <a:gd name="connsiteX285" fmla="*/ 1346854 w 1583512"/>
                <a:gd name="connsiteY285" fmla="*/ 1137475 h 2067963"/>
                <a:gd name="connsiteX286" fmla="*/ 1342835 w 1583512"/>
                <a:gd name="connsiteY286" fmla="*/ 1145924 h 2067963"/>
                <a:gd name="connsiteX287" fmla="*/ 1342835 w 1583512"/>
                <a:gd name="connsiteY287" fmla="*/ 1154458 h 2067963"/>
                <a:gd name="connsiteX288" fmla="*/ 1342796 w 1583512"/>
                <a:gd name="connsiteY288" fmla="*/ 1161555 h 2067963"/>
                <a:gd name="connsiteX289" fmla="*/ 1343168 w 1583512"/>
                <a:gd name="connsiteY289" fmla="*/ 1168212 h 2067963"/>
                <a:gd name="connsiteX290" fmla="*/ 1340187 w 1583512"/>
                <a:gd name="connsiteY290" fmla="*/ 1172270 h 2067963"/>
                <a:gd name="connsiteX291" fmla="*/ 1339444 w 1583512"/>
                <a:gd name="connsiteY291" fmla="*/ 1177080 h 2067963"/>
                <a:gd name="connsiteX292" fmla="*/ 1333576 w 1583512"/>
                <a:gd name="connsiteY292" fmla="*/ 1182910 h 2067963"/>
                <a:gd name="connsiteX293" fmla="*/ 1326547 w 1583512"/>
                <a:gd name="connsiteY293" fmla="*/ 1185500 h 2067963"/>
                <a:gd name="connsiteX294" fmla="*/ 1319851 w 1583512"/>
                <a:gd name="connsiteY294" fmla="*/ 1187062 h 2067963"/>
                <a:gd name="connsiteX295" fmla="*/ 1313602 w 1583512"/>
                <a:gd name="connsiteY295" fmla="*/ 1187720 h 2067963"/>
                <a:gd name="connsiteX296" fmla="*/ 1308059 w 1583512"/>
                <a:gd name="connsiteY296" fmla="*/ 1194378 h 2067963"/>
                <a:gd name="connsiteX297" fmla="*/ 1308021 w 1583512"/>
                <a:gd name="connsiteY297" fmla="*/ 1198521 h 2067963"/>
                <a:gd name="connsiteX298" fmla="*/ 1304296 w 1583512"/>
                <a:gd name="connsiteY298" fmla="*/ 1201503 h 2067963"/>
                <a:gd name="connsiteX299" fmla="*/ 1299534 w 1583512"/>
                <a:gd name="connsiteY299" fmla="*/ 1202541 h 2067963"/>
                <a:gd name="connsiteX300" fmla="*/ 1294324 w 1583512"/>
                <a:gd name="connsiteY300" fmla="*/ 1205541 h 2067963"/>
                <a:gd name="connsiteX301" fmla="*/ 1292133 w 1583512"/>
                <a:gd name="connsiteY301" fmla="*/ 1208084 h 2067963"/>
                <a:gd name="connsiteX302" fmla="*/ 1286923 w 1583512"/>
                <a:gd name="connsiteY302" fmla="*/ 1210342 h 2067963"/>
                <a:gd name="connsiteX303" fmla="*/ 1277655 w 1583512"/>
                <a:gd name="connsiteY303" fmla="*/ 1209646 h 2067963"/>
                <a:gd name="connsiteX304" fmla="*/ 1268787 w 1583512"/>
                <a:gd name="connsiteY304" fmla="*/ 1210713 h 2067963"/>
                <a:gd name="connsiteX305" fmla="*/ 1262501 w 1583512"/>
                <a:gd name="connsiteY305" fmla="*/ 1209970 h 2067963"/>
                <a:gd name="connsiteX306" fmla="*/ 1255147 w 1583512"/>
                <a:gd name="connsiteY306" fmla="*/ 1211761 h 2067963"/>
                <a:gd name="connsiteX307" fmla="*/ 1247375 w 1583512"/>
                <a:gd name="connsiteY307" fmla="*/ 1207703 h 2067963"/>
                <a:gd name="connsiteX308" fmla="*/ 1245489 w 1583512"/>
                <a:gd name="connsiteY308" fmla="*/ 1202607 h 2067963"/>
                <a:gd name="connsiteX309" fmla="*/ 1239241 w 1583512"/>
                <a:gd name="connsiteY309" fmla="*/ 1199940 h 2067963"/>
                <a:gd name="connsiteX310" fmla="*/ 1238869 w 1583512"/>
                <a:gd name="connsiteY310" fmla="*/ 1203998 h 2067963"/>
                <a:gd name="connsiteX311" fmla="*/ 1241460 w 1583512"/>
                <a:gd name="connsiteY311" fmla="*/ 1210656 h 2067963"/>
                <a:gd name="connsiteX312" fmla="*/ 1242908 w 1583512"/>
                <a:gd name="connsiteY312" fmla="*/ 1215866 h 2067963"/>
                <a:gd name="connsiteX313" fmla="*/ 1239222 w 1583512"/>
                <a:gd name="connsiteY313" fmla="*/ 1222153 h 2067963"/>
                <a:gd name="connsiteX314" fmla="*/ 1230668 w 1583512"/>
                <a:gd name="connsiteY314" fmla="*/ 1227773 h 2067963"/>
                <a:gd name="connsiteX315" fmla="*/ 1224753 w 1583512"/>
                <a:gd name="connsiteY315" fmla="*/ 1232945 h 2067963"/>
                <a:gd name="connsiteX316" fmla="*/ 1224058 w 1583512"/>
                <a:gd name="connsiteY316" fmla="*/ 1238040 h 2067963"/>
                <a:gd name="connsiteX317" fmla="*/ 1225534 w 1583512"/>
                <a:gd name="connsiteY317" fmla="*/ 1246175 h 2067963"/>
                <a:gd name="connsiteX318" fmla="*/ 1228858 w 1583512"/>
                <a:gd name="connsiteY318" fmla="*/ 1252823 h 2067963"/>
                <a:gd name="connsiteX319" fmla="*/ 1233697 w 1583512"/>
                <a:gd name="connsiteY319" fmla="*/ 1257995 h 2067963"/>
                <a:gd name="connsiteX320" fmla="*/ 1235554 w 1583512"/>
                <a:gd name="connsiteY320" fmla="*/ 1263586 h 2067963"/>
                <a:gd name="connsiteX321" fmla="*/ 1239203 w 1583512"/>
                <a:gd name="connsiteY321" fmla="*/ 1267720 h 2067963"/>
                <a:gd name="connsiteX322" fmla="*/ 1241089 w 1583512"/>
                <a:gd name="connsiteY322" fmla="*/ 1273930 h 2067963"/>
                <a:gd name="connsiteX323" fmla="*/ 1248318 w 1583512"/>
                <a:gd name="connsiteY323" fmla="*/ 1275979 h 2067963"/>
                <a:gd name="connsiteX324" fmla="*/ 1251223 w 1583512"/>
                <a:gd name="connsiteY324" fmla="*/ 1280122 h 2067963"/>
                <a:gd name="connsiteX325" fmla="*/ 1252528 w 1583512"/>
                <a:gd name="connsiteY325" fmla="*/ 1286770 h 2067963"/>
                <a:gd name="connsiteX326" fmla="*/ 1252528 w 1583512"/>
                <a:gd name="connsiteY326" fmla="*/ 1292161 h 2067963"/>
                <a:gd name="connsiteX327" fmla="*/ 1251823 w 1583512"/>
                <a:gd name="connsiteY327" fmla="*/ 1298895 h 2067963"/>
                <a:gd name="connsiteX328" fmla="*/ 1255186 w 1583512"/>
                <a:gd name="connsiteY328" fmla="*/ 1303734 h 2067963"/>
                <a:gd name="connsiteX329" fmla="*/ 1257043 w 1583512"/>
                <a:gd name="connsiteY329" fmla="*/ 1308907 h 2067963"/>
                <a:gd name="connsiteX330" fmla="*/ 1254623 w 1583512"/>
                <a:gd name="connsiteY330" fmla="*/ 1313507 h 2067963"/>
                <a:gd name="connsiteX331" fmla="*/ 1252357 w 1583512"/>
                <a:gd name="connsiteY331" fmla="*/ 1320441 h 2067963"/>
                <a:gd name="connsiteX332" fmla="*/ 1250309 w 1583512"/>
                <a:gd name="connsiteY332" fmla="*/ 1325451 h 2067963"/>
                <a:gd name="connsiteX333" fmla="*/ 1248108 w 1583512"/>
                <a:gd name="connsiteY333" fmla="*/ 1331223 h 2067963"/>
                <a:gd name="connsiteX334" fmla="*/ 1247175 w 1583512"/>
                <a:gd name="connsiteY334" fmla="*/ 1339558 h 2067963"/>
                <a:gd name="connsiteX335" fmla="*/ 1255509 w 1583512"/>
                <a:gd name="connsiteY335" fmla="*/ 1343292 h 2067963"/>
                <a:gd name="connsiteX336" fmla="*/ 1260681 w 1583512"/>
                <a:gd name="connsiteY336" fmla="*/ 1348654 h 2067963"/>
                <a:gd name="connsiteX337" fmla="*/ 1263625 w 1583512"/>
                <a:gd name="connsiteY337" fmla="*/ 1352522 h 2067963"/>
                <a:gd name="connsiteX338" fmla="*/ 1271769 w 1583512"/>
                <a:gd name="connsiteY338" fmla="*/ 1354369 h 2067963"/>
                <a:gd name="connsiteX339" fmla="*/ 1279160 w 1583512"/>
                <a:gd name="connsiteY339" fmla="*/ 1355855 h 2067963"/>
                <a:gd name="connsiteX340" fmla="*/ 1286189 w 1583512"/>
                <a:gd name="connsiteY340" fmla="*/ 1359913 h 2067963"/>
                <a:gd name="connsiteX341" fmla="*/ 1288609 w 1583512"/>
                <a:gd name="connsiteY341" fmla="*/ 1362504 h 2067963"/>
                <a:gd name="connsiteX342" fmla="*/ 1290295 w 1583512"/>
                <a:gd name="connsiteY342" fmla="*/ 1365828 h 2067963"/>
                <a:gd name="connsiteX343" fmla="*/ 1294352 w 1583512"/>
                <a:gd name="connsiteY343" fmla="*/ 1363247 h 2067963"/>
                <a:gd name="connsiteX344" fmla="*/ 1294876 w 1583512"/>
                <a:gd name="connsiteY344" fmla="*/ 1362913 h 2067963"/>
                <a:gd name="connsiteX345" fmla="*/ 1301572 w 1583512"/>
                <a:gd name="connsiteY345" fmla="*/ 1358770 h 2067963"/>
                <a:gd name="connsiteX346" fmla="*/ 1305258 w 1583512"/>
                <a:gd name="connsiteY346" fmla="*/ 1355084 h 2067963"/>
                <a:gd name="connsiteX347" fmla="*/ 1311002 w 1583512"/>
                <a:gd name="connsiteY347" fmla="*/ 1352864 h 2067963"/>
                <a:gd name="connsiteX348" fmla="*/ 1315098 w 1583512"/>
                <a:gd name="connsiteY348" fmla="*/ 1353065 h 2067963"/>
                <a:gd name="connsiteX349" fmla="*/ 1315660 w 1583512"/>
                <a:gd name="connsiteY349" fmla="*/ 1350464 h 2067963"/>
                <a:gd name="connsiteX350" fmla="*/ 1313440 w 1583512"/>
                <a:gd name="connsiteY350" fmla="*/ 1343615 h 2067963"/>
                <a:gd name="connsiteX351" fmla="*/ 1325270 w 1583512"/>
                <a:gd name="connsiteY351" fmla="*/ 1343282 h 2067963"/>
                <a:gd name="connsiteX352" fmla="*/ 1335824 w 1583512"/>
                <a:gd name="connsiteY352" fmla="*/ 1347892 h 2067963"/>
                <a:gd name="connsiteX353" fmla="*/ 1342673 w 1583512"/>
                <a:gd name="connsiteY353" fmla="*/ 1350636 h 2067963"/>
                <a:gd name="connsiteX354" fmla="*/ 1350816 w 1583512"/>
                <a:gd name="connsiteY354" fmla="*/ 1354169 h 2067963"/>
                <a:gd name="connsiteX355" fmla="*/ 1363390 w 1583512"/>
                <a:gd name="connsiteY355" fmla="*/ 1361027 h 2067963"/>
                <a:gd name="connsiteX356" fmla="*/ 1372095 w 1583512"/>
                <a:gd name="connsiteY356" fmla="*/ 1368047 h 2067963"/>
                <a:gd name="connsiteX357" fmla="*/ 1381325 w 1583512"/>
                <a:gd name="connsiteY357" fmla="*/ 1372105 h 2067963"/>
                <a:gd name="connsiteX358" fmla="*/ 1397956 w 1583512"/>
                <a:gd name="connsiteY358" fmla="*/ 1378515 h 2067963"/>
                <a:gd name="connsiteX359" fmla="*/ 1400547 w 1583512"/>
                <a:gd name="connsiteY359" fmla="*/ 1385611 h 2067963"/>
                <a:gd name="connsiteX360" fmla="*/ 1404414 w 1583512"/>
                <a:gd name="connsiteY360" fmla="*/ 1397565 h 2067963"/>
                <a:gd name="connsiteX361" fmla="*/ 1405938 w 1583512"/>
                <a:gd name="connsiteY361" fmla="*/ 1405604 h 2067963"/>
                <a:gd name="connsiteX362" fmla="*/ 1405861 w 1583512"/>
                <a:gd name="connsiteY362" fmla="*/ 1408729 h 2067963"/>
                <a:gd name="connsiteX363" fmla="*/ 1402699 w 1583512"/>
                <a:gd name="connsiteY363" fmla="*/ 1413081 h 2067963"/>
                <a:gd name="connsiteX364" fmla="*/ 1384097 w 1583512"/>
                <a:gd name="connsiteY364" fmla="*/ 1416444 h 2067963"/>
                <a:gd name="connsiteX365" fmla="*/ 1380039 w 1583512"/>
                <a:gd name="connsiteY365" fmla="*/ 1417548 h 2067963"/>
                <a:gd name="connsiteX366" fmla="*/ 1382297 w 1583512"/>
                <a:gd name="connsiteY366" fmla="*/ 1423502 h 2067963"/>
                <a:gd name="connsiteX367" fmla="*/ 1379915 w 1583512"/>
                <a:gd name="connsiteY367" fmla="*/ 1424492 h 2067963"/>
                <a:gd name="connsiteX368" fmla="*/ 1381601 w 1583512"/>
                <a:gd name="connsiteY368" fmla="*/ 1428807 h 2067963"/>
                <a:gd name="connsiteX369" fmla="*/ 1386478 w 1583512"/>
                <a:gd name="connsiteY369" fmla="*/ 1440380 h 2067963"/>
                <a:gd name="connsiteX370" fmla="*/ 1389193 w 1583512"/>
                <a:gd name="connsiteY370" fmla="*/ 1439313 h 2067963"/>
                <a:gd name="connsiteX371" fmla="*/ 1392060 w 1583512"/>
                <a:gd name="connsiteY371" fmla="*/ 1446952 h 2067963"/>
                <a:gd name="connsiteX372" fmla="*/ 1387926 w 1583512"/>
                <a:gd name="connsiteY372" fmla="*/ 1450314 h 2067963"/>
                <a:gd name="connsiteX373" fmla="*/ 1378887 w 1583512"/>
                <a:gd name="connsiteY373" fmla="*/ 1453839 h 2067963"/>
                <a:gd name="connsiteX374" fmla="*/ 1374648 w 1583512"/>
                <a:gd name="connsiteY374" fmla="*/ 1457458 h 2067963"/>
                <a:gd name="connsiteX375" fmla="*/ 1363933 w 1583512"/>
                <a:gd name="connsiteY375" fmla="*/ 1462059 h 2067963"/>
                <a:gd name="connsiteX376" fmla="*/ 1358389 w 1583512"/>
                <a:gd name="connsiteY376" fmla="*/ 1463735 h 2067963"/>
                <a:gd name="connsiteX377" fmla="*/ 1350055 w 1583512"/>
                <a:gd name="connsiteY377" fmla="*/ 1466326 h 2067963"/>
                <a:gd name="connsiteX378" fmla="*/ 1341720 w 1583512"/>
                <a:gd name="connsiteY378" fmla="*/ 1469279 h 2067963"/>
                <a:gd name="connsiteX379" fmla="*/ 1333014 w 1583512"/>
                <a:gd name="connsiteY379" fmla="*/ 1471708 h 2067963"/>
                <a:gd name="connsiteX380" fmla="*/ 1332805 w 1583512"/>
                <a:gd name="connsiteY380" fmla="*/ 1476251 h 2067963"/>
                <a:gd name="connsiteX381" fmla="*/ 1332843 w 1583512"/>
                <a:gd name="connsiteY381" fmla="*/ 1481509 h 2067963"/>
                <a:gd name="connsiteX382" fmla="*/ 1334519 w 1583512"/>
                <a:gd name="connsiteY382" fmla="*/ 1489643 h 2067963"/>
                <a:gd name="connsiteX383" fmla="*/ 1335262 w 1583512"/>
                <a:gd name="connsiteY383" fmla="*/ 1496863 h 2067963"/>
                <a:gd name="connsiteX384" fmla="*/ 1338348 w 1583512"/>
                <a:gd name="connsiteY384" fmla="*/ 1508807 h 2067963"/>
                <a:gd name="connsiteX385" fmla="*/ 1340025 w 1583512"/>
                <a:gd name="connsiteY385" fmla="*/ 1513989 h 2067963"/>
                <a:gd name="connsiteX386" fmla="*/ 1340434 w 1583512"/>
                <a:gd name="connsiteY386" fmla="*/ 1520018 h 2067963"/>
                <a:gd name="connsiteX387" fmla="*/ 1341177 w 1583512"/>
                <a:gd name="connsiteY387" fmla="*/ 1525934 h 2067963"/>
                <a:gd name="connsiteX388" fmla="*/ 1342482 w 1583512"/>
                <a:gd name="connsiteY388" fmla="*/ 1536278 h 2067963"/>
                <a:gd name="connsiteX389" fmla="*/ 1343968 w 1583512"/>
                <a:gd name="connsiteY389" fmla="*/ 1545917 h 2067963"/>
                <a:gd name="connsiteX390" fmla="*/ 1348397 w 1583512"/>
                <a:gd name="connsiteY390" fmla="*/ 1552032 h 2067963"/>
                <a:gd name="connsiteX391" fmla="*/ 1351378 w 1583512"/>
                <a:gd name="connsiteY391" fmla="*/ 1556271 h 2067963"/>
                <a:gd name="connsiteX392" fmla="*/ 1349902 w 1583512"/>
                <a:gd name="connsiteY392" fmla="*/ 1562024 h 2067963"/>
                <a:gd name="connsiteX393" fmla="*/ 1347807 w 1583512"/>
                <a:gd name="connsiteY393" fmla="*/ 1568186 h 2067963"/>
                <a:gd name="connsiteX394" fmla="*/ 1344692 w 1583512"/>
                <a:gd name="connsiteY394" fmla="*/ 1574102 h 2067963"/>
                <a:gd name="connsiteX395" fmla="*/ 1343244 w 1583512"/>
                <a:gd name="connsiteY395" fmla="*/ 1580674 h 2067963"/>
                <a:gd name="connsiteX396" fmla="*/ 1340977 w 1583512"/>
                <a:gd name="connsiteY396" fmla="*/ 1583712 h 2067963"/>
                <a:gd name="connsiteX397" fmla="*/ 1332452 w 1583512"/>
                <a:gd name="connsiteY397" fmla="*/ 1592618 h 2067963"/>
                <a:gd name="connsiteX398" fmla="*/ 1326909 w 1583512"/>
                <a:gd name="connsiteY398" fmla="*/ 1603334 h 2067963"/>
                <a:gd name="connsiteX399" fmla="*/ 1319165 w 1583512"/>
                <a:gd name="connsiteY399" fmla="*/ 1612859 h 2067963"/>
                <a:gd name="connsiteX400" fmla="*/ 1310640 w 1583512"/>
                <a:gd name="connsiteY400" fmla="*/ 1620374 h 2067963"/>
                <a:gd name="connsiteX401" fmla="*/ 1302896 w 1583512"/>
                <a:gd name="connsiteY401" fmla="*/ 1628413 h 2067963"/>
                <a:gd name="connsiteX402" fmla="*/ 1289314 w 1583512"/>
                <a:gd name="connsiteY402" fmla="*/ 1633385 h 2067963"/>
                <a:gd name="connsiteX403" fmla="*/ 1283580 w 1583512"/>
                <a:gd name="connsiteY403" fmla="*/ 1639910 h 2067963"/>
                <a:gd name="connsiteX404" fmla="*/ 1281856 w 1583512"/>
                <a:gd name="connsiteY404" fmla="*/ 1642910 h 2067963"/>
                <a:gd name="connsiteX405" fmla="*/ 1279550 w 1583512"/>
                <a:gd name="connsiteY405" fmla="*/ 1646939 h 2067963"/>
                <a:gd name="connsiteX406" fmla="*/ 1281408 w 1583512"/>
                <a:gd name="connsiteY406" fmla="*/ 1656502 h 2067963"/>
                <a:gd name="connsiteX407" fmla="*/ 1281113 w 1583512"/>
                <a:gd name="connsiteY407" fmla="*/ 1664675 h 2067963"/>
                <a:gd name="connsiteX408" fmla="*/ 1277169 w 1583512"/>
                <a:gd name="connsiteY408" fmla="*/ 1668333 h 2067963"/>
                <a:gd name="connsiteX409" fmla="*/ 1268759 w 1583512"/>
                <a:gd name="connsiteY409" fmla="*/ 1673419 h 2067963"/>
                <a:gd name="connsiteX410" fmla="*/ 1266130 w 1583512"/>
                <a:gd name="connsiteY410" fmla="*/ 1683439 h 2067963"/>
                <a:gd name="connsiteX411" fmla="*/ 1261282 w 1583512"/>
                <a:gd name="connsiteY411" fmla="*/ 1697526 h 2067963"/>
                <a:gd name="connsiteX412" fmla="*/ 1256309 w 1583512"/>
                <a:gd name="connsiteY412" fmla="*/ 1708356 h 2067963"/>
                <a:gd name="connsiteX413" fmla="*/ 1263339 w 1583512"/>
                <a:gd name="connsiteY413" fmla="*/ 1713366 h 2067963"/>
                <a:gd name="connsiteX414" fmla="*/ 1269206 w 1583512"/>
                <a:gd name="connsiteY414" fmla="*/ 1720596 h 2067963"/>
                <a:gd name="connsiteX415" fmla="*/ 1279598 w 1583512"/>
                <a:gd name="connsiteY415" fmla="*/ 1719815 h 2067963"/>
                <a:gd name="connsiteX416" fmla="*/ 1287713 w 1583512"/>
                <a:gd name="connsiteY416" fmla="*/ 1722396 h 2067963"/>
                <a:gd name="connsiteX417" fmla="*/ 1292143 w 1583512"/>
                <a:gd name="connsiteY417" fmla="*/ 1726502 h 2067963"/>
                <a:gd name="connsiteX418" fmla="*/ 1297477 w 1583512"/>
                <a:gd name="connsiteY418" fmla="*/ 1735321 h 2067963"/>
                <a:gd name="connsiteX419" fmla="*/ 1305849 w 1583512"/>
                <a:gd name="connsiteY419" fmla="*/ 1742389 h 2067963"/>
                <a:gd name="connsiteX420" fmla="*/ 1310078 w 1583512"/>
                <a:gd name="connsiteY420" fmla="*/ 1743047 h 2067963"/>
                <a:gd name="connsiteX421" fmla="*/ 1314688 w 1583512"/>
                <a:gd name="connsiteY421" fmla="*/ 1740789 h 2067963"/>
                <a:gd name="connsiteX422" fmla="*/ 1318927 w 1583512"/>
                <a:gd name="connsiteY422" fmla="*/ 1734169 h 2067963"/>
                <a:gd name="connsiteX423" fmla="*/ 1320565 w 1583512"/>
                <a:gd name="connsiteY423" fmla="*/ 1730387 h 2067963"/>
                <a:gd name="connsiteX424" fmla="*/ 1322613 w 1583512"/>
                <a:gd name="connsiteY424" fmla="*/ 1725587 h 2067963"/>
                <a:gd name="connsiteX425" fmla="*/ 1327709 w 1583512"/>
                <a:gd name="connsiteY425" fmla="*/ 1722387 h 2067963"/>
                <a:gd name="connsiteX426" fmla="*/ 1331843 w 1583512"/>
                <a:gd name="connsiteY426" fmla="*/ 1717253 h 2067963"/>
                <a:gd name="connsiteX427" fmla="*/ 1336529 w 1583512"/>
                <a:gd name="connsiteY427" fmla="*/ 1712690 h 2067963"/>
                <a:gd name="connsiteX428" fmla="*/ 1338501 w 1583512"/>
                <a:gd name="connsiteY428" fmla="*/ 1706490 h 2067963"/>
                <a:gd name="connsiteX429" fmla="*/ 1338053 w 1583512"/>
                <a:gd name="connsiteY429" fmla="*/ 1700984 h 2067963"/>
                <a:gd name="connsiteX430" fmla="*/ 1334281 w 1583512"/>
                <a:gd name="connsiteY430" fmla="*/ 1693878 h 2067963"/>
                <a:gd name="connsiteX431" fmla="*/ 1335062 w 1583512"/>
                <a:gd name="connsiteY431" fmla="*/ 1687106 h 2067963"/>
                <a:gd name="connsiteX432" fmla="*/ 1337662 w 1583512"/>
                <a:gd name="connsiteY432" fmla="*/ 1684525 h 2067963"/>
                <a:gd name="connsiteX433" fmla="*/ 1344511 w 1583512"/>
                <a:gd name="connsiteY433" fmla="*/ 1680057 h 2067963"/>
                <a:gd name="connsiteX434" fmla="*/ 1348750 w 1583512"/>
                <a:gd name="connsiteY434" fmla="*/ 1677305 h 2067963"/>
                <a:gd name="connsiteX435" fmla="*/ 1365752 w 1583512"/>
                <a:gd name="connsiteY435" fmla="*/ 1677305 h 2067963"/>
                <a:gd name="connsiteX436" fmla="*/ 1375353 w 1583512"/>
                <a:gd name="connsiteY436" fmla="*/ 1677381 h 2067963"/>
                <a:gd name="connsiteX437" fmla="*/ 1387221 w 1583512"/>
                <a:gd name="connsiteY437" fmla="*/ 1680991 h 2067963"/>
                <a:gd name="connsiteX438" fmla="*/ 1401661 w 1583512"/>
                <a:gd name="connsiteY438" fmla="*/ 1687649 h 2067963"/>
                <a:gd name="connsiteX439" fmla="*/ 1405833 w 1583512"/>
                <a:gd name="connsiteY439" fmla="*/ 1680010 h 2067963"/>
                <a:gd name="connsiteX440" fmla="*/ 1414244 w 1583512"/>
                <a:gd name="connsiteY440" fmla="*/ 1679857 h 2067963"/>
                <a:gd name="connsiteX441" fmla="*/ 1419196 w 1583512"/>
                <a:gd name="connsiteY441" fmla="*/ 1677762 h 2067963"/>
                <a:gd name="connsiteX442" fmla="*/ 1427902 w 1583512"/>
                <a:gd name="connsiteY442" fmla="*/ 1674114 h 2067963"/>
                <a:gd name="connsiteX443" fmla="*/ 1431674 w 1583512"/>
                <a:gd name="connsiteY443" fmla="*/ 1680591 h 2067963"/>
                <a:gd name="connsiteX444" fmla="*/ 1439066 w 1583512"/>
                <a:gd name="connsiteY444" fmla="*/ 1679486 h 2067963"/>
                <a:gd name="connsiteX445" fmla="*/ 1446838 w 1583512"/>
                <a:gd name="connsiteY445" fmla="*/ 1676533 h 2067963"/>
                <a:gd name="connsiteX446" fmla="*/ 1456439 w 1583512"/>
                <a:gd name="connsiteY446" fmla="*/ 1678753 h 2067963"/>
                <a:gd name="connsiteX447" fmla="*/ 1466412 w 1583512"/>
                <a:gd name="connsiteY447" fmla="*/ 1677648 h 2067963"/>
                <a:gd name="connsiteX448" fmla="*/ 1485310 w 1583512"/>
                <a:gd name="connsiteY448" fmla="*/ 1679829 h 2067963"/>
                <a:gd name="connsiteX449" fmla="*/ 1497882 w 1583512"/>
                <a:gd name="connsiteY449" fmla="*/ 1680200 h 2067963"/>
                <a:gd name="connsiteX450" fmla="*/ 1510074 w 1583512"/>
                <a:gd name="connsiteY450" fmla="*/ 1677248 h 2067963"/>
                <a:gd name="connsiteX451" fmla="*/ 1515990 w 1583512"/>
                <a:gd name="connsiteY451" fmla="*/ 1669856 h 2067963"/>
                <a:gd name="connsiteX452" fmla="*/ 1518971 w 1583512"/>
                <a:gd name="connsiteY452" fmla="*/ 1662093 h 2067963"/>
                <a:gd name="connsiteX453" fmla="*/ 1526362 w 1583512"/>
                <a:gd name="connsiteY453" fmla="*/ 1655816 h 2067963"/>
                <a:gd name="connsiteX454" fmla="*/ 1535602 w 1583512"/>
                <a:gd name="connsiteY454" fmla="*/ 1650635 h 2067963"/>
                <a:gd name="connsiteX455" fmla="*/ 1545574 w 1583512"/>
                <a:gd name="connsiteY455" fmla="*/ 1647768 h 2067963"/>
                <a:gd name="connsiteX456" fmla="*/ 1553375 w 1583512"/>
                <a:gd name="connsiteY456" fmla="*/ 1649159 h 2067963"/>
                <a:gd name="connsiteX457" fmla="*/ 1559662 w 1583512"/>
                <a:gd name="connsiteY457" fmla="*/ 1655073 h 2067963"/>
                <a:gd name="connsiteX458" fmla="*/ 1569634 w 1583512"/>
                <a:gd name="connsiteY458" fmla="*/ 1658055 h 2067963"/>
                <a:gd name="connsiteX459" fmla="*/ 1583360 w 1583512"/>
                <a:gd name="connsiteY459" fmla="*/ 1664218 h 2067963"/>
                <a:gd name="connsiteX460" fmla="*/ 1563195 w 1583512"/>
                <a:gd name="connsiteY460" fmla="*/ 1676124 h 2067963"/>
                <a:gd name="connsiteX461" fmla="*/ 1563938 w 1583512"/>
                <a:gd name="connsiteY461" fmla="*/ 1726502 h 2067963"/>
                <a:gd name="connsiteX462" fmla="*/ 1553423 w 1583512"/>
                <a:gd name="connsiteY462" fmla="*/ 1748342 h 2067963"/>
                <a:gd name="connsiteX463" fmla="*/ 1563938 w 1583512"/>
                <a:gd name="connsiteY463" fmla="*/ 1765630 h 2067963"/>
                <a:gd name="connsiteX464" fmla="*/ 1575216 w 1583512"/>
                <a:gd name="connsiteY464" fmla="*/ 1834096 h 2067963"/>
                <a:gd name="connsiteX465" fmla="*/ 1580512 w 1583512"/>
                <a:gd name="connsiteY465" fmla="*/ 1843088 h 2067963"/>
                <a:gd name="connsiteX466" fmla="*/ 1583512 w 1583512"/>
                <a:gd name="connsiteY466" fmla="*/ 1875444 h 2067963"/>
                <a:gd name="connsiteX467" fmla="*/ 1580236 w 1583512"/>
                <a:gd name="connsiteY467" fmla="*/ 1882378 h 2067963"/>
                <a:gd name="connsiteX468" fmla="*/ 1577483 w 1583512"/>
                <a:gd name="connsiteY468" fmla="*/ 1888207 h 2067963"/>
                <a:gd name="connsiteX469" fmla="*/ 1576740 w 1583512"/>
                <a:gd name="connsiteY469" fmla="*/ 1908534 h 2067963"/>
                <a:gd name="connsiteX470" fmla="*/ 1542707 w 1583512"/>
                <a:gd name="connsiteY470" fmla="*/ 1903362 h 2067963"/>
                <a:gd name="connsiteX471" fmla="*/ 1542136 w 1583512"/>
                <a:gd name="connsiteY471" fmla="*/ 1903276 h 2067963"/>
                <a:gd name="connsiteX472" fmla="*/ 1542136 w 1583512"/>
                <a:gd name="connsiteY472" fmla="*/ 1925821 h 2067963"/>
                <a:gd name="connsiteX473" fmla="*/ 1524848 w 1583512"/>
                <a:gd name="connsiteY473" fmla="*/ 1929593 h 2067963"/>
                <a:gd name="connsiteX474" fmla="*/ 1512780 w 1583512"/>
                <a:gd name="connsiteY474" fmla="*/ 1937890 h 2067963"/>
                <a:gd name="connsiteX475" fmla="*/ 1484948 w 1583512"/>
                <a:gd name="connsiteY475" fmla="*/ 1958207 h 2067963"/>
                <a:gd name="connsiteX476" fmla="*/ 1467650 w 1583512"/>
                <a:gd name="connsiteY476" fmla="*/ 1998850 h 2067963"/>
                <a:gd name="connsiteX477" fmla="*/ 1454106 w 1583512"/>
                <a:gd name="connsiteY477" fmla="*/ 2041379 h 2067963"/>
                <a:gd name="connsiteX478" fmla="*/ 1446676 w 1583512"/>
                <a:gd name="connsiteY478" fmla="*/ 2053075 h 2067963"/>
                <a:gd name="connsiteX479" fmla="*/ 1404099 w 1583512"/>
                <a:gd name="connsiteY479" fmla="*/ 2067963 h 2067963"/>
                <a:gd name="connsiteX480" fmla="*/ 1365809 w 1583512"/>
                <a:gd name="connsiteY480" fmla="*/ 2059467 h 2067963"/>
                <a:gd name="connsiteX481" fmla="*/ 1348769 w 1583512"/>
                <a:gd name="connsiteY481" fmla="*/ 2041398 h 2067963"/>
                <a:gd name="connsiteX482" fmla="*/ 1317927 w 1583512"/>
                <a:gd name="connsiteY482" fmla="*/ 2050971 h 2067963"/>
                <a:gd name="connsiteX483" fmla="*/ 1303039 w 1583512"/>
                <a:gd name="connsiteY483" fmla="*/ 2022234 h 2067963"/>
                <a:gd name="connsiteX484" fmla="*/ 1304068 w 1583512"/>
                <a:gd name="connsiteY484" fmla="*/ 1992430 h 2067963"/>
                <a:gd name="connsiteX485" fmla="*/ 1267901 w 1583512"/>
                <a:gd name="connsiteY485" fmla="*/ 2008394 h 2067963"/>
                <a:gd name="connsiteX486" fmla="*/ 1244499 w 1583512"/>
                <a:gd name="connsiteY486" fmla="*/ 2028634 h 2067963"/>
                <a:gd name="connsiteX487" fmla="*/ 1234935 w 1583512"/>
                <a:gd name="connsiteY487" fmla="*/ 2049866 h 2067963"/>
                <a:gd name="connsiteX488" fmla="*/ 1211494 w 1583512"/>
                <a:gd name="connsiteY488" fmla="*/ 2055200 h 2067963"/>
                <a:gd name="connsiteX489" fmla="*/ 1199807 w 1583512"/>
                <a:gd name="connsiteY489" fmla="*/ 2028634 h 2067963"/>
                <a:gd name="connsiteX490" fmla="*/ 1175328 w 1583512"/>
                <a:gd name="connsiteY490" fmla="*/ 2003060 h 2067963"/>
                <a:gd name="connsiteX491" fmla="*/ 1159364 w 1583512"/>
                <a:gd name="connsiteY491" fmla="*/ 2002031 h 2067963"/>
                <a:gd name="connsiteX492" fmla="*/ 1148725 w 1583512"/>
                <a:gd name="connsiteY492" fmla="*/ 1976457 h 2067963"/>
                <a:gd name="connsiteX493" fmla="*/ 1126398 w 1583512"/>
                <a:gd name="connsiteY493" fmla="*/ 1982858 h 2067963"/>
                <a:gd name="connsiteX494" fmla="*/ 1104062 w 1583512"/>
                <a:gd name="connsiteY494" fmla="*/ 1987096 h 2067963"/>
                <a:gd name="connsiteX495" fmla="*/ 1075296 w 1583512"/>
                <a:gd name="connsiteY495" fmla="*/ 1995631 h 2067963"/>
                <a:gd name="connsiteX496" fmla="*/ 1057218 w 1583512"/>
                <a:gd name="connsiteY496" fmla="*/ 1986058 h 2067963"/>
                <a:gd name="connsiteX497" fmla="*/ 1047655 w 1583512"/>
                <a:gd name="connsiteY497" fmla="*/ 1969027 h 2067963"/>
                <a:gd name="connsiteX498" fmla="*/ 1020023 w 1583512"/>
                <a:gd name="connsiteY498" fmla="*/ 1970094 h 2067963"/>
                <a:gd name="connsiteX499" fmla="*/ 1005107 w 1583512"/>
                <a:gd name="connsiteY499" fmla="*/ 1952025 h 2067963"/>
                <a:gd name="connsiteX500" fmla="*/ 971064 w 1583512"/>
                <a:gd name="connsiteY500" fmla="*/ 1936052 h 2067963"/>
                <a:gd name="connsiteX501" fmla="*/ 957758 w 1583512"/>
                <a:gd name="connsiteY501" fmla="*/ 1938966 h 2067963"/>
                <a:gd name="connsiteX502" fmla="*/ 937022 w 1583512"/>
                <a:gd name="connsiteY502" fmla="*/ 1943519 h 2067963"/>
                <a:gd name="connsiteX503" fmla="*/ 911495 w 1583512"/>
                <a:gd name="connsiteY503" fmla="*/ 1917992 h 2067963"/>
                <a:gd name="connsiteX504" fmla="*/ 899808 w 1583512"/>
                <a:gd name="connsiteY504" fmla="*/ 1900952 h 2067963"/>
                <a:gd name="connsiteX505" fmla="*/ 888721 w 1583512"/>
                <a:gd name="connsiteY505" fmla="*/ 1903333 h 2067963"/>
                <a:gd name="connsiteX506" fmla="*/ 855126 w 1583512"/>
                <a:gd name="connsiteY506" fmla="*/ 1910553 h 2067963"/>
                <a:gd name="connsiteX507" fmla="*/ 818921 w 1583512"/>
                <a:gd name="connsiteY507" fmla="*/ 1909477 h 2067963"/>
                <a:gd name="connsiteX508" fmla="*/ 799833 w 1583512"/>
                <a:gd name="connsiteY508" fmla="*/ 1883893 h 2067963"/>
                <a:gd name="connsiteX509" fmla="*/ 797662 w 1583512"/>
                <a:gd name="connsiteY509" fmla="*/ 1830686 h 2067963"/>
                <a:gd name="connsiteX510" fmla="*/ 771096 w 1583512"/>
                <a:gd name="connsiteY510" fmla="*/ 1831753 h 2067963"/>
                <a:gd name="connsiteX511" fmla="*/ 753027 w 1583512"/>
                <a:gd name="connsiteY511" fmla="*/ 1815779 h 2067963"/>
                <a:gd name="connsiteX512" fmla="*/ 731749 w 1583512"/>
                <a:gd name="connsiteY512" fmla="*/ 1777469 h 2067963"/>
                <a:gd name="connsiteX513" fmla="*/ 731749 w 1583512"/>
                <a:gd name="connsiteY513" fmla="*/ 1760477 h 2067963"/>
                <a:gd name="connsiteX514" fmla="*/ 703021 w 1583512"/>
                <a:gd name="connsiteY514" fmla="*/ 1773241 h 2067963"/>
                <a:gd name="connsiteX515" fmla="*/ 657244 w 1583512"/>
                <a:gd name="connsiteY515" fmla="*/ 1782803 h 2067963"/>
                <a:gd name="connsiteX516" fmla="*/ 632289 w 1583512"/>
                <a:gd name="connsiteY516" fmla="*/ 1770859 h 2067963"/>
                <a:gd name="connsiteX517" fmla="*/ 609000 w 1583512"/>
                <a:gd name="connsiteY517" fmla="*/ 1761630 h 2067963"/>
                <a:gd name="connsiteX518" fmla="*/ 586788 w 1583512"/>
                <a:gd name="connsiteY518" fmla="*/ 1773078 h 2067963"/>
                <a:gd name="connsiteX519" fmla="*/ 571976 w 1583512"/>
                <a:gd name="connsiteY519" fmla="*/ 1773078 h 2067963"/>
                <a:gd name="connsiteX520" fmla="*/ 552355 w 1583512"/>
                <a:gd name="connsiteY520" fmla="*/ 1767173 h 2067963"/>
                <a:gd name="connsiteX521" fmla="*/ 546935 w 1583512"/>
                <a:gd name="connsiteY521" fmla="*/ 1759772 h 2067963"/>
                <a:gd name="connsiteX522" fmla="*/ 527218 w 1583512"/>
                <a:gd name="connsiteY522" fmla="*/ 1756048 h 2067963"/>
                <a:gd name="connsiteX523" fmla="*/ 519817 w 1583512"/>
                <a:gd name="connsiteY523" fmla="*/ 1764182 h 2067963"/>
                <a:gd name="connsiteX524" fmla="*/ 498091 w 1583512"/>
                <a:gd name="connsiteY524" fmla="*/ 1780108 h 2067963"/>
                <a:gd name="connsiteX525" fmla="*/ 481308 w 1583512"/>
                <a:gd name="connsiteY525" fmla="*/ 1764916 h 2067963"/>
                <a:gd name="connsiteX526" fmla="*/ 466868 w 1583512"/>
                <a:gd name="connsiteY526" fmla="*/ 1773050 h 2067963"/>
                <a:gd name="connsiteX527" fmla="*/ 446503 w 1583512"/>
                <a:gd name="connsiteY527" fmla="*/ 1773793 h 2067963"/>
                <a:gd name="connsiteX528" fmla="*/ 446427 w 1583512"/>
                <a:gd name="connsiteY528" fmla="*/ 1752809 h 2067963"/>
                <a:gd name="connsiteX529" fmla="*/ 445199 w 1583512"/>
                <a:gd name="connsiteY529" fmla="*/ 1739636 h 2067963"/>
                <a:gd name="connsiteX530" fmla="*/ 429120 w 1583512"/>
                <a:gd name="connsiteY530" fmla="*/ 1730969 h 2067963"/>
                <a:gd name="connsiteX531" fmla="*/ 412823 w 1583512"/>
                <a:gd name="connsiteY531" fmla="*/ 1717548 h 2067963"/>
                <a:gd name="connsiteX532" fmla="*/ 410356 w 1583512"/>
                <a:gd name="connsiteY532" fmla="*/ 1708309 h 2067963"/>
                <a:gd name="connsiteX533" fmla="*/ 410356 w 1583512"/>
                <a:gd name="connsiteY533" fmla="*/ 1700546 h 2067963"/>
                <a:gd name="connsiteX534" fmla="*/ 398164 w 1583512"/>
                <a:gd name="connsiteY534" fmla="*/ 1700174 h 2067963"/>
                <a:gd name="connsiteX535" fmla="*/ 385963 w 1583512"/>
                <a:gd name="connsiteY535" fmla="*/ 1694259 h 2067963"/>
                <a:gd name="connsiteX536" fmla="*/ 368198 w 1583512"/>
                <a:gd name="connsiteY536" fmla="*/ 1693173 h 2067963"/>
                <a:gd name="connsiteX537" fmla="*/ 355883 w 1583512"/>
                <a:gd name="connsiteY537" fmla="*/ 1685039 h 2067963"/>
                <a:gd name="connsiteX538" fmla="*/ 340328 w 1583512"/>
                <a:gd name="connsiteY538" fmla="*/ 1672466 h 2067963"/>
                <a:gd name="connsiteX539" fmla="*/ 325145 w 1583512"/>
                <a:gd name="connsiteY539" fmla="*/ 1676905 h 2067963"/>
                <a:gd name="connsiteX540" fmla="*/ 301581 w 1583512"/>
                <a:gd name="connsiteY540" fmla="*/ 1663960 h 2067963"/>
                <a:gd name="connsiteX541" fmla="*/ 284055 w 1583512"/>
                <a:gd name="connsiteY541" fmla="*/ 1643977 h 2067963"/>
                <a:gd name="connsiteX542" fmla="*/ 278511 w 1583512"/>
                <a:gd name="connsiteY542" fmla="*/ 1622498 h 2067963"/>
                <a:gd name="connsiteX543" fmla="*/ 273453 w 1583512"/>
                <a:gd name="connsiteY543" fmla="*/ 1611411 h 2067963"/>
                <a:gd name="connsiteX544" fmla="*/ 250174 w 1583512"/>
                <a:gd name="connsiteY544" fmla="*/ 1594418 h 2067963"/>
                <a:gd name="connsiteX545" fmla="*/ 237782 w 1583512"/>
                <a:gd name="connsiteY545" fmla="*/ 1573730 h 2067963"/>
                <a:gd name="connsiteX546" fmla="*/ 236468 w 1583512"/>
                <a:gd name="connsiteY546" fmla="*/ 1529258 h 2067963"/>
                <a:gd name="connsiteX547" fmla="*/ 211541 w 1583512"/>
                <a:gd name="connsiteY547" fmla="*/ 1508903 h 2067963"/>
                <a:gd name="connsiteX548" fmla="*/ 190814 w 1583512"/>
                <a:gd name="connsiteY548" fmla="*/ 1498511 h 2067963"/>
                <a:gd name="connsiteX549" fmla="*/ 170650 w 1583512"/>
                <a:gd name="connsiteY549" fmla="*/ 1493015 h 2067963"/>
                <a:gd name="connsiteX550" fmla="*/ 134369 w 1583512"/>
                <a:gd name="connsiteY550" fmla="*/ 1472403 h 2067963"/>
                <a:gd name="connsiteX551" fmla="*/ 111376 w 1583512"/>
                <a:gd name="connsiteY551" fmla="*/ 1471870 h 2067963"/>
                <a:gd name="connsiteX552" fmla="*/ 95231 w 1583512"/>
                <a:gd name="connsiteY552" fmla="*/ 1480414 h 2067963"/>
                <a:gd name="connsiteX553" fmla="*/ 76029 w 1583512"/>
                <a:gd name="connsiteY553" fmla="*/ 1475280 h 2067963"/>
                <a:gd name="connsiteX554" fmla="*/ 74619 w 1583512"/>
                <a:gd name="connsiteY554" fmla="*/ 1466698 h 2067963"/>
                <a:gd name="connsiteX555" fmla="*/ 11716 w 1583512"/>
                <a:gd name="connsiteY555" fmla="*/ 1449286 h 2067963"/>
                <a:gd name="connsiteX556" fmla="*/ 14059 w 1583512"/>
                <a:gd name="connsiteY556" fmla="*/ 1411929 h 2067963"/>
                <a:gd name="connsiteX557" fmla="*/ 13945 w 1583512"/>
                <a:gd name="connsiteY557" fmla="*/ 1410262 h 20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583512" h="2067963">
                  <a:moveTo>
                    <a:pt x="13945" y="1410262"/>
                  </a:moveTo>
                  <a:lnTo>
                    <a:pt x="13687" y="1406767"/>
                  </a:lnTo>
                  <a:lnTo>
                    <a:pt x="9077" y="1340910"/>
                  </a:lnTo>
                  <a:lnTo>
                    <a:pt x="4886" y="1321651"/>
                  </a:lnTo>
                  <a:lnTo>
                    <a:pt x="0" y="1265987"/>
                  </a:lnTo>
                  <a:lnTo>
                    <a:pt x="1191" y="1260624"/>
                  </a:lnTo>
                  <a:lnTo>
                    <a:pt x="8182" y="1237631"/>
                  </a:lnTo>
                  <a:lnTo>
                    <a:pt x="11382" y="1219810"/>
                  </a:lnTo>
                  <a:lnTo>
                    <a:pt x="12087" y="1215790"/>
                  </a:lnTo>
                  <a:lnTo>
                    <a:pt x="26413" y="1174642"/>
                  </a:lnTo>
                  <a:lnTo>
                    <a:pt x="27013" y="1172880"/>
                  </a:lnTo>
                  <a:lnTo>
                    <a:pt x="29994" y="1154497"/>
                  </a:lnTo>
                  <a:lnTo>
                    <a:pt x="38033" y="1125179"/>
                  </a:lnTo>
                  <a:lnTo>
                    <a:pt x="23908" y="1080135"/>
                  </a:lnTo>
                  <a:lnTo>
                    <a:pt x="11630" y="1021871"/>
                  </a:lnTo>
                  <a:lnTo>
                    <a:pt x="10" y="966892"/>
                  </a:lnTo>
                  <a:lnTo>
                    <a:pt x="21288" y="950147"/>
                  </a:lnTo>
                  <a:lnTo>
                    <a:pt x="34128" y="935860"/>
                  </a:lnTo>
                  <a:lnTo>
                    <a:pt x="53178" y="866842"/>
                  </a:lnTo>
                  <a:lnTo>
                    <a:pt x="57569" y="854859"/>
                  </a:lnTo>
                  <a:lnTo>
                    <a:pt x="68285" y="841162"/>
                  </a:lnTo>
                  <a:lnTo>
                    <a:pt x="79981" y="837428"/>
                  </a:lnTo>
                  <a:lnTo>
                    <a:pt x="125482" y="842810"/>
                  </a:lnTo>
                  <a:lnTo>
                    <a:pt x="128311" y="841819"/>
                  </a:lnTo>
                  <a:lnTo>
                    <a:pt x="174993" y="825855"/>
                  </a:lnTo>
                  <a:lnTo>
                    <a:pt x="183175" y="813492"/>
                  </a:lnTo>
                  <a:lnTo>
                    <a:pt x="194520" y="796337"/>
                  </a:lnTo>
                  <a:lnTo>
                    <a:pt x="203673" y="792842"/>
                  </a:lnTo>
                  <a:lnTo>
                    <a:pt x="233686" y="802900"/>
                  </a:lnTo>
                  <a:lnTo>
                    <a:pt x="249574" y="800557"/>
                  </a:lnTo>
                  <a:lnTo>
                    <a:pt x="266405" y="809596"/>
                  </a:lnTo>
                  <a:lnTo>
                    <a:pt x="261556" y="809139"/>
                  </a:lnTo>
                  <a:lnTo>
                    <a:pt x="263490" y="815292"/>
                  </a:lnTo>
                  <a:lnTo>
                    <a:pt x="266167" y="816273"/>
                  </a:lnTo>
                  <a:lnTo>
                    <a:pt x="283988" y="817626"/>
                  </a:lnTo>
                  <a:lnTo>
                    <a:pt x="289160" y="817178"/>
                  </a:lnTo>
                  <a:lnTo>
                    <a:pt x="289979" y="815387"/>
                  </a:lnTo>
                  <a:lnTo>
                    <a:pt x="291246" y="815549"/>
                  </a:lnTo>
                  <a:lnTo>
                    <a:pt x="297799" y="819855"/>
                  </a:lnTo>
                  <a:lnTo>
                    <a:pt x="298542" y="821093"/>
                  </a:lnTo>
                  <a:lnTo>
                    <a:pt x="305838" y="822236"/>
                  </a:lnTo>
                  <a:lnTo>
                    <a:pt x="312353" y="819655"/>
                  </a:lnTo>
                  <a:lnTo>
                    <a:pt x="321431" y="813997"/>
                  </a:lnTo>
                  <a:lnTo>
                    <a:pt x="324183" y="802872"/>
                  </a:lnTo>
                  <a:lnTo>
                    <a:pt x="324717" y="794452"/>
                  </a:lnTo>
                  <a:lnTo>
                    <a:pt x="312725" y="784927"/>
                  </a:lnTo>
                  <a:lnTo>
                    <a:pt x="318306" y="784565"/>
                  </a:lnTo>
                  <a:lnTo>
                    <a:pt x="322955" y="712908"/>
                  </a:lnTo>
                  <a:lnTo>
                    <a:pt x="322136" y="636870"/>
                  </a:lnTo>
                  <a:lnTo>
                    <a:pt x="321726" y="598970"/>
                  </a:lnTo>
                  <a:lnTo>
                    <a:pt x="325898" y="338795"/>
                  </a:lnTo>
                  <a:lnTo>
                    <a:pt x="335709" y="325364"/>
                  </a:lnTo>
                  <a:lnTo>
                    <a:pt x="330346" y="310477"/>
                  </a:lnTo>
                  <a:lnTo>
                    <a:pt x="343814" y="300580"/>
                  </a:lnTo>
                  <a:lnTo>
                    <a:pt x="338309" y="279854"/>
                  </a:lnTo>
                  <a:lnTo>
                    <a:pt x="351777" y="272139"/>
                  </a:lnTo>
                  <a:lnTo>
                    <a:pt x="345824" y="247955"/>
                  </a:lnTo>
                  <a:lnTo>
                    <a:pt x="363569" y="233096"/>
                  </a:lnTo>
                  <a:lnTo>
                    <a:pt x="355035" y="213970"/>
                  </a:lnTo>
                  <a:lnTo>
                    <a:pt x="367798" y="188928"/>
                  </a:lnTo>
                  <a:lnTo>
                    <a:pt x="374047" y="142942"/>
                  </a:lnTo>
                  <a:lnTo>
                    <a:pt x="376580" y="124511"/>
                  </a:lnTo>
                  <a:lnTo>
                    <a:pt x="389639" y="91259"/>
                  </a:lnTo>
                  <a:lnTo>
                    <a:pt x="387296" y="75990"/>
                  </a:lnTo>
                  <a:lnTo>
                    <a:pt x="403927" y="70113"/>
                  </a:lnTo>
                  <a:lnTo>
                    <a:pt x="391163" y="55302"/>
                  </a:lnTo>
                  <a:lnTo>
                    <a:pt x="405079" y="45558"/>
                  </a:lnTo>
                  <a:lnTo>
                    <a:pt x="411851" y="26803"/>
                  </a:lnTo>
                  <a:lnTo>
                    <a:pt x="416652" y="18679"/>
                  </a:lnTo>
                  <a:lnTo>
                    <a:pt x="412051" y="8334"/>
                  </a:lnTo>
                  <a:lnTo>
                    <a:pt x="416404" y="0"/>
                  </a:lnTo>
                  <a:lnTo>
                    <a:pt x="432073" y="14288"/>
                  </a:lnTo>
                  <a:lnTo>
                    <a:pt x="430435" y="18459"/>
                  </a:lnTo>
                  <a:lnTo>
                    <a:pt x="445018" y="22688"/>
                  </a:lnTo>
                  <a:lnTo>
                    <a:pt x="443703" y="35709"/>
                  </a:lnTo>
                  <a:lnTo>
                    <a:pt x="462429" y="41215"/>
                  </a:lnTo>
                  <a:lnTo>
                    <a:pt x="464239" y="48311"/>
                  </a:lnTo>
                  <a:lnTo>
                    <a:pt x="478727" y="52711"/>
                  </a:lnTo>
                  <a:lnTo>
                    <a:pt x="507587" y="102632"/>
                  </a:lnTo>
                  <a:lnTo>
                    <a:pt x="549421" y="99679"/>
                  </a:lnTo>
                  <a:lnTo>
                    <a:pt x="566052" y="97460"/>
                  </a:lnTo>
                  <a:lnTo>
                    <a:pt x="576434" y="95983"/>
                  </a:lnTo>
                  <a:lnTo>
                    <a:pt x="582720" y="98574"/>
                  </a:lnTo>
                  <a:lnTo>
                    <a:pt x="658587" y="152971"/>
                  </a:lnTo>
                  <a:lnTo>
                    <a:pt x="665940" y="157848"/>
                  </a:lnTo>
                  <a:lnTo>
                    <a:pt x="672265" y="158515"/>
                  </a:lnTo>
                  <a:lnTo>
                    <a:pt x="739607" y="158887"/>
                  </a:lnTo>
                  <a:lnTo>
                    <a:pt x="765877" y="161106"/>
                  </a:lnTo>
                  <a:lnTo>
                    <a:pt x="774916" y="155686"/>
                  </a:lnTo>
                  <a:lnTo>
                    <a:pt x="780126" y="162706"/>
                  </a:lnTo>
                  <a:lnTo>
                    <a:pt x="787079" y="171983"/>
                  </a:lnTo>
                  <a:lnTo>
                    <a:pt x="795490" y="181832"/>
                  </a:lnTo>
                  <a:lnTo>
                    <a:pt x="807320" y="192548"/>
                  </a:lnTo>
                  <a:lnTo>
                    <a:pt x="822874" y="199577"/>
                  </a:lnTo>
                  <a:lnTo>
                    <a:pt x="838152" y="203025"/>
                  </a:lnTo>
                  <a:lnTo>
                    <a:pt x="850354" y="204063"/>
                  </a:lnTo>
                  <a:lnTo>
                    <a:pt x="852440" y="210636"/>
                  </a:lnTo>
                  <a:lnTo>
                    <a:pt x="856545" y="217284"/>
                  </a:lnTo>
                  <a:lnTo>
                    <a:pt x="860031" y="225047"/>
                  </a:lnTo>
                  <a:lnTo>
                    <a:pt x="869852" y="228028"/>
                  </a:lnTo>
                  <a:lnTo>
                    <a:pt x="874833" y="230409"/>
                  </a:lnTo>
                  <a:lnTo>
                    <a:pt x="883730" y="235058"/>
                  </a:lnTo>
                  <a:lnTo>
                    <a:pt x="886482" y="240973"/>
                  </a:lnTo>
                  <a:lnTo>
                    <a:pt x="888530" y="259823"/>
                  </a:lnTo>
                  <a:lnTo>
                    <a:pt x="896303" y="261680"/>
                  </a:lnTo>
                  <a:lnTo>
                    <a:pt x="906856" y="264262"/>
                  </a:lnTo>
                  <a:lnTo>
                    <a:pt x="913676" y="274444"/>
                  </a:lnTo>
                  <a:lnTo>
                    <a:pt x="918886" y="276673"/>
                  </a:lnTo>
                  <a:lnTo>
                    <a:pt x="913524" y="286569"/>
                  </a:lnTo>
                  <a:lnTo>
                    <a:pt x="905037" y="297609"/>
                  </a:lnTo>
                  <a:lnTo>
                    <a:pt x="903513" y="310953"/>
                  </a:lnTo>
                  <a:lnTo>
                    <a:pt x="905075" y="320030"/>
                  </a:lnTo>
                  <a:lnTo>
                    <a:pt x="909095" y="330155"/>
                  </a:lnTo>
                  <a:lnTo>
                    <a:pt x="906504" y="344605"/>
                  </a:lnTo>
                  <a:lnTo>
                    <a:pt x="905018" y="358816"/>
                  </a:lnTo>
                  <a:lnTo>
                    <a:pt x="910190" y="369332"/>
                  </a:lnTo>
                  <a:lnTo>
                    <a:pt x="910561" y="384029"/>
                  </a:lnTo>
                  <a:lnTo>
                    <a:pt x="924592" y="380381"/>
                  </a:lnTo>
                  <a:lnTo>
                    <a:pt x="945728" y="360997"/>
                  </a:lnTo>
                  <a:lnTo>
                    <a:pt x="948776" y="360435"/>
                  </a:lnTo>
                  <a:lnTo>
                    <a:pt x="949404" y="358502"/>
                  </a:lnTo>
                  <a:lnTo>
                    <a:pt x="951529" y="355187"/>
                  </a:lnTo>
                  <a:lnTo>
                    <a:pt x="955510" y="352587"/>
                  </a:lnTo>
                  <a:lnTo>
                    <a:pt x="958748" y="343262"/>
                  </a:lnTo>
                  <a:lnTo>
                    <a:pt x="957758" y="338290"/>
                  </a:lnTo>
                  <a:lnTo>
                    <a:pt x="958320" y="336985"/>
                  </a:lnTo>
                  <a:lnTo>
                    <a:pt x="960177" y="336490"/>
                  </a:lnTo>
                  <a:lnTo>
                    <a:pt x="974131" y="341414"/>
                  </a:lnTo>
                  <a:lnTo>
                    <a:pt x="983209" y="343090"/>
                  </a:lnTo>
                  <a:lnTo>
                    <a:pt x="974874" y="320669"/>
                  </a:lnTo>
                  <a:lnTo>
                    <a:pt x="1011079" y="286140"/>
                  </a:lnTo>
                  <a:lnTo>
                    <a:pt x="1057666" y="241716"/>
                  </a:lnTo>
                  <a:lnTo>
                    <a:pt x="1063057" y="236706"/>
                  </a:lnTo>
                  <a:lnTo>
                    <a:pt x="1069162" y="232467"/>
                  </a:lnTo>
                  <a:lnTo>
                    <a:pt x="1074906" y="230619"/>
                  </a:lnTo>
                  <a:lnTo>
                    <a:pt x="1098461" y="229924"/>
                  </a:lnTo>
                  <a:lnTo>
                    <a:pt x="1123874" y="229428"/>
                  </a:lnTo>
                  <a:lnTo>
                    <a:pt x="1148172" y="227666"/>
                  </a:lnTo>
                  <a:lnTo>
                    <a:pt x="1161117" y="227295"/>
                  </a:lnTo>
                  <a:lnTo>
                    <a:pt x="1170013" y="231362"/>
                  </a:lnTo>
                  <a:lnTo>
                    <a:pt x="1167679" y="240316"/>
                  </a:lnTo>
                  <a:lnTo>
                    <a:pt x="1179290" y="248240"/>
                  </a:lnTo>
                  <a:lnTo>
                    <a:pt x="1191035" y="252708"/>
                  </a:lnTo>
                  <a:lnTo>
                    <a:pt x="1190511" y="256041"/>
                  </a:lnTo>
                  <a:lnTo>
                    <a:pt x="1209227" y="268767"/>
                  </a:lnTo>
                  <a:lnTo>
                    <a:pt x="1225153" y="276520"/>
                  </a:lnTo>
                  <a:lnTo>
                    <a:pt x="1250690" y="277968"/>
                  </a:lnTo>
                  <a:lnTo>
                    <a:pt x="1294171" y="279082"/>
                  </a:lnTo>
                  <a:lnTo>
                    <a:pt x="1308621" y="277225"/>
                  </a:lnTo>
                  <a:lnTo>
                    <a:pt x="1325985" y="276330"/>
                  </a:lnTo>
                  <a:lnTo>
                    <a:pt x="1342282" y="275587"/>
                  </a:lnTo>
                  <a:lnTo>
                    <a:pt x="1354855" y="274844"/>
                  </a:lnTo>
                  <a:lnTo>
                    <a:pt x="1364866" y="275215"/>
                  </a:lnTo>
                  <a:lnTo>
                    <a:pt x="1385973" y="275958"/>
                  </a:lnTo>
                  <a:lnTo>
                    <a:pt x="1386297" y="284578"/>
                  </a:lnTo>
                  <a:lnTo>
                    <a:pt x="1378420" y="295294"/>
                  </a:lnTo>
                  <a:lnTo>
                    <a:pt x="1382144" y="311553"/>
                  </a:lnTo>
                  <a:lnTo>
                    <a:pt x="1388212" y="314639"/>
                  </a:lnTo>
                  <a:lnTo>
                    <a:pt x="1386688" y="322764"/>
                  </a:lnTo>
                  <a:lnTo>
                    <a:pt x="1386535" y="340500"/>
                  </a:lnTo>
                  <a:lnTo>
                    <a:pt x="1391517" y="366322"/>
                  </a:lnTo>
                  <a:lnTo>
                    <a:pt x="1386754" y="381476"/>
                  </a:lnTo>
                  <a:lnTo>
                    <a:pt x="1382316" y="395021"/>
                  </a:lnTo>
                  <a:lnTo>
                    <a:pt x="1381754" y="399993"/>
                  </a:lnTo>
                  <a:lnTo>
                    <a:pt x="1385402" y="405127"/>
                  </a:lnTo>
                  <a:lnTo>
                    <a:pt x="1395089" y="415385"/>
                  </a:lnTo>
                  <a:lnTo>
                    <a:pt x="1395165" y="427044"/>
                  </a:lnTo>
                  <a:lnTo>
                    <a:pt x="1395765" y="436359"/>
                  </a:lnTo>
                  <a:lnTo>
                    <a:pt x="1398746" y="441941"/>
                  </a:lnTo>
                  <a:lnTo>
                    <a:pt x="1406300" y="443703"/>
                  </a:lnTo>
                  <a:lnTo>
                    <a:pt x="1409614" y="447313"/>
                  </a:lnTo>
                  <a:lnTo>
                    <a:pt x="1413520" y="457828"/>
                  </a:lnTo>
                  <a:lnTo>
                    <a:pt x="1416120" y="465972"/>
                  </a:lnTo>
                  <a:lnTo>
                    <a:pt x="1422025" y="474497"/>
                  </a:lnTo>
                  <a:lnTo>
                    <a:pt x="1429769" y="482717"/>
                  </a:lnTo>
                  <a:lnTo>
                    <a:pt x="1432036" y="492985"/>
                  </a:lnTo>
                  <a:lnTo>
                    <a:pt x="1439056" y="501510"/>
                  </a:lnTo>
                  <a:lnTo>
                    <a:pt x="1444562" y="508987"/>
                  </a:lnTo>
                  <a:lnTo>
                    <a:pt x="1450515" y="511159"/>
                  </a:lnTo>
                  <a:lnTo>
                    <a:pt x="1460821" y="511530"/>
                  </a:lnTo>
                  <a:lnTo>
                    <a:pt x="1470308" y="513874"/>
                  </a:lnTo>
                  <a:lnTo>
                    <a:pt x="1476051" y="517445"/>
                  </a:lnTo>
                  <a:lnTo>
                    <a:pt x="1484538" y="523065"/>
                  </a:lnTo>
                  <a:lnTo>
                    <a:pt x="1492672" y="528237"/>
                  </a:lnTo>
                  <a:lnTo>
                    <a:pt x="1491567" y="531600"/>
                  </a:lnTo>
                  <a:lnTo>
                    <a:pt x="1489710" y="540830"/>
                  </a:lnTo>
                  <a:lnTo>
                    <a:pt x="1489339" y="551955"/>
                  </a:lnTo>
                  <a:lnTo>
                    <a:pt x="1490863" y="561118"/>
                  </a:lnTo>
                  <a:lnTo>
                    <a:pt x="1492672" y="571500"/>
                  </a:lnTo>
                  <a:lnTo>
                    <a:pt x="1492672" y="578977"/>
                  </a:lnTo>
                  <a:lnTo>
                    <a:pt x="1497149" y="585921"/>
                  </a:lnTo>
                  <a:lnTo>
                    <a:pt x="1503064" y="591093"/>
                  </a:lnTo>
                  <a:lnTo>
                    <a:pt x="1487129" y="601608"/>
                  </a:lnTo>
                  <a:lnTo>
                    <a:pt x="1482585" y="603742"/>
                  </a:lnTo>
                  <a:lnTo>
                    <a:pt x="1480766" y="604599"/>
                  </a:lnTo>
                  <a:lnTo>
                    <a:pt x="1473880" y="612724"/>
                  </a:lnTo>
                  <a:lnTo>
                    <a:pt x="1466888" y="617077"/>
                  </a:lnTo>
                  <a:lnTo>
                    <a:pt x="1463364" y="619868"/>
                  </a:lnTo>
                  <a:lnTo>
                    <a:pt x="1459497" y="624421"/>
                  </a:lnTo>
                  <a:lnTo>
                    <a:pt x="1452915" y="629022"/>
                  </a:lnTo>
                  <a:lnTo>
                    <a:pt x="1449934" y="632879"/>
                  </a:lnTo>
                  <a:lnTo>
                    <a:pt x="1450419" y="636746"/>
                  </a:lnTo>
                  <a:lnTo>
                    <a:pt x="1450867" y="640651"/>
                  </a:lnTo>
                  <a:lnTo>
                    <a:pt x="1451648" y="648043"/>
                  </a:lnTo>
                  <a:lnTo>
                    <a:pt x="1448000" y="650910"/>
                  </a:lnTo>
                  <a:lnTo>
                    <a:pt x="1444990" y="653996"/>
                  </a:lnTo>
                  <a:lnTo>
                    <a:pt x="1440561" y="659901"/>
                  </a:lnTo>
                  <a:lnTo>
                    <a:pt x="1441599" y="665569"/>
                  </a:lnTo>
                  <a:lnTo>
                    <a:pt x="1442009" y="666559"/>
                  </a:lnTo>
                  <a:lnTo>
                    <a:pt x="1447219" y="676903"/>
                  </a:lnTo>
                  <a:lnTo>
                    <a:pt x="1446438" y="687000"/>
                  </a:lnTo>
                  <a:lnTo>
                    <a:pt x="1445438" y="693734"/>
                  </a:lnTo>
                  <a:lnTo>
                    <a:pt x="1446828" y="704374"/>
                  </a:lnTo>
                  <a:lnTo>
                    <a:pt x="1446828" y="714013"/>
                  </a:lnTo>
                  <a:lnTo>
                    <a:pt x="1447238" y="726519"/>
                  </a:lnTo>
                  <a:lnTo>
                    <a:pt x="1446457" y="732139"/>
                  </a:lnTo>
                  <a:lnTo>
                    <a:pt x="1444228" y="738054"/>
                  </a:lnTo>
                  <a:lnTo>
                    <a:pt x="1444228" y="741788"/>
                  </a:lnTo>
                  <a:lnTo>
                    <a:pt x="1443161" y="749875"/>
                  </a:lnTo>
                  <a:lnTo>
                    <a:pt x="1440894" y="758047"/>
                  </a:lnTo>
                  <a:lnTo>
                    <a:pt x="1436465" y="766181"/>
                  </a:lnTo>
                  <a:lnTo>
                    <a:pt x="1432408" y="774316"/>
                  </a:lnTo>
                  <a:lnTo>
                    <a:pt x="1427969" y="782403"/>
                  </a:lnTo>
                  <a:lnTo>
                    <a:pt x="1423502" y="788394"/>
                  </a:lnTo>
                  <a:lnTo>
                    <a:pt x="1417253" y="794966"/>
                  </a:lnTo>
                  <a:lnTo>
                    <a:pt x="1415739" y="800595"/>
                  </a:lnTo>
                  <a:lnTo>
                    <a:pt x="1409824" y="806139"/>
                  </a:lnTo>
                  <a:lnTo>
                    <a:pt x="1406128" y="811349"/>
                  </a:lnTo>
                  <a:lnTo>
                    <a:pt x="1406128" y="817635"/>
                  </a:lnTo>
                  <a:lnTo>
                    <a:pt x="1407576" y="822436"/>
                  </a:lnTo>
                  <a:lnTo>
                    <a:pt x="1409843" y="828637"/>
                  </a:lnTo>
                  <a:lnTo>
                    <a:pt x="1409433" y="834257"/>
                  </a:lnTo>
                  <a:lnTo>
                    <a:pt x="1412024" y="838733"/>
                  </a:lnTo>
                  <a:lnTo>
                    <a:pt x="1417196" y="844639"/>
                  </a:lnTo>
                  <a:lnTo>
                    <a:pt x="1422702" y="846572"/>
                  </a:lnTo>
                  <a:lnTo>
                    <a:pt x="1425302" y="852859"/>
                  </a:lnTo>
                  <a:lnTo>
                    <a:pt x="1425340" y="860574"/>
                  </a:lnTo>
                  <a:lnTo>
                    <a:pt x="1428245" y="866194"/>
                  </a:lnTo>
                  <a:lnTo>
                    <a:pt x="1429398" y="872395"/>
                  </a:lnTo>
                  <a:lnTo>
                    <a:pt x="1429360" y="882825"/>
                  </a:lnTo>
                  <a:lnTo>
                    <a:pt x="1427169" y="890168"/>
                  </a:lnTo>
                  <a:lnTo>
                    <a:pt x="1425731" y="895340"/>
                  </a:lnTo>
                  <a:lnTo>
                    <a:pt x="1428636" y="903551"/>
                  </a:lnTo>
                  <a:lnTo>
                    <a:pt x="1425321" y="912457"/>
                  </a:lnTo>
                  <a:lnTo>
                    <a:pt x="1420892" y="916810"/>
                  </a:lnTo>
                  <a:lnTo>
                    <a:pt x="1419816" y="923830"/>
                  </a:lnTo>
                  <a:lnTo>
                    <a:pt x="1420844" y="932050"/>
                  </a:lnTo>
                  <a:lnTo>
                    <a:pt x="1422740" y="939394"/>
                  </a:lnTo>
                  <a:lnTo>
                    <a:pt x="1424597" y="943080"/>
                  </a:lnTo>
                  <a:lnTo>
                    <a:pt x="1425340" y="950109"/>
                  </a:lnTo>
                  <a:lnTo>
                    <a:pt x="1424559" y="958691"/>
                  </a:lnTo>
                  <a:lnTo>
                    <a:pt x="1423854" y="966778"/>
                  </a:lnTo>
                  <a:lnTo>
                    <a:pt x="1426835" y="972321"/>
                  </a:lnTo>
                  <a:lnTo>
                    <a:pt x="1430150" y="978684"/>
                  </a:lnTo>
                  <a:lnTo>
                    <a:pt x="1433465" y="983523"/>
                  </a:lnTo>
                  <a:lnTo>
                    <a:pt x="1427179" y="983075"/>
                  </a:lnTo>
                  <a:lnTo>
                    <a:pt x="1418692" y="983447"/>
                  </a:lnTo>
                  <a:lnTo>
                    <a:pt x="1409795" y="988619"/>
                  </a:lnTo>
                  <a:lnTo>
                    <a:pt x="1401985" y="992391"/>
                  </a:lnTo>
                  <a:lnTo>
                    <a:pt x="1396479" y="998220"/>
                  </a:lnTo>
                  <a:lnTo>
                    <a:pt x="1394993" y="1004878"/>
                  </a:lnTo>
                  <a:lnTo>
                    <a:pt x="1396479" y="1011898"/>
                  </a:lnTo>
                  <a:lnTo>
                    <a:pt x="1401613" y="1014574"/>
                  </a:lnTo>
                  <a:lnTo>
                    <a:pt x="1401985" y="1017937"/>
                  </a:lnTo>
                  <a:lnTo>
                    <a:pt x="1400908" y="1022290"/>
                  </a:lnTo>
                  <a:lnTo>
                    <a:pt x="1403099" y="1033453"/>
                  </a:lnTo>
                  <a:lnTo>
                    <a:pt x="1402728" y="1038292"/>
                  </a:lnTo>
                  <a:lnTo>
                    <a:pt x="1399080" y="1042273"/>
                  </a:lnTo>
                  <a:lnTo>
                    <a:pt x="1392793" y="1046340"/>
                  </a:lnTo>
                  <a:lnTo>
                    <a:pt x="1389812" y="1051550"/>
                  </a:lnTo>
                  <a:lnTo>
                    <a:pt x="1387221" y="1058199"/>
                  </a:lnTo>
                  <a:lnTo>
                    <a:pt x="1390907" y="1064571"/>
                  </a:lnTo>
                  <a:lnTo>
                    <a:pt x="1391317" y="1067810"/>
                  </a:lnTo>
                  <a:lnTo>
                    <a:pt x="1389459" y="1074458"/>
                  </a:lnTo>
                  <a:lnTo>
                    <a:pt x="1391317" y="1080002"/>
                  </a:lnTo>
                  <a:lnTo>
                    <a:pt x="1386440" y="1085669"/>
                  </a:lnTo>
                  <a:lnTo>
                    <a:pt x="1382011" y="1094165"/>
                  </a:lnTo>
                  <a:lnTo>
                    <a:pt x="1383116" y="1097518"/>
                  </a:lnTo>
                  <a:lnTo>
                    <a:pt x="1382420" y="1105233"/>
                  </a:lnTo>
                  <a:lnTo>
                    <a:pt x="1380563" y="1109300"/>
                  </a:lnTo>
                  <a:lnTo>
                    <a:pt x="1379077" y="1117435"/>
                  </a:lnTo>
                  <a:lnTo>
                    <a:pt x="1373534" y="1119654"/>
                  </a:lnTo>
                  <a:lnTo>
                    <a:pt x="1363894" y="1123026"/>
                  </a:lnTo>
                  <a:lnTo>
                    <a:pt x="1358760" y="1127417"/>
                  </a:lnTo>
                  <a:lnTo>
                    <a:pt x="1353550" y="1129998"/>
                  </a:lnTo>
                  <a:lnTo>
                    <a:pt x="1346854" y="1137475"/>
                  </a:lnTo>
                  <a:lnTo>
                    <a:pt x="1342835" y="1145924"/>
                  </a:lnTo>
                  <a:lnTo>
                    <a:pt x="1342835" y="1154458"/>
                  </a:lnTo>
                  <a:lnTo>
                    <a:pt x="1342796" y="1161555"/>
                  </a:lnTo>
                  <a:lnTo>
                    <a:pt x="1343168" y="1168212"/>
                  </a:lnTo>
                  <a:lnTo>
                    <a:pt x="1340187" y="1172270"/>
                  </a:lnTo>
                  <a:lnTo>
                    <a:pt x="1339444" y="1177080"/>
                  </a:lnTo>
                  <a:lnTo>
                    <a:pt x="1333576" y="1182910"/>
                  </a:lnTo>
                  <a:lnTo>
                    <a:pt x="1326547" y="1185500"/>
                  </a:lnTo>
                  <a:lnTo>
                    <a:pt x="1319851" y="1187062"/>
                  </a:lnTo>
                  <a:lnTo>
                    <a:pt x="1313602" y="1187720"/>
                  </a:lnTo>
                  <a:lnTo>
                    <a:pt x="1308059" y="1194378"/>
                  </a:lnTo>
                  <a:lnTo>
                    <a:pt x="1308021" y="1198521"/>
                  </a:lnTo>
                  <a:lnTo>
                    <a:pt x="1304296" y="1201503"/>
                  </a:lnTo>
                  <a:lnTo>
                    <a:pt x="1299534" y="1202541"/>
                  </a:lnTo>
                  <a:lnTo>
                    <a:pt x="1294324" y="1205541"/>
                  </a:lnTo>
                  <a:lnTo>
                    <a:pt x="1292133" y="1208084"/>
                  </a:lnTo>
                  <a:lnTo>
                    <a:pt x="1286923" y="1210342"/>
                  </a:lnTo>
                  <a:lnTo>
                    <a:pt x="1277655" y="1209646"/>
                  </a:lnTo>
                  <a:lnTo>
                    <a:pt x="1268787" y="1210713"/>
                  </a:lnTo>
                  <a:lnTo>
                    <a:pt x="1262501" y="1209970"/>
                  </a:lnTo>
                  <a:lnTo>
                    <a:pt x="1255147" y="1211761"/>
                  </a:lnTo>
                  <a:lnTo>
                    <a:pt x="1247375" y="1207703"/>
                  </a:lnTo>
                  <a:lnTo>
                    <a:pt x="1245489" y="1202607"/>
                  </a:lnTo>
                  <a:lnTo>
                    <a:pt x="1239241" y="1199940"/>
                  </a:lnTo>
                  <a:lnTo>
                    <a:pt x="1238869" y="1203998"/>
                  </a:lnTo>
                  <a:lnTo>
                    <a:pt x="1241460" y="1210656"/>
                  </a:lnTo>
                  <a:lnTo>
                    <a:pt x="1242908" y="1215866"/>
                  </a:lnTo>
                  <a:lnTo>
                    <a:pt x="1239222" y="1222153"/>
                  </a:lnTo>
                  <a:lnTo>
                    <a:pt x="1230668" y="1227773"/>
                  </a:lnTo>
                  <a:lnTo>
                    <a:pt x="1224753" y="1232945"/>
                  </a:lnTo>
                  <a:lnTo>
                    <a:pt x="1224058" y="1238040"/>
                  </a:lnTo>
                  <a:lnTo>
                    <a:pt x="1225534" y="1246175"/>
                  </a:lnTo>
                  <a:lnTo>
                    <a:pt x="1228858" y="1252823"/>
                  </a:lnTo>
                  <a:lnTo>
                    <a:pt x="1233697" y="1257995"/>
                  </a:lnTo>
                  <a:lnTo>
                    <a:pt x="1235554" y="1263586"/>
                  </a:lnTo>
                  <a:lnTo>
                    <a:pt x="1239203" y="1267720"/>
                  </a:lnTo>
                  <a:lnTo>
                    <a:pt x="1241089" y="1273930"/>
                  </a:lnTo>
                  <a:lnTo>
                    <a:pt x="1248318" y="1275979"/>
                  </a:lnTo>
                  <a:lnTo>
                    <a:pt x="1251223" y="1280122"/>
                  </a:lnTo>
                  <a:lnTo>
                    <a:pt x="1252528" y="1286770"/>
                  </a:lnTo>
                  <a:lnTo>
                    <a:pt x="1252528" y="1292161"/>
                  </a:lnTo>
                  <a:lnTo>
                    <a:pt x="1251823" y="1298895"/>
                  </a:lnTo>
                  <a:lnTo>
                    <a:pt x="1255186" y="1303734"/>
                  </a:lnTo>
                  <a:lnTo>
                    <a:pt x="1257043" y="1308907"/>
                  </a:lnTo>
                  <a:lnTo>
                    <a:pt x="1254623" y="1313507"/>
                  </a:lnTo>
                  <a:lnTo>
                    <a:pt x="1252357" y="1320441"/>
                  </a:lnTo>
                  <a:lnTo>
                    <a:pt x="1250309" y="1325451"/>
                  </a:lnTo>
                  <a:lnTo>
                    <a:pt x="1248108" y="1331223"/>
                  </a:lnTo>
                  <a:lnTo>
                    <a:pt x="1247175" y="1339558"/>
                  </a:lnTo>
                  <a:lnTo>
                    <a:pt x="1255509" y="1343292"/>
                  </a:lnTo>
                  <a:lnTo>
                    <a:pt x="1260681" y="1348654"/>
                  </a:lnTo>
                  <a:lnTo>
                    <a:pt x="1263625" y="1352522"/>
                  </a:lnTo>
                  <a:lnTo>
                    <a:pt x="1271769" y="1354369"/>
                  </a:lnTo>
                  <a:lnTo>
                    <a:pt x="1279160" y="1355855"/>
                  </a:lnTo>
                  <a:lnTo>
                    <a:pt x="1286189" y="1359913"/>
                  </a:lnTo>
                  <a:lnTo>
                    <a:pt x="1288609" y="1362504"/>
                  </a:lnTo>
                  <a:lnTo>
                    <a:pt x="1290295" y="1365828"/>
                  </a:lnTo>
                  <a:lnTo>
                    <a:pt x="1294352" y="1363247"/>
                  </a:lnTo>
                  <a:lnTo>
                    <a:pt x="1294876" y="1362913"/>
                  </a:lnTo>
                  <a:lnTo>
                    <a:pt x="1301572" y="1358770"/>
                  </a:lnTo>
                  <a:lnTo>
                    <a:pt x="1305258" y="1355084"/>
                  </a:lnTo>
                  <a:lnTo>
                    <a:pt x="1311002" y="1352864"/>
                  </a:lnTo>
                  <a:lnTo>
                    <a:pt x="1315098" y="1353065"/>
                  </a:lnTo>
                  <a:lnTo>
                    <a:pt x="1315660" y="1350464"/>
                  </a:lnTo>
                  <a:lnTo>
                    <a:pt x="1313440" y="1343615"/>
                  </a:lnTo>
                  <a:lnTo>
                    <a:pt x="1325270" y="1343282"/>
                  </a:lnTo>
                  <a:lnTo>
                    <a:pt x="1335824" y="1347892"/>
                  </a:lnTo>
                  <a:lnTo>
                    <a:pt x="1342673" y="1350636"/>
                  </a:lnTo>
                  <a:lnTo>
                    <a:pt x="1350816" y="1354169"/>
                  </a:lnTo>
                  <a:lnTo>
                    <a:pt x="1363390" y="1361027"/>
                  </a:lnTo>
                  <a:lnTo>
                    <a:pt x="1372095" y="1368047"/>
                  </a:lnTo>
                  <a:lnTo>
                    <a:pt x="1381325" y="1372105"/>
                  </a:lnTo>
                  <a:lnTo>
                    <a:pt x="1397956" y="1378515"/>
                  </a:lnTo>
                  <a:lnTo>
                    <a:pt x="1400547" y="1385611"/>
                  </a:lnTo>
                  <a:lnTo>
                    <a:pt x="1404414" y="1397565"/>
                  </a:lnTo>
                  <a:lnTo>
                    <a:pt x="1405938" y="1405604"/>
                  </a:lnTo>
                  <a:lnTo>
                    <a:pt x="1405861" y="1408729"/>
                  </a:lnTo>
                  <a:lnTo>
                    <a:pt x="1402699" y="1413081"/>
                  </a:lnTo>
                  <a:lnTo>
                    <a:pt x="1384097" y="1416444"/>
                  </a:lnTo>
                  <a:lnTo>
                    <a:pt x="1380039" y="1417548"/>
                  </a:lnTo>
                  <a:lnTo>
                    <a:pt x="1382297" y="1423502"/>
                  </a:lnTo>
                  <a:lnTo>
                    <a:pt x="1379915" y="1424492"/>
                  </a:lnTo>
                  <a:lnTo>
                    <a:pt x="1381601" y="1428807"/>
                  </a:lnTo>
                  <a:lnTo>
                    <a:pt x="1386478" y="1440380"/>
                  </a:lnTo>
                  <a:lnTo>
                    <a:pt x="1389193" y="1439313"/>
                  </a:lnTo>
                  <a:lnTo>
                    <a:pt x="1392060" y="1446952"/>
                  </a:lnTo>
                  <a:lnTo>
                    <a:pt x="1387926" y="1450314"/>
                  </a:lnTo>
                  <a:lnTo>
                    <a:pt x="1378887" y="1453839"/>
                  </a:lnTo>
                  <a:lnTo>
                    <a:pt x="1374648" y="1457458"/>
                  </a:lnTo>
                  <a:lnTo>
                    <a:pt x="1363933" y="1462059"/>
                  </a:lnTo>
                  <a:lnTo>
                    <a:pt x="1358389" y="1463735"/>
                  </a:lnTo>
                  <a:lnTo>
                    <a:pt x="1350055" y="1466326"/>
                  </a:lnTo>
                  <a:lnTo>
                    <a:pt x="1341720" y="1469279"/>
                  </a:lnTo>
                  <a:lnTo>
                    <a:pt x="1333014" y="1471708"/>
                  </a:lnTo>
                  <a:lnTo>
                    <a:pt x="1332805" y="1476251"/>
                  </a:lnTo>
                  <a:lnTo>
                    <a:pt x="1332843" y="1481509"/>
                  </a:lnTo>
                  <a:lnTo>
                    <a:pt x="1334519" y="1489643"/>
                  </a:lnTo>
                  <a:lnTo>
                    <a:pt x="1335262" y="1496863"/>
                  </a:lnTo>
                  <a:lnTo>
                    <a:pt x="1338348" y="1508807"/>
                  </a:lnTo>
                  <a:lnTo>
                    <a:pt x="1340025" y="1513989"/>
                  </a:lnTo>
                  <a:lnTo>
                    <a:pt x="1340434" y="1520018"/>
                  </a:lnTo>
                  <a:lnTo>
                    <a:pt x="1341177" y="1525934"/>
                  </a:lnTo>
                  <a:lnTo>
                    <a:pt x="1342482" y="1536278"/>
                  </a:lnTo>
                  <a:lnTo>
                    <a:pt x="1343968" y="1545917"/>
                  </a:lnTo>
                  <a:lnTo>
                    <a:pt x="1348397" y="1552032"/>
                  </a:lnTo>
                  <a:lnTo>
                    <a:pt x="1351378" y="1556271"/>
                  </a:lnTo>
                  <a:lnTo>
                    <a:pt x="1349902" y="1562024"/>
                  </a:lnTo>
                  <a:lnTo>
                    <a:pt x="1347807" y="1568186"/>
                  </a:lnTo>
                  <a:lnTo>
                    <a:pt x="1344692" y="1574102"/>
                  </a:lnTo>
                  <a:lnTo>
                    <a:pt x="1343244" y="1580674"/>
                  </a:lnTo>
                  <a:lnTo>
                    <a:pt x="1340977" y="1583712"/>
                  </a:lnTo>
                  <a:lnTo>
                    <a:pt x="1332452" y="1592618"/>
                  </a:lnTo>
                  <a:lnTo>
                    <a:pt x="1326909" y="1603334"/>
                  </a:lnTo>
                  <a:lnTo>
                    <a:pt x="1319165" y="1612859"/>
                  </a:lnTo>
                  <a:lnTo>
                    <a:pt x="1310640" y="1620374"/>
                  </a:lnTo>
                  <a:lnTo>
                    <a:pt x="1302896" y="1628413"/>
                  </a:lnTo>
                  <a:lnTo>
                    <a:pt x="1289314" y="1633385"/>
                  </a:lnTo>
                  <a:lnTo>
                    <a:pt x="1283580" y="1639910"/>
                  </a:lnTo>
                  <a:lnTo>
                    <a:pt x="1281856" y="1642910"/>
                  </a:lnTo>
                  <a:lnTo>
                    <a:pt x="1279550" y="1646939"/>
                  </a:lnTo>
                  <a:lnTo>
                    <a:pt x="1281408" y="1656502"/>
                  </a:lnTo>
                  <a:lnTo>
                    <a:pt x="1281113" y="1664675"/>
                  </a:lnTo>
                  <a:lnTo>
                    <a:pt x="1277169" y="1668333"/>
                  </a:lnTo>
                  <a:lnTo>
                    <a:pt x="1268759" y="1673419"/>
                  </a:lnTo>
                  <a:lnTo>
                    <a:pt x="1266130" y="1683439"/>
                  </a:lnTo>
                  <a:lnTo>
                    <a:pt x="1261282" y="1697526"/>
                  </a:lnTo>
                  <a:lnTo>
                    <a:pt x="1256309" y="1708356"/>
                  </a:lnTo>
                  <a:lnTo>
                    <a:pt x="1263339" y="1713366"/>
                  </a:lnTo>
                  <a:lnTo>
                    <a:pt x="1269206" y="1720596"/>
                  </a:lnTo>
                  <a:lnTo>
                    <a:pt x="1279598" y="1719815"/>
                  </a:lnTo>
                  <a:lnTo>
                    <a:pt x="1287713" y="1722396"/>
                  </a:lnTo>
                  <a:lnTo>
                    <a:pt x="1292143" y="1726502"/>
                  </a:lnTo>
                  <a:lnTo>
                    <a:pt x="1297477" y="1735321"/>
                  </a:lnTo>
                  <a:lnTo>
                    <a:pt x="1305849" y="1742389"/>
                  </a:lnTo>
                  <a:lnTo>
                    <a:pt x="1310078" y="1743047"/>
                  </a:lnTo>
                  <a:lnTo>
                    <a:pt x="1314688" y="1740789"/>
                  </a:lnTo>
                  <a:lnTo>
                    <a:pt x="1318927" y="1734169"/>
                  </a:lnTo>
                  <a:lnTo>
                    <a:pt x="1320565" y="1730387"/>
                  </a:lnTo>
                  <a:lnTo>
                    <a:pt x="1322613" y="1725587"/>
                  </a:lnTo>
                  <a:lnTo>
                    <a:pt x="1327709" y="1722387"/>
                  </a:lnTo>
                  <a:lnTo>
                    <a:pt x="1331843" y="1717253"/>
                  </a:lnTo>
                  <a:lnTo>
                    <a:pt x="1336529" y="1712690"/>
                  </a:lnTo>
                  <a:lnTo>
                    <a:pt x="1338501" y="1706490"/>
                  </a:lnTo>
                  <a:lnTo>
                    <a:pt x="1338053" y="1700984"/>
                  </a:lnTo>
                  <a:lnTo>
                    <a:pt x="1334281" y="1693878"/>
                  </a:lnTo>
                  <a:lnTo>
                    <a:pt x="1335062" y="1687106"/>
                  </a:lnTo>
                  <a:lnTo>
                    <a:pt x="1337662" y="1684525"/>
                  </a:lnTo>
                  <a:lnTo>
                    <a:pt x="1344511" y="1680057"/>
                  </a:lnTo>
                  <a:lnTo>
                    <a:pt x="1348750" y="1677305"/>
                  </a:lnTo>
                  <a:lnTo>
                    <a:pt x="1365752" y="1677305"/>
                  </a:lnTo>
                  <a:lnTo>
                    <a:pt x="1375353" y="1677381"/>
                  </a:lnTo>
                  <a:lnTo>
                    <a:pt x="1387221" y="1680991"/>
                  </a:lnTo>
                  <a:lnTo>
                    <a:pt x="1401661" y="1687649"/>
                  </a:lnTo>
                  <a:lnTo>
                    <a:pt x="1405833" y="1680010"/>
                  </a:lnTo>
                  <a:lnTo>
                    <a:pt x="1414244" y="1679857"/>
                  </a:lnTo>
                  <a:lnTo>
                    <a:pt x="1419196" y="1677762"/>
                  </a:lnTo>
                  <a:lnTo>
                    <a:pt x="1427902" y="1674114"/>
                  </a:lnTo>
                  <a:lnTo>
                    <a:pt x="1431674" y="1680591"/>
                  </a:lnTo>
                  <a:lnTo>
                    <a:pt x="1439066" y="1679486"/>
                  </a:lnTo>
                  <a:lnTo>
                    <a:pt x="1446838" y="1676533"/>
                  </a:lnTo>
                  <a:lnTo>
                    <a:pt x="1456439" y="1678753"/>
                  </a:lnTo>
                  <a:lnTo>
                    <a:pt x="1466412" y="1677648"/>
                  </a:lnTo>
                  <a:lnTo>
                    <a:pt x="1485310" y="1679829"/>
                  </a:lnTo>
                  <a:lnTo>
                    <a:pt x="1497882" y="1680200"/>
                  </a:lnTo>
                  <a:lnTo>
                    <a:pt x="1510074" y="1677248"/>
                  </a:lnTo>
                  <a:lnTo>
                    <a:pt x="1515990" y="1669856"/>
                  </a:lnTo>
                  <a:lnTo>
                    <a:pt x="1518971" y="1662093"/>
                  </a:lnTo>
                  <a:lnTo>
                    <a:pt x="1526362" y="1655816"/>
                  </a:lnTo>
                  <a:lnTo>
                    <a:pt x="1535602" y="1650635"/>
                  </a:lnTo>
                  <a:lnTo>
                    <a:pt x="1545574" y="1647768"/>
                  </a:lnTo>
                  <a:lnTo>
                    <a:pt x="1553375" y="1649159"/>
                  </a:lnTo>
                  <a:lnTo>
                    <a:pt x="1559662" y="1655073"/>
                  </a:lnTo>
                  <a:lnTo>
                    <a:pt x="1569634" y="1658055"/>
                  </a:lnTo>
                  <a:lnTo>
                    <a:pt x="1583360" y="1664218"/>
                  </a:lnTo>
                  <a:lnTo>
                    <a:pt x="1563195" y="1676124"/>
                  </a:lnTo>
                  <a:lnTo>
                    <a:pt x="1563938" y="1726502"/>
                  </a:lnTo>
                  <a:lnTo>
                    <a:pt x="1553423" y="1748342"/>
                  </a:lnTo>
                  <a:lnTo>
                    <a:pt x="1563938" y="1765630"/>
                  </a:lnTo>
                  <a:lnTo>
                    <a:pt x="1575216" y="1834096"/>
                  </a:lnTo>
                  <a:lnTo>
                    <a:pt x="1580512" y="1843088"/>
                  </a:lnTo>
                  <a:lnTo>
                    <a:pt x="1583512" y="1875444"/>
                  </a:lnTo>
                  <a:lnTo>
                    <a:pt x="1580236" y="1882378"/>
                  </a:lnTo>
                  <a:lnTo>
                    <a:pt x="1577483" y="1888207"/>
                  </a:lnTo>
                  <a:lnTo>
                    <a:pt x="1576740" y="1908534"/>
                  </a:lnTo>
                  <a:lnTo>
                    <a:pt x="1542707" y="1903362"/>
                  </a:lnTo>
                  <a:lnTo>
                    <a:pt x="1542136" y="1903276"/>
                  </a:lnTo>
                  <a:lnTo>
                    <a:pt x="1542136" y="1925821"/>
                  </a:lnTo>
                  <a:lnTo>
                    <a:pt x="1524848" y="1929593"/>
                  </a:lnTo>
                  <a:lnTo>
                    <a:pt x="1512780" y="1937890"/>
                  </a:lnTo>
                  <a:lnTo>
                    <a:pt x="1484948" y="1958207"/>
                  </a:lnTo>
                  <a:lnTo>
                    <a:pt x="1467650" y="1998850"/>
                  </a:lnTo>
                  <a:lnTo>
                    <a:pt x="1454106" y="2041379"/>
                  </a:lnTo>
                  <a:lnTo>
                    <a:pt x="1446676" y="2053075"/>
                  </a:lnTo>
                  <a:lnTo>
                    <a:pt x="1404099" y="2067963"/>
                  </a:lnTo>
                  <a:lnTo>
                    <a:pt x="1365809" y="2059467"/>
                  </a:lnTo>
                  <a:lnTo>
                    <a:pt x="1348769" y="2041398"/>
                  </a:lnTo>
                  <a:lnTo>
                    <a:pt x="1317927" y="2050971"/>
                  </a:lnTo>
                  <a:lnTo>
                    <a:pt x="1303039" y="2022234"/>
                  </a:lnTo>
                  <a:lnTo>
                    <a:pt x="1304068" y="1992430"/>
                  </a:lnTo>
                  <a:lnTo>
                    <a:pt x="1267901" y="2008394"/>
                  </a:lnTo>
                  <a:lnTo>
                    <a:pt x="1244499" y="2028634"/>
                  </a:lnTo>
                  <a:lnTo>
                    <a:pt x="1234935" y="2049866"/>
                  </a:lnTo>
                  <a:lnTo>
                    <a:pt x="1211494" y="2055200"/>
                  </a:lnTo>
                  <a:lnTo>
                    <a:pt x="1199807" y="2028634"/>
                  </a:lnTo>
                  <a:lnTo>
                    <a:pt x="1175328" y="2003060"/>
                  </a:lnTo>
                  <a:lnTo>
                    <a:pt x="1159364" y="2002031"/>
                  </a:lnTo>
                  <a:lnTo>
                    <a:pt x="1148725" y="1976457"/>
                  </a:lnTo>
                  <a:lnTo>
                    <a:pt x="1126398" y="1982858"/>
                  </a:lnTo>
                  <a:lnTo>
                    <a:pt x="1104062" y="1987096"/>
                  </a:lnTo>
                  <a:lnTo>
                    <a:pt x="1075296" y="1995631"/>
                  </a:lnTo>
                  <a:lnTo>
                    <a:pt x="1057218" y="1986058"/>
                  </a:lnTo>
                  <a:lnTo>
                    <a:pt x="1047655" y="1969027"/>
                  </a:lnTo>
                  <a:lnTo>
                    <a:pt x="1020023" y="1970094"/>
                  </a:lnTo>
                  <a:lnTo>
                    <a:pt x="1005107" y="1952025"/>
                  </a:lnTo>
                  <a:lnTo>
                    <a:pt x="971064" y="1936052"/>
                  </a:lnTo>
                  <a:lnTo>
                    <a:pt x="957758" y="1938966"/>
                  </a:lnTo>
                  <a:lnTo>
                    <a:pt x="937022" y="1943519"/>
                  </a:lnTo>
                  <a:lnTo>
                    <a:pt x="911495" y="1917992"/>
                  </a:lnTo>
                  <a:lnTo>
                    <a:pt x="899808" y="1900952"/>
                  </a:lnTo>
                  <a:lnTo>
                    <a:pt x="888721" y="1903333"/>
                  </a:lnTo>
                  <a:lnTo>
                    <a:pt x="855126" y="1910553"/>
                  </a:lnTo>
                  <a:lnTo>
                    <a:pt x="818921" y="1909477"/>
                  </a:lnTo>
                  <a:lnTo>
                    <a:pt x="799833" y="1883893"/>
                  </a:lnTo>
                  <a:lnTo>
                    <a:pt x="797662" y="1830686"/>
                  </a:lnTo>
                  <a:lnTo>
                    <a:pt x="771096" y="1831753"/>
                  </a:lnTo>
                  <a:lnTo>
                    <a:pt x="753027" y="1815779"/>
                  </a:lnTo>
                  <a:lnTo>
                    <a:pt x="731749" y="1777469"/>
                  </a:lnTo>
                  <a:lnTo>
                    <a:pt x="731749" y="1760477"/>
                  </a:lnTo>
                  <a:lnTo>
                    <a:pt x="703021" y="1773241"/>
                  </a:lnTo>
                  <a:lnTo>
                    <a:pt x="657244" y="1782803"/>
                  </a:lnTo>
                  <a:lnTo>
                    <a:pt x="632289" y="1770859"/>
                  </a:lnTo>
                  <a:lnTo>
                    <a:pt x="609000" y="1761630"/>
                  </a:lnTo>
                  <a:lnTo>
                    <a:pt x="586788" y="1773078"/>
                  </a:lnTo>
                  <a:lnTo>
                    <a:pt x="571976" y="1773078"/>
                  </a:lnTo>
                  <a:lnTo>
                    <a:pt x="552355" y="1767173"/>
                  </a:lnTo>
                  <a:lnTo>
                    <a:pt x="546935" y="1759772"/>
                  </a:lnTo>
                  <a:lnTo>
                    <a:pt x="527218" y="1756048"/>
                  </a:lnTo>
                  <a:lnTo>
                    <a:pt x="519817" y="1764182"/>
                  </a:lnTo>
                  <a:lnTo>
                    <a:pt x="498091" y="1780108"/>
                  </a:lnTo>
                  <a:lnTo>
                    <a:pt x="481308" y="1764916"/>
                  </a:lnTo>
                  <a:lnTo>
                    <a:pt x="466868" y="1773050"/>
                  </a:lnTo>
                  <a:lnTo>
                    <a:pt x="446503" y="1773793"/>
                  </a:lnTo>
                  <a:lnTo>
                    <a:pt x="446427" y="1752809"/>
                  </a:lnTo>
                  <a:lnTo>
                    <a:pt x="445199" y="1739636"/>
                  </a:lnTo>
                  <a:lnTo>
                    <a:pt x="429120" y="1730969"/>
                  </a:lnTo>
                  <a:lnTo>
                    <a:pt x="412823" y="1717548"/>
                  </a:lnTo>
                  <a:lnTo>
                    <a:pt x="410356" y="1708309"/>
                  </a:lnTo>
                  <a:lnTo>
                    <a:pt x="410356" y="1700546"/>
                  </a:lnTo>
                  <a:lnTo>
                    <a:pt x="398164" y="1700174"/>
                  </a:lnTo>
                  <a:lnTo>
                    <a:pt x="385963" y="1694259"/>
                  </a:lnTo>
                  <a:lnTo>
                    <a:pt x="368198" y="1693173"/>
                  </a:lnTo>
                  <a:lnTo>
                    <a:pt x="355883" y="1685039"/>
                  </a:lnTo>
                  <a:lnTo>
                    <a:pt x="340328" y="1672466"/>
                  </a:lnTo>
                  <a:lnTo>
                    <a:pt x="325145" y="1676905"/>
                  </a:lnTo>
                  <a:lnTo>
                    <a:pt x="301581" y="1663960"/>
                  </a:lnTo>
                  <a:lnTo>
                    <a:pt x="284055" y="1643977"/>
                  </a:lnTo>
                  <a:lnTo>
                    <a:pt x="278511" y="1622498"/>
                  </a:lnTo>
                  <a:lnTo>
                    <a:pt x="273453" y="1611411"/>
                  </a:lnTo>
                  <a:lnTo>
                    <a:pt x="250174" y="1594418"/>
                  </a:lnTo>
                  <a:lnTo>
                    <a:pt x="237782" y="1573730"/>
                  </a:lnTo>
                  <a:lnTo>
                    <a:pt x="236468" y="1529258"/>
                  </a:lnTo>
                  <a:lnTo>
                    <a:pt x="211541" y="1508903"/>
                  </a:lnTo>
                  <a:lnTo>
                    <a:pt x="190814" y="1498511"/>
                  </a:lnTo>
                  <a:lnTo>
                    <a:pt x="170650" y="1493015"/>
                  </a:lnTo>
                  <a:lnTo>
                    <a:pt x="134369" y="1472403"/>
                  </a:lnTo>
                  <a:lnTo>
                    <a:pt x="111376" y="1471870"/>
                  </a:lnTo>
                  <a:lnTo>
                    <a:pt x="95231" y="1480414"/>
                  </a:lnTo>
                  <a:lnTo>
                    <a:pt x="76029" y="1475280"/>
                  </a:lnTo>
                  <a:lnTo>
                    <a:pt x="74619" y="1466698"/>
                  </a:lnTo>
                  <a:lnTo>
                    <a:pt x="11716" y="1449286"/>
                  </a:lnTo>
                  <a:lnTo>
                    <a:pt x="14059" y="1411929"/>
                  </a:lnTo>
                  <a:lnTo>
                    <a:pt x="13945" y="141026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4" name="그래픽 2">
              <a:extLst>
                <a:ext uri="{FF2B5EF4-FFF2-40B4-BE49-F238E27FC236}">
                  <a16:creationId xmlns:a16="http://schemas.microsoft.com/office/drawing/2014/main" id="{C44D26F2-67D1-D33A-5A8C-AECDACF2545F}"/>
                </a:ext>
              </a:extLst>
            </p:cNvPr>
            <p:cNvSpPr/>
            <p:nvPr/>
          </p:nvSpPr>
          <p:spPr>
            <a:xfrm>
              <a:off x="8489480" y="2975457"/>
              <a:ext cx="2535107" cy="2538183"/>
            </a:xfrm>
            <a:custGeom>
              <a:avLst/>
              <a:gdLst>
                <a:gd name="connsiteX0" fmla="*/ 3610 w 2535107"/>
                <a:gd name="connsiteY0" fmla="*/ 1672552 h 2538183"/>
                <a:gd name="connsiteX1" fmla="*/ 0 w 2535107"/>
                <a:gd name="connsiteY1" fmla="*/ 1668113 h 2538183"/>
                <a:gd name="connsiteX2" fmla="*/ 3734 w 2535107"/>
                <a:gd name="connsiteY2" fmla="*/ 1636586 h 2538183"/>
                <a:gd name="connsiteX3" fmla="*/ 5668 w 2535107"/>
                <a:gd name="connsiteY3" fmla="*/ 1622517 h 2538183"/>
                <a:gd name="connsiteX4" fmla="*/ 15973 w 2535107"/>
                <a:gd name="connsiteY4" fmla="*/ 1598857 h 2538183"/>
                <a:gd name="connsiteX5" fmla="*/ 20774 w 2535107"/>
                <a:gd name="connsiteY5" fmla="*/ 1583674 h 2538183"/>
                <a:gd name="connsiteX6" fmla="*/ 32233 w 2535107"/>
                <a:gd name="connsiteY6" fmla="*/ 1572549 h 2538183"/>
                <a:gd name="connsiteX7" fmla="*/ 47120 w 2535107"/>
                <a:gd name="connsiteY7" fmla="*/ 1566634 h 2538183"/>
                <a:gd name="connsiteX8" fmla="*/ 52207 w 2535107"/>
                <a:gd name="connsiteY8" fmla="*/ 1559243 h 2538183"/>
                <a:gd name="connsiteX9" fmla="*/ 50025 w 2535107"/>
                <a:gd name="connsiteY9" fmla="*/ 1549260 h 2538183"/>
                <a:gd name="connsiteX10" fmla="*/ 42263 w 2535107"/>
                <a:gd name="connsiteY10" fmla="*/ 1542612 h 2538183"/>
                <a:gd name="connsiteX11" fmla="*/ 12535 w 2535107"/>
                <a:gd name="connsiteY11" fmla="*/ 1518914 h 2538183"/>
                <a:gd name="connsiteX12" fmla="*/ 13202 w 2535107"/>
                <a:gd name="connsiteY12" fmla="*/ 1516828 h 2538183"/>
                <a:gd name="connsiteX13" fmla="*/ 59264 w 2535107"/>
                <a:gd name="connsiteY13" fmla="*/ 1515228 h 2538183"/>
                <a:gd name="connsiteX14" fmla="*/ 80696 w 2535107"/>
                <a:gd name="connsiteY14" fmla="*/ 1515437 h 2538183"/>
                <a:gd name="connsiteX15" fmla="*/ 93050 w 2535107"/>
                <a:gd name="connsiteY15" fmla="*/ 1504017 h 2538183"/>
                <a:gd name="connsiteX16" fmla="*/ 92193 w 2535107"/>
                <a:gd name="connsiteY16" fmla="*/ 1495939 h 2538183"/>
                <a:gd name="connsiteX17" fmla="*/ 88287 w 2535107"/>
                <a:gd name="connsiteY17" fmla="*/ 1488129 h 2538183"/>
                <a:gd name="connsiteX18" fmla="*/ 84715 w 2535107"/>
                <a:gd name="connsiteY18" fmla="*/ 1477785 h 2538183"/>
                <a:gd name="connsiteX19" fmla="*/ 82086 w 2535107"/>
                <a:gd name="connsiteY19" fmla="*/ 1466250 h 2538183"/>
                <a:gd name="connsiteX20" fmla="*/ 81058 w 2535107"/>
                <a:gd name="connsiteY20" fmla="*/ 1437837 h 2538183"/>
                <a:gd name="connsiteX21" fmla="*/ 84706 w 2535107"/>
                <a:gd name="connsiteY21" fmla="*/ 1421787 h 2538183"/>
                <a:gd name="connsiteX22" fmla="*/ 85401 w 2535107"/>
                <a:gd name="connsiteY22" fmla="*/ 1419615 h 2538183"/>
                <a:gd name="connsiteX23" fmla="*/ 86963 w 2535107"/>
                <a:gd name="connsiteY23" fmla="*/ 1414891 h 2538183"/>
                <a:gd name="connsiteX24" fmla="*/ 91107 w 2535107"/>
                <a:gd name="connsiteY24" fmla="*/ 1402251 h 2538183"/>
                <a:gd name="connsiteX25" fmla="*/ 95422 w 2535107"/>
                <a:gd name="connsiteY25" fmla="*/ 1389193 h 2538183"/>
                <a:gd name="connsiteX26" fmla="*/ 97479 w 2535107"/>
                <a:gd name="connsiteY26" fmla="*/ 1382087 h 2538183"/>
                <a:gd name="connsiteX27" fmla="*/ 97727 w 2535107"/>
                <a:gd name="connsiteY27" fmla="*/ 1381268 h 2538183"/>
                <a:gd name="connsiteX28" fmla="*/ 99489 w 2535107"/>
                <a:gd name="connsiteY28" fmla="*/ 1375229 h 2538183"/>
                <a:gd name="connsiteX29" fmla="*/ 135084 w 2535107"/>
                <a:gd name="connsiteY29" fmla="*/ 1371952 h 2538183"/>
                <a:gd name="connsiteX30" fmla="*/ 153314 w 2535107"/>
                <a:gd name="connsiteY30" fmla="*/ 1332043 h 2538183"/>
                <a:gd name="connsiteX31" fmla="*/ 155572 w 2535107"/>
                <a:gd name="connsiteY31" fmla="*/ 1317955 h 2538183"/>
                <a:gd name="connsiteX32" fmla="*/ 162516 w 2535107"/>
                <a:gd name="connsiteY32" fmla="*/ 1306497 h 2538183"/>
                <a:gd name="connsiteX33" fmla="*/ 162144 w 2535107"/>
                <a:gd name="connsiteY33" fmla="*/ 1295781 h 2538183"/>
                <a:gd name="connsiteX34" fmla="*/ 177412 w 2535107"/>
                <a:gd name="connsiteY34" fmla="*/ 1274636 h 2538183"/>
                <a:gd name="connsiteX35" fmla="*/ 188871 w 2535107"/>
                <a:gd name="connsiteY35" fmla="*/ 1260939 h 2538183"/>
                <a:gd name="connsiteX36" fmla="*/ 205835 w 2535107"/>
                <a:gd name="connsiteY36" fmla="*/ 1244317 h 2538183"/>
                <a:gd name="connsiteX37" fmla="*/ 225076 w 2535107"/>
                <a:gd name="connsiteY37" fmla="*/ 1219905 h 2538183"/>
                <a:gd name="connsiteX38" fmla="*/ 227305 w 2535107"/>
                <a:gd name="connsiteY38" fmla="*/ 1200655 h 2538183"/>
                <a:gd name="connsiteX39" fmla="*/ 232848 w 2535107"/>
                <a:gd name="connsiteY39" fmla="*/ 1189530 h 2538183"/>
                <a:gd name="connsiteX40" fmla="*/ 230305 w 2535107"/>
                <a:gd name="connsiteY40" fmla="*/ 1174709 h 2538183"/>
                <a:gd name="connsiteX41" fmla="*/ 235429 w 2535107"/>
                <a:gd name="connsiteY41" fmla="*/ 1167356 h 2538183"/>
                <a:gd name="connsiteX42" fmla="*/ 252432 w 2535107"/>
                <a:gd name="connsiteY42" fmla="*/ 1164765 h 2538183"/>
                <a:gd name="connsiteX43" fmla="*/ 272425 w 2535107"/>
                <a:gd name="connsiteY43" fmla="*/ 1159593 h 2538183"/>
                <a:gd name="connsiteX44" fmla="*/ 282816 w 2535107"/>
                <a:gd name="connsiteY44" fmla="*/ 1147724 h 2538183"/>
                <a:gd name="connsiteX45" fmla="*/ 270281 w 2535107"/>
                <a:gd name="connsiteY45" fmla="*/ 1128103 h 2538183"/>
                <a:gd name="connsiteX46" fmla="*/ 273196 w 2535107"/>
                <a:gd name="connsiteY46" fmla="*/ 1112958 h 2538183"/>
                <a:gd name="connsiteX47" fmla="*/ 283216 w 2535107"/>
                <a:gd name="connsiteY47" fmla="*/ 1095175 h 2538183"/>
                <a:gd name="connsiteX48" fmla="*/ 282473 w 2535107"/>
                <a:gd name="connsiteY48" fmla="*/ 1076325 h 2538183"/>
                <a:gd name="connsiteX49" fmla="*/ 276187 w 2535107"/>
                <a:gd name="connsiteY49" fmla="*/ 1051522 h 2538183"/>
                <a:gd name="connsiteX50" fmla="*/ 269986 w 2535107"/>
                <a:gd name="connsiteY50" fmla="*/ 1038215 h 2538183"/>
                <a:gd name="connsiteX51" fmla="*/ 273968 w 2535107"/>
                <a:gd name="connsiteY51" fmla="*/ 1033415 h 2538183"/>
                <a:gd name="connsiteX52" fmla="*/ 286608 w 2535107"/>
                <a:gd name="connsiteY52" fmla="*/ 1017851 h 2538183"/>
                <a:gd name="connsiteX53" fmla="*/ 293189 w 2535107"/>
                <a:gd name="connsiteY53" fmla="*/ 1002335 h 2538183"/>
                <a:gd name="connsiteX54" fmla="*/ 307314 w 2535107"/>
                <a:gd name="connsiteY54" fmla="*/ 983075 h 2538183"/>
                <a:gd name="connsiteX55" fmla="*/ 319507 w 2535107"/>
                <a:gd name="connsiteY55" fmla="*/ 974169 h 2538183"/>
                <a:gd name="connsiteX56" fmla="*/ 342014 w 2535107"/>
                <a:gd name="connsiteY56" fmla="*/ 955786 h 2538183"/>
                <a:gd name="connsiteX57" fmla="*/ 354587 w 2535107"/>
                <a:gd name="connsiteY57" fmla="*/ 942356 h 2538183"/>
                <a:gd name="connsiteX58" fmla="*/ 370884 w 2535107"/>
                <a:gd name="connsiteY58" fmla="*/ 909428 h 2538183"/>
                <a:gd name="connsiteX59" fmla="*/ 382334 w 2535107"/>
                <a:gd name="connsiteY59" fmla="*/ 902770 h 2538183"/>
                <a:gd name="connsiteX60" fmla="*/ 396830 w 2535107"/>
                <a:gd name="connsiteY60" fmla="*/ 877567 h 2538183"/>
                <a:gd name="connsiteX61" fmla="*/ 411042 w 2535107"/>
                <a:gd name="connsiteY61" fmla="*/ 877938 h 2538183"/>
                <a:gd name="connsiteX62" fmla="*/ 448609 w 2535107"/>
                <a:gd name="connsiteY62" fmla="*/ 892016 h 2538183"/>
                <a:gd name="connsiteX63" fmla="*/ 460477 w 2535107"/>
                <a:gd name="connsiteY63" fmla="*/ 884996 h 2538183"/>
                <a:gd name="connsiteX64" fmla="*/ 469345 w 2535107"/>
                <a:gd name="connsiteY64" fmla="*/ 872061 h 2538183"/>
                <a:gd name="connsiteX65" fmla="*/ 482651 w 2535107"/>
                <a:gd name="connsiteY65" fmla="*/ 875043 h 2538183"/>
                <a:gd name="connsiteX66" fmla="*/ 494805 w 2535107"/>
                <a:gd name="connsiteY66" fmla="*/ 872862 h 2538183"/>
                <a:gd name="connsiteX67" fmla="*/ 507006 w 2535107"/>
                <a:gd name="connsiteY67" fmla="*/ 880605 h 2538183"/>
                <a:gd name="connsiteX68" fmla="*/ 517055 w 2535107"/>
                <a:gd name="connsiteY68" fmla="*/ 878386 h 2538183"/>
                <a:gd name="connsiteX69" fmla="*/ 531876 w 2535107"/>
                <a:gd name="connsiteY69" fmla="*/ 874328 h 2538183"/>
                <a:gd name="connsiteX70" fmla="*/ 552526 w 2535107"/>
                <a:gd name="connsiteY70" fmla="*/ 865461 h 2538183"/>
                <a:gd name="connsiteX71" fmla="*/ 571376 w 2535107"/>
                <a:gd name="connsiteY71" fmla="*/ 865461 h 2538183"/>
                <a:gd name="connsiteX72" fmla="*/ 585368 w 2535107"/>
                <a:gd name="connsiteY72" fmla="*/ 867804 h 2538183"/>
                <a:gd name="connsiteX73" fmla="*/ 608486 w 2535107"/>
                <a:gd name="connsiteY73" fmla="*/ 871709 h 2538183"/>
                <a:gd name="connsiteX74" fmla="*/ 613286 w 2535107"/>
                <a:gd name="connsiteY74" fmla="*/ 869404 h 2538183"/>
                <a:gd name="connsiteX75" fmla="*/ 603028 w 2535107"/>
                <a:gd name="connsiteY75" fmla="*/ 852735 h 2538183"/>
                <a:gd name="connsiteX76" fmla="*/ 614229 w 2535107"/>
                <a:gd name="connsiteY76" fmla="*/ 853107 h 2538183"/>
                <a:gd name="connsiteX77" fmla="*/ 620630 w 2535107"/>
                <a:gd name="connsiteY77" fmla="*/ 843867 h 2538183"/>
                <a:gd name="connsiteX78" fmla="*/ 660254 w 2535107"/>
                <a:gd name="connsiteY78" fmla="*/ 836162 h 2538183"/>
                <a:gd name="connsiteX79" fmla="*/ 720757 w 2535107"/>
                <a:gd name="connsiteY79" fmla="*/ 829056 h 2538183"/>
                <a:gd name="connsiteX80" fmla="*/ 733120 w 2535107"/>
                <a:gd name="connsiteY80" fmla="*/ 848725 h 2538183"/>
                <a:gd name="connsiteX81" fmla="*/ 744531 w 2535107"/>
                <a:gd name="connsiteY81" fmla="*/ 840924 h 2538183"/>
                <a:gd name="connsiteX82" fmla="*/ 745350 w 2535107"/>
                <a:gd name="connsiteY82" fmla="*/ 804339 h 2538183"/>
                <a:gd name="connsiteX83" fmla="*/ 755209 w 2535107"/>
                <a:gd name="connsiteY83" fmla="*/ 765791 h 2538183"/>
                <a:gd name="connsiteX84" fmla="*/ 775745 w 2535107"/>
                <a:gd name="connsiteY84" fmla="*/ 743045 h 2538183"/>
                <a:gd name="connsiteX85" fmla="*/ 763095 w 2535107"/>
                <a:gd name="connsiteY85" fmla="*/ 736235 h 2538183"/>
                <a:gd name="connsiteX86" fmla="*/ 742407 w 2535107"/>
                <a:gd name="connsiteY86" fmla="*/ 711070 h 2538183"/>
                <a:gd name="connsiteX87" fmla="*/ 717966 w 2535107"/>
                <a:gd name="connsiteY87" fmla="*/ 691810 h 2538183"/>
                <a:gd name="connsiteX88" fmla="*/ 717271 w 2535107"/>
                <a:gd name="connsiteY88" fmla="*/ 685657 h 2538183"/>
                <a:gd name="connsiteX89" fmla="*/ 714290 w 2535107"/>
                <a:gd name="connsiteY89" fmla="*/ 659997 h 2538183"/>
                <a:gd name="connsiteX90" fmla="*/ 717975 w 2535107"/>
                <a:gd name="connsiteY90" fmla="*/ 605971 h 2538183"/>
                <a:gd name="connsiteX91" fmla="*/ 722414 w 2535107"/>
                <a:gd name="connsiteY91" fmla="*/ 571186 h 2538183"/>
                <a:gd name="connsiteX92" fmla="*/ 718795 w 2535107"/>
                <a:gd name="connsiteY92" fmla="*/ 519017 h 2538183"/>
                <a:gd name="connsiteX93" fmla="*/ 700326 w 2535107"/>
                <a:gd name="connsiteY93" fmla="*/ 501977 h 2538183"/>
                <a:gd name="connsiteX94" fmla="*/ 691410 w 2535107"/>
                <a:gd name="connsiteY94" fmla="*/ 448685 h 2538183"/>
                <a:gd name="connsiteX95" fmla="*/ 673598 w 2535107"/>
                <a:gd name="connsiteY95" fmla="*/ 400202 h 2538183"/>
                <a:gd name="connsiteX96" fmla="*/ 678113 w 2535107"/>
                <a:gd name="connsiteY96" fmla="*/ 359121 h 2538183"/>
                <a:gd name="connsiteX97" fmla="*/ 659549 w 2535107"/>
                <a:gd name="connsiteY97" fmla="*/ 322459 h 2538183"/>
                <a:gd name="connsiteX98" fmla="*/ 648510 w 2535107"/>
                <a:gd name="connsiteY98" fmla="*/ 283616 h 2538183"/>
                <a:gd name="connsiteX99" fmla="*/ 614467 w 2535107"/>
                <a:gd name="connsiteY99" fmla="*/ 217027 h 2538183"/>
                <a:gd name="connsiteX100" fmla="*/ 610038 w 2535107"/>
                <a:gd name="connsiteY100" fmla="*/ 148952 h 2538183"/>
                <a:gd name="connsiteX101" fmla="*/ 631507 w 2535107"/>
                <a:gd name="connsiteY101" fmla="*/ 98612 h 2538183"/>
                <a:gd name="connsiteX102" fmla="*/ 890654 w 2535107"/>
                <a:gd name="connsiteY102" fmla="*/ 0 h 2538183"/>
                <a:gd name="connsiteX103" fmla="*/ 1016203 w 2535107"/>
                <a:gd name="connsiteY103" fmla="*/ 25537 h 2538183"/>
                <a:gd name="connsiteX104" fmla="*/ 1120445 w 2535107"/>
                <a:gd name="connsiteY104" fmla="*/ 123415 h 2538183"/>
                <a:gd name="connsiteX105" fmla="*/ 1405576 w 2535107"/>
                <a:gd name="connsiteY105" fmla="*/ 491519 h 2538183"/>
                <a:gd name="connsiteX106" fmla="*/ 1607725 w 2535107"/>
                <a:gd name="connsiteY106" fmla="*/ 802196 h 2538183"/>
                <a:gd name="connsiteX107" fmla="*/ 1694936 w 2535107"/>
                <a:gd name="connsiteY107" fmla="*/ 885168 h 2538183"/>
                <a:gd name="connsiteX108" fmla="*/ 1888560 w 2535107"/>
                <a:gd name="connsiteY108" fmla="*/ 953243 h 2538183"/>
                <a:gd name="connsiteX109" fmla="*/ 2140715 w 2535107"/>
                <a:gd name="connsiteY109" fmla="*/ 1144734 h 2538183"/>
                <a:gd name="connsiteX110" fmla="*/ 2459888 w 2535107"/>
                <a:gd name="connsiteY110" fmla="*/ 1319184 h 2538183"/>
                <a:gd name="connsiteX111" fmla="*/ 2535108 w 2535107"/>
                <a:gd name="connsiteY111" fmla="*/ 1555414 h 2538183"/>
                <a:gd name="connsiteX112" fmla="*/ 2419207 w 2535107"/>
                <a:gd name="connsiteY112" fmla="*/ 1575292 h 2538183"/>
                <a:gd name="connsiteX113" fmla="*/ 2352980 w 2535107"/>
                <a:gd name="connsiteY113" fmla="*/ 1689668 h 2538183"/>
                <a:gd name="connsiteX114" fmla="*/ 2238642 w 2535107"/>
                <a:gd name="connsiteY114" fmla="*/ 1722758 h 2538183"/>
                <a:gd name="connsiteX115" fmla="*/ 2085165 w 2535107"/>
                <a:gd name="connsiteY115" fmla="*/ 1695660 h 2538183"/>
                <a:gd name="connsiteX116" fmla="*/ 1988896 w 2535107"/>
                <a:gd name="connsiteY116" fmla="*/ 1731788 h 2538183"/>
                <a:gd name="connsiteX117" fmla="*/ 1973866 w 2535107"/>
                <a:gd name="connsiteY117" fmla="*/ 1797977 h 2538183"/>
                <a:gd name="connsiteX118" fmla="*/ 1997916 w 2535107"/>
                <a:gd name="connsiteY118" fmla="*/ 1936375 h 2538183"/>
                <a:gd name="connsiteX119" fmla="*/ 2031054 w 2535107"/>
                <a:gd name="connsiteY119" fmla="*/ 1954444 h 2538183"/>
                <a:gd name="connsiteX120" fmla="*/ 2058143 w 2535107"/>
                <a:gd name="connsiteY120" fmla="*/ 2092852 h 2538183"/>
                <a:gd name="connsiteX121" fmla="*/ 1967856 w 2535107"/>
                <a:gd name="connsiteY121" fmla="*/ 2137972 h 2538183"/>
                <a:gd name="connsiteX122" fmla="*/ 1970847 w 2535107"/>
                <a:gd name="connsiteY122" fmla="*/ 2195160 h 2538183"/>
                <a:gd name="connsiteX123" fmla="*/ 1853508 w 2535107"/>
                <a:gd name="connsiteY123" fmla="*/ 2270389 h 2538183"/>
                <a:gd name="connsiteX124" fmla="*/ 1832448 w 2535107"/>
                <a:gd name="connsiteY124" fmla="*/ 2348598 h 2538183"/>
                <a:gd name="connsiteX125" fmla="*/ 1681982 w 2535107"/>
                <a:gd name="connsiteY125" fmla="*/ 2405787 h 2538183"/>
                <a:gd name="connsiteX126" fmla="*/ 1600772 w 2535107"/>
                <a:gd name="connsiteY126" fmla="*/ 2345636 h 2538183"/>
                <a:gd name="connsiteX127" fmla="*/ 1525543 w 2535107"/>
                <a:gd name="connsiteY127" fmla="*/ 2348618 h 2538183"/>
                <a:gd name="connsiteX128" fmla="*/ 1474384 w 2535107"/>
                <a:gd name="connsiteY128" fmla="*/ 2294468 h 2538183"/>
                <a:gd name="connsiteX129" fmla="*/ 1408205 w 2535107"/>
                <a:gd name="connsiteY129" fmla="*/ 2318528 h 2538183"/>
                <a:gd name="connsiteX130" fmla="*/ 1384106 w 2535107"/>
                <a:gd name="connsiteY130" fmla="*/ 2249272 h 2538183"/>
                <a:gd name="connsiteX131" fmla="*/ 1305897 w 2535107"/>
                <a:gd name="connsiteY131" fmla="*/ 2249272 h 2538183"/>
                <a:gd name="connsiteX132" fmla="*/ 1206370 w 2535107"/>
                <a:gd name="connsiteY132" fmla="*/ 2271694 h 2538183"/>
                <a:gd name="connsiteX133" fmla="*/ 1092270 w 2535107"/>
                <a:gd name="connsiteY133" fmla="*/ 2297401 h 2538183"/>
                <a:gd name="connsiteX134" fmla="*/ 989962 w 2535107"/>
                <a:gd name="connsiteY134" fmla="*/ 2309460 h 2538183"/>
                <a:gd name="connsiteX135" fmla="*/ 938803 w 2535107"/>
                <a:gd name="connsiteY135" fmla="*/ 2273332 h 2538183"/>
                <a:gd name="connsiteX136" fmla="*/ 837476 w 2535107"/>
                <a:gd name="connsiteY136" fmla="*/ 2278294 h 2538183"/>
                <a:gd name="connsiteX137" fmla="*/ 815426 w 2535107"/>
                <a:gd name="connsiteY137" fmla="*/ 2279371 h 2538183"/>
                <a:gd name="connsiteX138" fmla="*/ 746207 w 2535107"/>
                <a:gd name="connsiteY138" fmla="*/ 2216182 h 2538183"/>
                <a:gd name="connsiteX139" fmla="*/ 628869 w 2535107"/>
                <a:gd name="connsiteY139" fmla="*/ 2177053 h 2538183"/>
                <a:gd name="connsiteX140" fmla="*/ 616801 w 2535107"/>
                <a:gd name="connsiteY140" fmla="*/ 2285400 h 2538183"/>
                <a:gd name="connsiteX141" fmla="*/ 689020 w 2535107"/>
                <a:gd name="connsiteY141" fmla="*/ 2426837 h 2538183"/>
                <a:gd name="connsiteX142" fmla="*/ 636632 w 2535107"/>
                <a:gd name="connsiteY142" fmla="*/ 2452287 h 2538183"/>
                <a:gd name="connsiteX143" fmla="*/ 583711 w 2535107"/>
                <a:gd name="connsiteY143" fmla="*/ 2477996 h 2538183"/>
                <a:gd name="connsiteX144" fmla="*/ 499434 w 2535107"/>
                <a:gd name="connsiteY144" fmla="*/ 2538184 h 2538183"/>
                <a:gd name="connsiteX145" fmla="*/ 367865 w 2535107"/>
                <a:gd name="connsiteY145" fmla="*/ 2492569 h 2538183"/>
                <a:gd name="connsiteX146" fmla="*/ 314582 w 2535107"/>
                <a:gd name="connsiteY146" fmla="*/ 2481358 h 2538183"/>
                <a:gd name="connsiteX147" fmla="*/ 292160 w 2535107"/>
                <a:gd name="connsiteY147" fmla="*/ 2477167 h 2538183"/>
                <a:gd name="connsiteX148" fmla="*/ 282635 w 2535107"/>
                <a:gd name="connsiteY148" fmla="*/ 2477290 h 2538183"/>
                <a:gd name="connsiteX149" fmla="*/ 281235 w 2535107"/>
                <a:gd name="connsiteY149" fmla="*/ 2477662 h 2538183"/>
                <a:gd name="connsiteX150" fmla="*/ 275358 w 2535107"/>
                <a:gd name="connsiteY150" fmla="*/ 2475071 h 2538183"/>
                <a:gd name="connsiteX151" fmla="*/ 268471 w 2535107"/>
                <a:gd name="connsiteY151" fmla="*/ 2476176 h 2538183"/>
                <a:gd name="connsiteX152" fmla="*/ 260623 w 2535107"/>
                <a:gd name="connsiteY152" fmla="*/ 2472395 h 2538183"/>
                <a:gd name="connsiteX153" fmla="*/ 248755 w 2535107"/>
                <a:gd name="connsiteY153" fmla="*/ 2470223 h 2538183"/>
                <a:gd name="connsiteX154" fmla="*/ 249288 w 2535107"/>
                <a:gd name="connsiteY154" fmla="*/ 2428551 h 2538183"/>
                <a:gd name="connsiteX155" fmla="*/ 61084 w 2535107"/>
                <a:gd name="connsiteY155" fmla="*/ 2418426 h 2538183"/>
                <a:gd name="connsiteX156" fmla="*/ 61789 w 2535107"/>
                <a:gd name="connsiteY156" fmla="*/ 2396299 h 2538183"/>
                <a:gd name="connsiteX157" fmla="*/ 62903 w 2535107"/>
                <a:gd name="connsiteY157" fmla="*/ 2389975 h 2538183"/>
                <a:gd name="connsiteX158" fmla="*/ 71018 w 2535107"/>
                <a:gd name="connsiteY158" fmla="*/ 2368334 h 2538183"/>
                <a:gd name="connsiteX159" fmla="*/ 71971 w 2535107"/>
                <a:gd name="connsiteY159" fmla="*/ 2363533 h 2538183"/>
                <a:gd name="connsiteX160" fmla="*/ 72704 w 2535107"/>
                <a:gd name="connsiteY160" fmla="*/ 2347075 h 2538183"/>
                <a:gd name="connsiteX161" fmla="*/ 124320 w 2535107"/>
                <a:gd name="connsiteY161" fmla="*/ 2348884 h 2538183"/>
                <a:gd name="connsiteX162" fmla="*/ 125416 w 2535107"/>
                <a:gd name="connsiteY162" fmla="*/ 2314270 h 2538183"/>
                <a:gd name="connsiteX163" fmla="*/ 127273 w 2535107"/>
                <a:gd name="connsiteY163" fmla="*/ 2254958 h 2538183"/>
                <a:gd name="connsiteX164" fmla="*/ 131331 w 2535107"/>
                <a:gd name="connsiteY164" fmla="*/ 2239518 h 2538183"/>
                <a:gd name="connsiteX165" fmla="*/ 147266 w 2535107"/>
                <a:gd name="connsiteY165" fmla="*/ 2208267 h 2538183"/>
                <a:gd name="connsiteX166" fmla="*/ 162087 w 2535107"/>
                <a:gd name="connsiteY166" fmla="*/ 2181825 h 2538183"/>
                <a:gd name="connsiteX167" fmla="*/ 174279 w 2535107"/>
                <a:gd name="connsiteY167" fmla="*/ 2168690 h 2538183"/>
                <a:gd name="connsiteX168" fmla="*/ 185728 w 2535107"/>
                <a:gd name="connsiteY168" fmla="*/ 2158670 h 2538183"/>
                <a:gd name="connsiteX169" fmla="*/ 195549 w 2535107"/>
                <a:gd name="connsiteY169" fmla="*/ 2151078 h 2538183"/>
                <a:gd name="connsiteX170" fmla="*/ 220142 w 2535107"/>
                <a:gd name="connsiteY170" fmla="*/ 2132600 h 2538183"/>
                <a:gd name="connsiteX171" fmla="*/ 245345 w 2535107"/>
                <a:gd name="connsiteY171" fmla="*/ 2113750 h 2538183"/>
                <a:gd name="connsiteX172" fmla="*/ 257156 w 2535107"/>
                <a:gd name="connsiteY172" fmla="*/ 2104844 h 2538183"/>
                <a:gd name="connsiteX173" fmla="*/ 281226 w 2535107"/>
                <a:gd name="connsiteY173" fmla="*/ 2085994 h 2538183"/>
                <a:gd name="connsiteX174" fmla="*/ 301133 w 2535107"/>
                <a:gd name="connsiteY174" fmla="*/ 2072078 h 2538183"/>
                <a:gd name="connsiteX175" fmla="*/ 304743 w 2535107"/>
                <a:gd name="connsiteY175" fmla="*/ 2068840 h 2538183"/>
                <a:gd name="connsiteX176" fmla="*/ 314401 w 2535107"/>
                <a:gd name="connsiteY176" fmla="*/ 2060248 h 2538183"/>
                <a:gd name="connsiteX177" fmla="*/ 323669 w 2535107"/>
                <a:gd name="connsiteY177" fmla="*/ 2045808 h 2538183"/>
                <a:gd name="connsiteX178" fmla="*/ 339557 w 2535107"/>
                <a:gd name="connsiteY178" fmla="*/ 2020272 h 2538183"/>
                <a:gd name="connsiteX179" fmla="*/ 339928 w 2535107"/>
                <a:gd name="connsiteY179" fmla="*/ 1989525 h 2538183"/>
                <a:gd name="connsiteX180" fmla="*/ 343652 w 2535107"/>
                <a:gd name="connsiteY180" fmla="*/ 1975495 h 2538183"/>
                <a:gd name="connsiteX181" fmla="*/ 344395 w 2535107"/>
                <a:gd name="connsiteY181" fmla="*/ 1961407 h 2538183"/>
                <a:gd name="connsiteX182" fmla="*/ 342186 w 2535107"/>
                <a:gd name="connsiteY182" fmla="*/ 1944367 h 2538183"/>
                <a:gd name="connsiteX183" fmla="*/ 340700 w 2535107"/>
                <a:gd name="connsiteY183" fmla="*/ 1927003 h 2538183"/>
                <a:gd name="connsiteX184" fmla="*/ 344424 w 2535107"/>
                <a:gd name="connsiteY184" fmla="*/ 1918868 h 2538183"/>
                <a:gd name="connsiteX185" fmla="*/ 355882 w 2535107"/>
                <a:gd name="connsiteY185" fmla="*/ 1904057 h 2538183"/>
                <a:gd name="connsiteX186" fmla="*/ 354768 w 2535107"/>
                <a:gd name="connsiteY186" fmla="*/ 1888122 h 2538183"/>
                <a:gd name="connsiteX187" fmla="*/ 358187 w 2535107"/>
                <a:gd name="connsiteY187" fmla="*/ 1878844 h 2538183"/>
                <a:gd name="connsiteX188" fmla="*/ 375933 w 2535107"/>
                <a:gd name="connsiteY188" fmla="*/ 1852574 h 2538183"/>
                <a:gd name="connsiteX189" fmla="*/ 343186 w 2535107"/>
                <a:gd name="connsiteY189" fmla="*/ 1831439 h 2538183"/>
                <a:gd name="connsiteX190" fmla="*/ 334889 w 2535107"/>
                <a:gd name="connsiteY190" fmla="*/ 1819237 h 2538183"/>
                <a:gd name="connsiteX191" fmla="*/ 329346 w 2535107"/>
                <a:gd name="connsiteY191" fmla="*/ 1802197 h 2538183"/>
                <a:gd name="connsiteX192" fmla="*/ 325536 w 2535107"/>
                <a:gd name="connsiteY192" fmla="*/ 1784871 h 2538183"/>
                <a:gd name="connsiteX193" fmla="*/ 316011 w 2535107"/>
                <a:gd name="connsiteY193" fmla="*/ 1775593 h 2538183"/>
                <a:gd name="connsiteX194" fmla="*/ 306286 w 2535107"/>
                <a:gd name="connsiteY194" fmla="*/ 1780432 h 2538183"/>
                <a:gd name="connsiteX195" fmla="*/ 294827 w 2535107"/>
                <a:gd name="connsiteY195" fmla="*/ 1801540 h 2538183"/>
                <a:gd name="connsiteX196" fmla="*/ 286750 w 2535107"/>
                <a:gd name="connsiteY196" fmla="*/ 1811884 h 2538183"/>
                <a:gd name="connsiteX197" fmla="*/ 276701 w 2535107"/>
                <a:gd name="connsiteY197" fmla="*/ 1804530 h 2538183"/>
                <a:gd name="connsiteX198" fmla="*/ 269672 w 2535107"/>
                <a:gd name="connsiteY198" fmla="*/ 1787862 h 2538183"/>
                <a:gd name="connsiteX199" fmla="*/ 255594 w 2535107"/>
                <a:gd name="connsiteY199" fmla="*/ 1777851 h 2538183"/>
                <a:gd name="connsiteX200" fmla="*/ 246688 w 2535107"/>
                <a:gd name="connsiteY200" fmla="*/ 1764535 h 2538183"/>
                <a:gd name="connsiteX201" fmla="*/ 238925 w 2535107"/>
                <a:gd name="connsiteY201" fmla="*/ 1758248 h 2538183"/>
                <a:gd name="connsiteX202" fmla="*/ 233391 w 2535107"/>
                <a:gd name="connsiteY202" fmla="*/ 1746428 h 2538183"/>
                <a:gd name="connsiteX203" fmla="*/ 225247 w 2535107"/>
                <a:gd name="connsiteY203" fmla="*/ 1743065 h 2538183"/>
                <a:gd name="connsiteX204" fmla="*/ 221266 w 2535107"/>
                <a:gd name="connsiteY204" fmla="*/ 1737522 h 2538183"/>
                <a:gd name="connsiteX205" fmla="*/ 219142 w 2535107"/>
                <a:gd name="connsiteY205" fmla="*/ 1734026 h 2538183"/>
                <a:gd name="connsiteX206" fmla="*/ 213389 w 2535107"/>
                <a:gd name="connsiteY206" fmla="*/ 1724587 h 2538183"/>
                <a:gd name="connsiteX207" fmla="*/ 206445 w 2535107"/>
                <a:gd name="connsiteY207" fmla="*/ 1723111 h 2538183"/>
                <a:gd name="connsiteX208" fmla="*/ 200901 w 2535107"/>
                <a:gd name="connsiteY208" fmla="*/ 1729388 h 2538183"/>
                <a:gd name="connsiteX209" fmla="*/ 186767 w 2535107"/>
                <a:gd name="connsiteY209" fmla="*/ 1745313 h 2538183"/>
                <a:gd name="connsiteX210" fmla="*/ 167564 w 2535107"/>
                <a:gd name="connsiteY210" fmla="*/ 1759010 h 2538183"/>
                <a:gd name="connsiteX211" fmla="*/ 149447 w 2535107"/>
                <a:gd name="connsiteY211" fmla="*/ 1774527 h 2538183"/>
                <a:gd name="connsiteX212" fmla="*/ 134560 w 2535107"/>
                <a:gd name="connsiteY212" fmla="*/ 1784918 h 2538183"/>
                <a:gd name="connsiteX213" fmla="*/ 123101 w 2535107"/>
                <a:gd name="connsiteY213" fmla="*/ 1781594 h 2538183"/>
                <a:gd name="connsiteX214" fmla="*/ 111643 w 2535107"/>
                <a:gd name="connsiteY214" fmla="*/ 1784547 h 2538183"/>
                <a:gd name="connsiteX215" fmla="*/ 104299 w 2535107"/>
                <a:gd name="connsiteY215" fmla="*/ 1780442 h 2538183"/>
                <a:gd name="connsiteX216" fmla="*/ 93097 w 2535107"/>
                <a:gd name="connsiteY216" fmla="*/ 1775975 h 2538183"/>
                <a:gd name="connsiteX217" fmla="*/ 91345 w 2535107"/>
                <a:gd name="connsiteY217" fmla="*/ 1775270 h 2538183"/>
                <a:gd name="connsiteX218" fmla="*/ 84315 w 2535107"/>
                <a:gd name="connsiteY218" fmla="*/ 1766783 h 2538183"/>
                <a:gd name="connsiteX219" fmla="*/ 71333 w 2535107"/>
                <a:gd name="connsiteY219" fmla="*/ 1758639 h 2538183"/>
                <a:gd name="connsiteX220" fmla="*/ 65341 w 2535107"/>
                <a:gd name="connsiteY220" fmla="*/ 1756791 h 2538183"/>
                <a:gd name="connsiteX221" fmla="*/ 30252 w 2535107"/>
                <a:gd name="connsiteY221" fmla="*/ 1741599 h 2538183"/>
                <a:gd name="connsiteX222" fmla="*/ 18212 w 2535107"/>
                <a:gd name="connsiteY222" fmla="*/ 1735979 h 2538183"/>
                <a:gd name="connsiteX223" fmla="*/ 12106 w 2535107"/>
                <a:gd name="connsiteY223" fmla="*/ 1725301 h 2538183"/>
                <a:gd name="connsiteX224" fmla="*/ 13821 w 2535107"/>
                <a:gd name="connsiteY224" fmla="*/ 1710157 h 2538183"/>
                <a:gd name="connsiteX225" fmla="*/ 17802 w 2535107"/>
                <a:gd name="connsiteY225" fmla="*/ 1706585 h 2538183"/>
                <a:gd name="connsiteX226" fmla="*/ 21012 w 2535107"/>
                <a:gd name="connsiteY226" fmla="*/ 1703956 h 2538183"/>
                <a:gd name="connsiteX227" fmla="*/ 6125 w 2535107"/>
                <a:gd name="connsiteY227" fmla="*/ 1686754 h 2538183"/>
                <a:gd name="connsiteX228" fmla="*/ 5420 w 2535107"/>
                <a:gd name="connsiteY228" fmla="*/ 1674514 h 2538183"/>
                <a:gd name="connsiteX229" fmla="*/ 3610 w 2535107"/>
                <a:gd name="connsiteY229" fmla="*/ 1672552 h 253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535107" h="2538183">
                  <a:moveTo>
                    <a:pt x="3610" y="1672552"/>
                  </a:moveTo>
                  <a:lnTo>
                    <a:pt x="0" y="1668113"/>
                  </a:lnTo>
                  <a:lnTo>
                    <a:pt x="3734" y="1636586"/>
                  </a:lnTo>
                  <a:lnTo>
                    <a:pt x="5668" y="1622517"/>
                  </a:lnTo>
                  <a:lnTo>
                    <a:pt x="15973" y="1598857"/>
                  </a:lnTo>
                  <a:lnTo>
                    <a:pt x="20774" y="1583674"/>
                  </a:lnTo>
                  <a:lnTo>
                    <a:pt x="32233" y="1572549"/>
                  </a:lnTo>
                  <a:lnTo>
                    <a:pt x="47120" y="1566634"/>
                  </a:lnTo>
                  <a:lnTo>
                    <a:pt x="52207" y="1559243"/>
                  </a:lnTo>
                  <a:lnTo>
                    <a:pt x="50025" y="1549260"/>
                  </a:lnTo>
                  <a:lnTo>
                    <a:pt x="42263" y="1542612"/>
                  </a:lnTo>
                  <a:lnTo>
                    <a:pt x="12535" y="1518914"/>
                  </a:lnTo>
                  <a:lnTo>
                    <a:pt x="13202" y="1516828"/>
                  </a:lnTo>
                  <a:lnTo>
                    <a:pt x="59264" y="1515228"/>
                  </a:lnTo>
                  <a:lnTo>
                    <a:pt x="80696" y="1515437"/>
                  </a:lnTo>
                  <a:lnTo>
                    <a:pt x="93050" y="1504017"/>
                  </a:lnTo>
                  <a:lnTo>
                    <a:pt x="92193" y="1495939"/>
                  </a:lnTo>
                  <a:lnTo>
                    <a:pt x="88287" y="1488129"/>
                  </a:lnTo>
                  <a:lnTo>
                    <a:pt x="84715" y="1477785"/>
                  </a:lnTo>
                  <a:lnTo>
                    <a:pt x="82086" y="1466250"/>
                  </a:lnTo>
                  <a:lnTo>
                    <a:pt x="81058" y="1437837"/>
                  </a:lnTo>
                  <a:lnTo>
                    <a:pt x="84706" y="1421787"/>
                  </a:lnTo>
                  <a:lnTo>
                    <a:pt x="85401" y="1419615"/>
                  </a:lnTo>
                  <a:lnTo>
                    <a:pt x="86963" y="1414891"/>
                  </a:lnTo>
                  <a:lnTo>
                    <a:pt x="91107" y="1402251"/>
                  </a:lnTo>
                  <a:lnTo>
                    <a:pt x="95422" y="1389193"/>
                  </a:lnTo>
                  <a:lnTo>
                    <a:pt x="97479" y="1382087"/>
                  </a:lnTo>
                  <a:lnTo>
                    <a:pt x="97727" y="1381268"/>
                  </a:lnTo>
                  <a:lnTo>
                    <a:pt x="99489" y="1375229"/>
                  </a:lnTo>
                  <a:lnTo>
                    <a:pt x="135084" y="1371952"/>
                  </a:lnTo>
                  <a:lnTo>
                    <a:pt x="153314" y="1332043"/>
                  </a:lnTo>
                  <a:lnTo>
                    <a:pt x="155572" y="1317955"/>
                  </a:lnTo>
                  <a:lnTo>
                    <a:pt x="162516" y="1306497"/>
                  </a:lnTo>
                  <a:lnTo>
                    <a:pt x="162144" y="1295781"/>
                  </a:lnTo>
                  <a:lnTo>
                    <a:pt x="177412" y="1274636"/>
                  </a:lnTo>
                  <a:lnTo>
                    <a:pt x="188871" y="1260939"/>
                  </a:lnTo>
                  <a:lnTo>
                    <a:pt x="205835" y="1244317"/>
                  </a:lnTo>
                  <a:lnTo>
                    <a:pt x="225076" y="1219905"/>
                  </a:lnTo>
                  <a:lnTo>
                    <a:pt x="227305" y="1200655"/>
                  </a:lnTo>
                  <a:lnTo>
                    <a:pt x="232848" y="1189530"/>
                  </a:lnTo>
                  <a:lnTo>
                    <a:pt x="230305" y="1174709"/>
                  </a:lnTo>
                  <a:lnTo>
                    <a:pt x="235429" y="1167356"/>
                  </a:lnTo>
                  <a:lnTo>
                    <a:pt x="252432" y="1164765"/>
                  </a:lnTo>
                  <a:lnTo>
                    <a:pt x="272425" y="1159593"/>
                  </a:lnTo>
                  <a:lnTo>
                    <a:pt x="282816" y="1147724"/>
                  </a:lnTo>
                  <a:lnTo>
                    <a:pt x="270281" y="1128103"/>
                  </a:lnTo>
                  <a:lnTo>
                    <a:pt x="273196" y="1112958"/>
                  </a:lnTo>
                  <a:lnTo>
                    <a:pt x="283216" y="1095175"/>
                  </a:lnTo>
                  <a:lnTo>
                    <a:pt x="282473" y="1076325"/>
                  </a:lnTo>
                  <a:lnTo>
                    <a:pt x="276187" y="1051522"/>
                  </a:lnTo>
                  <a:lnTo>
                    <a:pt x="269986" y="1038215"/>
                  </a:lnTo>
                  <a:lnTo>
                    <a:pt x="273968" y="1033415"/>
                  </a:lnTo>
                  <a:lnTo>
                    <a:pt x="286608" y="1017851"/>
                  </a:lnTo>
                  <a:lnTo>
                    <a:pt x="293189" y="1002335"/>
                  </a:lnTo>
                  <a:lnTo>
                    <a:pt x="307314" y="983075"/>
                  </a:lnTo>
                  <a:lnTo>
                    <a:pt x="319507" y="974169"/>
                  </a:lnTo>
                  <a:lnTo>
                    <a:pt x="342014" y="955786"/>
                  </a:lnTo>
                  <a:lnTo>
                    <a:pt x="354587" y="942356"/>
                  </a:lnTo>
                  <a:lnTo>
                    <a:pt x="370884" y="909428"/>
                  </a:lnTo>
                  <a:lnTo>
                    <a:pt x="382334" y="902770"/>
                  </a:lnTo>
                  <a:lnTo>
                    <a:pt x="396830" y="877567"/>
                  </a:lnTo>
                  <a:lnTo>
                    <a:pt x="411042" y="877938"/>
                  </a:lnTo>
                  <a:lnTo>
                    <a:pt x="448609" y="892016"/>
                  </a:lnTo>
                  <a:lnTo>
                    <a:pt x="460477" y="884996"/>
                  </a:lnTo>
                  <a:lnTo>
                    <a:pt x="469345" y="872061"/>
                  </a:lnTo>
                  <a:lnTo>
                    <a:pt x="482651" y="875043"/>
                  </a:lnTo>
                  <a:lnTo>
                    <a:pt x="494805" y="872862"/>
                  </a:lnTo>
                  <a:lnTo>
                    <a:pt x="507006" y="880605"/>
                  </a:lnTo>
                  <a:lnTo>
                    <a:pt x="517055" y="878386"/>
                  </a:lnTo>
                  <a:lnTo>
                    <a:pt x="531876" y="874328"/>
                  </a:lnTo>
                  <a:lnTo>
                    <a:pt x="552526" y="865461"/>
                  </a:lnTo>
                  <a:lnTo>
                    <a:pt x="571376" y="865461"/>
                  </a:lnTo>
                  <a:lnTo>
                    <a:pt x="585368" y="867804"/>
                  </a:lnTo>
                  <a:lnTo>
                    <a:pt x="608486" y="871709"/>
                  </a:lnTo>
                  <a:lnTo>
                    <a:pt x="613286" y="869404"/>
                  </a:lnTo>
                  <a:lnTo>
                    <a:pt x="603028" y="852735"/>
                  </a:lnTo>
                  <a:lnTo>
                    <a:pt x="614229" y="853107"/>
                  </a:lnTo>
                  <a:lnTo>
                    <a:pt x="620630" y="843867"/>
                  </a:lnTo>
                  <a:lnTo>
                    <a:pt x="660254" y="836162"/>
                  </a:lnTo>
                  <a:lnTo>
                    <a:pt x="720757" y="829056"/>
                  </a:lnTo>
                  <a:lnTo>
                    <a:pt x="733120" y="848725"/>
                  </a:lnTo>
                  <a:lnTo>
                    <a:pt x="744531" y="840924"/>
                  </a:lnTo>
                  <a:lnTo>
                    <a:pt x="745350" y="804339"/>
                  </a:lnTo>
                  <a:lnTo>
                    <a:pt x="755209" y="765791"/>
                  </a:lnTo>
                  <a:lnTo>
                    <a:pt x="775745" y="743045"/>
                  </a:lnTo>
                  <a:lnTo>
                    <a:pt x="763095" y="736235"/>
                  </a:lnTo>
                  <a:lnTo>
                    <a:pt x="742407" y="711070"/>
                  </a:lnTo>
                  <a:lnTo>
                    <a:pt x="717966" y="691810"/>
                  </a:lnTo>
                  <a:lnTo>
                    <a:pt x="717271" y="685657"/>
                  </a:lnTo>
                  <a:lnTo>
                    <a:pt x="714290" y="659997"/>
                  </a:lnTo>
                  <a:lnTo>
                    <a:pt x="717975" y="605971"/>
                  </a:lnTo>
                  <a:lnTo>
                    <a:pt x="722414" y="571186"/>
                  </a:lnTo>
                  <a:lnTo>
                    <a:pt x="718795" y="519017"/>
                  </a:lnTo>
                  <a:lnTo>
                    <a:pt x="700326" y="501977"/>
                  </a:lnTo>
                  <a:lnTo>
                    <a:pt x="691410" y="448685"/>
                  </a:lnTo>
                  <a:lnTo>
                    <a:pt x="673598" y="400202"/>
                  </a:lnTo>
                  <a:lnTo>
                    <a:pt x="678113" y="359121"/>
                  </a:lnTo>
                  <a:lnTo>
                    <a:pt x="659549" y="322459"/>
                  </a:lnTo>
                  <a:lnTo>
                    <a:pt x="648510" y="283616"/>
                  </a:lnTo>
                  <a:lnTo>
                    <a:pt x="614467" y="217027"/>
                  </a:lnTo>
                  <a:lnTo>
                    <a:pt x="610038" y="148952"/>
                  </a:lnTo>
                  <a:lnTo>
                    <a:pt x="631507" y="98612"/>
                  </a:lnTo>
                  <a:lnTo>
                    <a:pt x="890654" y="0"/>
                  </a:lnTo>
                  <a:lnTo>
                    <a:pt x="1016203" y="25537"/>
                  </a:lnTo>
                  <a:lnTo>
                    <a:pt x="1120445" y="123415"/>
                  </a:lnTo>
                  <a:lnTo>
                    <a:pt x="1405576" y="491519"/>
                  </a:lnTo>
                  <a:lnTo>
                    <a:pt x="1607725" y="802196"/>
                  </a:lnTo>
                  <a:lnTo>
                    <a:pt x="1694936" y="885168"/>
                  </a:lnTo>
                  <a:lnTo>
                    <a:pt x="1888560" y="953243"/>
                  </a:lnTo>
                  <a:lnTo>
                    <a:pt x="2140715" y="1144734"/>
                  </a:lnTo>
                  <a:lnTo>
                    <a:pt x="2459888" y="1319184"/>
                  </a:lnTo>
                  <a:lnTo>
                    <a:pt x="2535108" y="1555414"/>
                  </a:lnTo>
                  <a:lnTo>
                    <a:pt x="2419207" y="1575292"/>
                  </a:lnTo>
                  <a:lnTo>
                    <a:pt x="2352980" y="1689668"/>
                  </a:lnTo>
                  <a:lnTo>
                    <a:pt x="2238642" y="1722758"/>
                  </a:lnTo>
                  <a:lnTo>
                    <a:pt x="2085165" y="1695660"/>
                  </a:lnTo>
                  <a:lnTo>
                    <a:pt x="1988896" y="1731788"/>
                  </a:lnTo>
                  <a:lnTo>
                    <a:pt x="1973866" y="1797977"/>
                  </a:lnTo>
                  <a:lnTo>
                    <a:pt x="1997916" y="1936375"/>
                  </a:lnTo>
                  <a:lnTo>
                    <a:pt x="2031054" y="1954444"/>
                  </a:lnTo>
                  <a:lnTo>
                    <a:pt x="2058143" y="2092852"/>
                  </a:lnTo>
                  <a:lnTo>
                    <a:pt x="1967856" y="2137972"/>
                  </a:lnTo>
                  <a:lnTo>
                    <a:pt x="1970847" y="2195160"/>
                  </a:lnTo>
                  <a:lnTo>
                    <a:pt x="1853508" y="2270389"/>
                  </a:lnTo>
                  <a:lnTo>
                    <a:pt x="1832448" y="2348598"/>
                  </a:lnTo>
                  <a:lnTo>
                    <a:pt x="1681982" y="2405787"/>
                  </a:lnTo>
                  <a:lnTo>
                    <a:pt x="1600772" y="2345636"/>
                  </a:lnTo>
                  <a:lnTo>
                    <a:pt x="1525543" y="2348618"/>
                  </a:lnTo>
                  <a:lnTo>
                    <a:pt x="1474384" y="2294468"/>
                  </a:lnTo>
                  <a:lnTo>
                    <a:pt x="1408205" y="2318528"/>
                  </a:lnTo>
                  <a:lnTo>
                    <a:pt x="1384106" y="2249272"/>
                  </a:lnTo>
                  <a:lnTo>
                    <a:pt x="1305897" y="2249272"/>
                  </a:lnTo>
                  <a:lnTo>
                    <a:pt x="1206370" y="2271694"/>
                  </a:lnTo>
                  <a:lnTo>
                    <a:pt x="1092270" y="2297401"/>
                  </a:lnTo>
                  <a:lnTo>
                    <a:pt x="989962" y="2309460"/>
                  </a:lnTo>
                  <a:lnTo>
                    <a:pt x="938803" y="2273332"/>
                  </a:lnTo>
                  <a:lnTo>
                    <a:pt x="837476" y="2278294"/>
                  </a:lnTo>
                  <a:lnTo>
                    <a:pt x="815426" y="2279371"/>
                  </a:lnTo>
                  <a:lnTo>
                    <a:pt x="746207" y="2216182"/>
                  </a:lnTo>
                  <a:lnTo>
                    <a:pt x="628869" y="2177053"/>
                  </a:lnTo>
                  <a:lnTo>
                    <a:pt x="616801" y="2285400"/>
                  </a:lnTo>
                  <a:lnTo>
                    <a:pt x="689020" y="2426837"/>
                  </a:lnTo>
                  <a:lnTo>
                    <a:pt x="636632" y="2452287"/>
                  </a:lnTo>
                  <a:lnTo>
                    <a:pt x="583711" y="2477996"/>
                  </a:lnTo>
                  <a:lnTo>
                    <a:pt x="499434" y="2538184"/>
                  </a:lnTo>
                  <a:lnTo>
                    <a:pt x="367865" y="2492569"/>
                  </a:lnTo>
                  <a:lnTo>
                    <a:pt x="314582" y="2481358"/>
                  </a:lnTo>
                  <a:lnTo>
                    <a:pt x="292160" y="2477167"/>
                  </a:lnTo>
                  <a:lnTo>
                    <a:pt x="282635" y="2477290"/>
                  </a:lnTo>
                  <a:lnTo>
                    <a:pt x="281235" y="2477662"/>
                  </a:lnTo>
                  <a:lnTo>
                    <a:pt x="275358" y="2475071"/>
                  </a:lnTo>
                  <a:lnTo>
                    <a:pt x="268471" y="2476176"/>
                  </a:lnTo>
                  <a:lnTo>
                    <a:pt x="260623" y="2472395"/>
                  </a:lnTo>
                  <a:lnTo>
                    <a:pt x="248755" y="2470223"/>
                  </a:lnTo>
                  <a:lnTo>
                    <a:pt x="249288" y="2428551"/>
                  </a:lnTo>
                  <a:lnTo>
                    <a:pt x="61084" y="2418426"/>
                  </a:lnTo>
                  <a:lnTo>
                    <a:pt x="61789" y="2396299"/>
                  </a:lnTo>
                  <a:lnTo>
                    <a:pt x="62903" y="2389975"/>
                  </a:lnTo>
                  <a:lnTo>
                    <a:pt x="71018" y="2368334"/>
                  </a:lnTo>
                  <a:lnTo>
                    <a:pt x="71971" y="2363533"/>
                  </a:lnTo>
                  <a:lnTo>
                    <a:pt x="72704" y="2347075"/>
                  </a:lnTo>
                  <a:lnTo>
                    <a:pt x="124320" y="2348884"/>
                  </a:lnTo>
                  <a:lnTo>
                    <a:pt x="125416" y="2314270"/>
                  </a:lnTo>
                  <a:lnTo>
                    <a:pt x="127273" y="2254958"/>
                  </a:lnTo>
                  <a:lnTo>
                    <a:pt x="131331" y="2239518"/>
                  </a:lnTo>
                  <a:lnTo>
                    <a:pt x="147266" y="2208267"/>
                  </a:lnTo>
                  <a:lnTo>
                    <a:pt x="162087" y="2181825"/>
                  </a:lnTo>
                  <a:lnTo>
                    <a:pt x="174279" y="2168690"/>
                  </a:lnTo>
                  <a:lnTo>
                    <a:pt x="185728" y="2158670"/>
                  </a:lnTo>
                  <a:lnTo>
                    <a:pt x="195549" y="2151078"/>
                  </a:lnTo>
                  <a:lnTo>
                    <a:pt x="220142" y="2132600"/>
                  </a:lnTo>
                  <a:lnTo>
                    <a:pt x="245345" y="2113750"/>
                  </a:lnTo>
                  <a:lnTo>
                    <a:pt x="257156" y="2104844"/>
                  </a:lnTo>
                  <a:lnTo>
                    <a:pt x="281226" y="2085994"/>
                  </a:lnTo>
                  <a:lnTo>
                    <a:pt x="301133" y="2072078"/>
                  </a:lnTo>
                  <a:lnTo>
                    <a:pt x="304743" y="2068840"/>
                  </a:lnTo>
                  <a:lnTo>
                    <a:pt x="314401" y="2060248"/>
                  </a:lnTo>
                  <a:lnTo>
                    <a:pt x="323669" y="2045808"/>
                  </a:lnTo>
                  <a:lnTo>
                    <a:pt x="339557" y="2020272"/>
                  </a:lnTo>
                  <a:lnTo>
                    <a:pt x="339928" y="1989525"/>
                  </a:lnTo>
                  <a:lnTo>
                    <a:pt x="343652" y="1975495"/>
                  </a:lnTo>
                  <a:lnTo>
                    <a:pt x="344395" y="1961407"/>
                  </a:lnTo>
                  <a:lnTo>
                    <a:pt x="342186" y="1944367"/>
                  </a:lnTo>
                  <a:lnTo>
                    <a:pt x="340700" y="1927003"/>
                  </a:lnTo>
                  <a:lnTo>
                    <a:pt x="344424" y="1918868"/>
                  </a:lnTo>
                  <a:lnTo>
                    <a:pt x="355882" y="1904057"/>
                  </a:lnTo>
                  <a:lnTo>
                    <a:pt x="354768" y="1888122"/>
                  </a:lnTo>
                  <a:lnTo>
                    <a:pt x="358187" y="1878844"/>
                  </a:lnTo>
                  <a:lnTo>
                    <a:pt x="375933" y="1852574"/>
                  </a:lnTo>
                  <a:lnTo>
                    <a:pt x="343186" y="1831439"/>
                  </a:lnTo>
                  <a:lnTo>
                    <a:pt x="334889" y="1819237"/>
                  </a:lnTo>
                  <a:lnTo>
                    <a:pt x="329346" y="1802197"/>
                  </a:lnTo>
                  <a:lnTo>
                    <a:pt x="325536" y="1784871"/>
                  </a:lnTo>
                  <a:lnTo>
                    <a:pt x="316011" y="1775593"/>
                  </a:lnTo>
                  <a:lnTo>
                    <a:pt x="306286" y="1780432"/>
                  </a:lnTo>
                  <a:lnTo>
                    <a:pt x="294827" y="1801540"/>
                  </a:lnTo>
                  <a:lnTo>
                    <a:pt x="286750" y="1811884"/>
                  </a:lnTo>
                  <a:lnTo>
                    <a:pt x="276701" y="1804530"/>
                  </a:lnTo>
                  <a:lnTo>
                    <a:pt x="269672" y="1787862"/>
                  </a:lnTo>
                  <a:lnTo>
                    <a:pt x="255594" y="1777851"/>
                  </a:lnTo>
                  <a:lnTo>
                    <a:pt x="246688" y="1764535"/>
                  </a:lnTo>
                  <a:lnTo>
                    <a:pt x="238925" y="1758248"/>
                  </a:lnTo>
                  <a:lnTo>
                    <a:pt x="233391" y="1746428"/>
                  </a:lnTo>
                  <a:lnTo>
                    <a:pt x="225247" y="1743065"/>
                  </a:lnTo>
                  <a:lnTo>
                    <a:pt x="221266" y="1737522"/>
                  </a:lnTo>
                  <a:lnTo>
                    <a:pt x="219142" y="1734026"/>
                  </a:lnTo>
                  <a:lnTo>
                    <a:pt x="213389" y="1724587"/>
                  </a:lnTo>
                  <a:lnTo>
                    <a:pt x="206445" y="1723111"/>
                  </a:lnTo>
                  <a:lnTo>
                    <a:pt x="200901" y="1729388"/>
                  </a:lnTo>
                  <a:lnTo>
                    <a:pt x="186767" y="1745313"/>
                  </a:lnTo>
                  <a:lnTo>
                    <a:pt x="167564" y="1759010"/>
                  </a:lnTo>
                  <a:lnTo>
                    <a:pt x="149447" y="1774527"/>
                  </a:lnTo>
                  <a:lnTo>
                    <a:pt x="134560" y="1784918"/>
                  </a:lnTo>
                  <a:lnTo>
                    <a:pt x="123101" y="1781594"/>
                  </a:lnTo>
                  <a:lnTo>
                    <a:pt x="111643" y="1784547"/>
                  </a:lnTo>
                  <a:lnTo>
                    <a:pt x="104299" y="1780442"/>
                  </a:lnTo>
                  <a:lnTo>
                    <a:pt x="93097" y="1775975"/>
                  </a:lnTo>
                  <a:lnTo>
                    <a:pt x="91345" y="1775270"/>
                  </a:lnTo>
                  <a:lnTo>
                    <a:pt x="84315" y="1766783"/>
                  </a:lnTo>
                  <a:lnTo>
                    <a:pt x="71333" y="1758639"/>
                  </a:lnTo>
                  <a:lnTo>
                    <a:pt x="65341" y="1756791"/>
                  </a:lnTo>
                  <a:lnTo>
                    <a:pt x="30252" y="1741599"/>
                  </a:lnTo>
                  <a:lnTo>
                    <a:pt x="18212" y="1735979"/>
                  </a:lnTo>
                  <a:lnTo>
                    <a:pt x="12106" y="1725301"/>
                  </a:lnTo>
                  <a:lnTo>
                    <a:pt x="13821" y="1710157"/>
                  </a:lnTo>
                  <a:lnTo>
                    <a:pt x="17802" y="1706585"/>
                  </a:lnTo>
                  <a:lnTo>
                    <a:pt x="21012" y="1703956"/>
                  </a:lnTo>
                  <a:lnTo>
                    <a:pt x="6125" y="1686754"/>
                  </a:lnTo>
                  <a:lnTo>
                    <a:pt x="5420" y="1674514"/>
                  </a:lnTo>
                  <a:lnTo>
                    <a:pt x="3610" y="167255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5" name="그래픽 2">
              <a:extLst>
                <a:ext uri="{FF2B5EF4-FFF2-40B4-BE49-F238E27FC236}">
                  <a16:creationId xmlns:a16="http://schemas.microsoft.com/office/drawing/2014/main" id="{644C06CE-AB43-4E87-E0CE-E8599022EE43}"/>
                </a:ext>
              </a:extLst>
            </p:cNvPr>
            <p:cNvSpPr/>
            <p:nvPr/>
          </p:nvSpPr>
          <p:spPr>
            <a:xfrm>
              <a:off x="7998942" y="3074089"/>
              <a:ext cx="1266196" cy="1389525"/>
            </a:xfrm>
            <a:custGeom>
              <a:avLst/>
              <a:gdLst>
                <a:gd name="connsiteX0" fmla="*/ 0 w 1266196"/>
                <a:gd name="connsiteY0" fmla="*/ 820664 h 1389525"/>
                <a:gd name="connsiteX1" fmla="*/ 116110 w 1266196"/>
                <a:gd name="connsiteY1" fmla="*/ 863479 h 1389525"/>
                <a:gd name="connsiteX2" fmla="*/ 138113 w 1266196"/>
                <a:gd name="connsiteY2" fmla="*/ 873985 h 1389525"/>
                <a:gd name="connsiteX3" fmla="*/ 160325 w 1266196"/>
                <a:gd name="connsiteY3" fmla="*/ 891930 h 1389525"/>
                <a:gd name="connsiteX4" fmla="*/ 179994 w 1266196"/>
                <a:gd name="connsiteY4" fmla="*/ 905351 h 1389525"/>
                <a:gd name="connsiteX5" fmla="*/ 203435 w 1266196"/>
                <a:gd name="connsiteY5" fmla="*/ 916734 h 1389525"/>
                <a:gd name="connsiteX6" fmla="*/ 169936 w 1266196"/>
                <a:gd name="connsiteY6" fmla="*/ 1037768 h 1389525"/>
                <a:gd name="connsiteX7" fmla="*/ 165468 w 1266196"/>
                <a:gd name="connsiteY7" fmla="*/ 1053941 h 1389525"/>
                <a:gd name="connsiteX8" fmla="*/ 154343 w 1266196"/>
                <a:gd name="connsiteY8" fmla="*/ 1094461 h 1389525"/>
                <a:gd name="connsiteX9" fmla="*/ 130607 w 1266196"/>
                <a:gd name="connsiteY9" fmla="*/ 1148039 h 1389525"/>
                <a:gd name="connsiteX10" fmla="*/ 294713 w 1266196"/>
                <a:gd name="connsiteY10" fmla="*/ 1239879 h 1389525"/>
                <a:gd name="connsiteX11" fmla="*/ 335280 w 1266196"/>
                <a:gd name="connsiteY11" fmla="*/ 1262539 h 1389525"/>
                <a:gd name="connsiteX12" fmla="*/ 383229 w 1266196"/>
                <a:gd name="connsiteY12" fmla="*/ 1289552 h 1389525"/>
                <a:gd name="connsiteX13" fmla="*/ 553784 w 1266196"/>
                <a:gd name="connsiteY13" fmla="*/ 1385630 h 1389525"/>
                <a:gd name="connsiteX14" fmla="*/ 578748 w 1266196"/>
                <a:gd name="connsiteY14" fmla="*/ 1389526 h 1389525"/>
                <a:gd name="connsiteX15" fmla="*/ 575177 w 1266196"/>
                <a:gd name="connsiteY15" fmla="*/ 1379182 h 1389525"/>
                <a:gd name="connsiteX16" fmla="*/ 572538 w 1266196"/>
                <a:gd name="connsiteY16" fmla="*/ 1367647 h 1389525"/>
                <a:gd name="connsiteX17" fmla="*/ 571509 w 1266196"/>
                <a:gd name="connsiteY17" fmla="*/ 1339234 h 1389525"/>
                <a:gd name="connsiteX18" fmla="*/ 575158 w 1266196"/>
                <a:gd name="connsiteY18" fmla="*/ 1323184 h 1389525"/>
                <a:gd name="connsiteX19" fmla="*/ 575863 w 1266196"/>
                <a:gd name="connsiteY19" fmla="*/ 1321013 h 1389525"/>
                <a:gd name="connsiteX20" fmla="*/ 577425 w 1266196"/>
                <a:gd name="connsiteY20" fmla="*/ 1316288 h 1389525"/>
                <a:gd name="connsiteX21" fmla="*/ 581568 w 1266196"/>
                <a:gd name="connsiteY21" fmla="*/ 1303649 h 1389525"/>
                <a:gd name="connsiteX22" fmla="*/ 585874 w 1266196"/>
                <a:gd name="connsiteY22" fmla="*/ 1290590 h 1389525"/>
                <a:gd name="connsiteX23" fmla="*/ 587930 w 1266196"/>
                <a:gd name="connsiteY23" fmla="*/ 1283484 h 1389525"/>
                <a:gd name="connsiteX24" fmla="*/ 588178 w 1266196"/>
                <a:gd name="connsiteY24" fmla="*/ 1282665 h 1389525"/>
                <a:gd name="connsiteX25" fmla="*/ 589940 w 1266196"/>
                <a:gd name="connsiteY25" fmla="*/ 1276626 h 1389525"/>
                <a:gd name="connsiteX26" fmla="*/ 625535 w 1266196"/>
                <a:gd name="connsiteY26" fmla="*/ 1273350 h 1389525"/>
                <a:gd name="connsiteX27" fmla="*/ 643766 w 1266196"/>
                <a:gd name="connsiteY27" fmla="*/ 1233440 h 1389525"/>
                <a:gd name="connsiteX28" fmla="*/ 646023 w 1266196"/>
                <a:gd name="connsiteY28" fmla="*/ 1219352 h 1389525"/>
                <a:gd name="connsiteX29" fmla="*/ 652977 w 1266196"/>
                <a:gd name="connsiteY29" fmla="*/ 1207894 h 1389525"/>
                <a:gd name="connsiteX30" fmla="*/ 652606 w 1266196"/>
                <a:gd name="connsiteY30" fmla="*/ 1197178 h 1389525"/>
                <a:gd name="connsiteX31" fmla="*/ 667864 w 1266196"/>
                <a:gd name="connsiteY31" fmla="*/ 1176033 h 1389525"/>
                <a:gd name="connsiteX32" fmla="*/ 679323 w 1266196"/>
                <a:gd name="connsiteY32" fmla="*/ 1162336 h 1389525"/>
                <a:gd name="connsiteX33" fmla="*/ 696287 w 1266196"/>
                <a:gd name="connsiteY33" fmla="*/ 1145714 h 1389525"/>
                <a:gd name="connsiteX34" fmla="*/ 715537 w 1266196"/>
                <a:gd name="connsiteY34" fmla="*/ 1121302 h 1389525"/>
                <a:gd name="connsiteX35" fmla="*/ 717756 w 1266196"/>
                <a:gd name="connsiteY35" fmla="*/ 1102052 h 1389525"/>
                <a:gd name="connsiteX36" fmla="*/ 723300 w 1266196"/>
                <a:gd name="connsiteY36" fmla="*/ 1090927 h 1389525"/>
                <a:gd name="connsiteX37" fmla="*/ 720757 w 1266196"/>
                <a:gd name="connsiteY37" fmla="*/ 1076106 h 1389525"/>
                <a:gd name="connsiteX38" fmla="*/ 725891 w 1266196"/>
                <a:gd name="connsiteY38" fmla="*/ 1068753 h 1389525"/>
                <a:gd name="connsiteX39" fmla="*/ 742883 w 1266196"/>
                <a:gd name="connsiteY39" fmla="*/ 1066162 h 1389525"/>
                <a:gd name="connsiteX40" fmla="*/ 762876 w 1266196"/>
                <a:gd name="connsiteY40" fmla="*/ 1060990 h 1389525"/>
                <a:gd name="connsiteX41" fmla="*/ 773268 w 1266196"/>
                <a:gd name="connsiteY41" fmla="*/ 1049121 h 1389525"/>
                <a:gd name="connsiteX42" fmla="*/ 760733 w 1266196"/>
                <a:gd name="connsiteY42" fmla="*/ 1029500 h 1389525"/>
                <a:gd name="connsiteX43" fmla="*/ 763648 w 1266196"/>
                <a:gd name="connsiteY43" fmla="*/ 1014355 h 1389525"/>
                <a:gd name="connsiteX44" fmla="*/ 773668 w 1266196"/>
                <a:gd name="connsiteY44" fmla="*/ 996572 h 1389525"/>
                <a:gd name="connsiteX45" fmla="*/ 772926 w 1266196"/>
                <a:gd name="connsiteY45" fmla="*/ 977722 h 1389525"/>
                <a:gd name="connsiteX46" fmla="*/ 766639 w 1266196"/>
                <a:gd name="connsiteY46" fmla="*/ 952919 h 1389525"/>
                <a:gd name="connsiteX47" fmla="*/ 760438 w 1266196"/>
                <a:gd name="connsiteY47" fmla="*/ 939612 h 1389525"/>
                <a:gd name="connsiteX48" fmla="*/ 764420 w 1266196"/>
                <a:gd name="connsiteY48" fmla="*/ 934812 h 1389525"/>
                <a:gd name="connsiteX49" fmla="*/ 777069 w 1266196"/>
                <a:gd name="connsiteY49" fmla="*/ 919248 h 1389525"/>
                <a:gd name="connsiteX50" fmla="*/ 783641 w 1266196"/>
                <a:gd name="connsiteY50" fmla="*/ 903732 h 1389525"/>
                <a:gd name="connsiteX51" fmla="*/ 797766 w 1266196"/>
                <a:gd name="connsiteY51" fmla="*/ 884472 h 1389525"/>
                <a:gd name="connsiteX52" fmla="*/ 809968 w 1266196"/>
                <a:gd name="connsiteY52" fmla="*/ 875566 h 1389525"/>
                <a:gd name="connsiteX53" fmla="*/ 832466 w 1266196"/>
                <a:gd name="connsiteY53" fmla="*/ 857183 h 1389525"/>
                <a:gd name="connsiteX54" fmla="*/ 845039 w 1266196"/>
                <a:gd name="connsiteY54" fmla="*/ 843753 h 1389525"/>
                <a:gd name="connsiteX55" fmla="*/ 861336 w 1266196"/>
                <a:gd name="connsiteY55" fmla="*/ 810825 h 1389525"/>
                <a:gd name="connsiteX56" fmla="*/ 872795 w 1266196"/>
                <a:gd name="connsiteY56" fmla="*/ 804167 h 1389525"/>
                <a:gd name="connsiteX57" fmla="*/ 887283 w 1266196"/>
                <a:gd name="connsiteY57" fmla="*/ 778964 h 1389525"/>
                <a:gd name="connsiteX58" fmla="*/ 901494 w 1266196"/>
                <a:gd name="connsiteY58" fmla="*/ 779335 h 1389525"/>
                <a:gd name="connsiteX59" fmla="*/ 939070 w 1266196"/>
                <a:gd name="connsiteY59" fmla="*/ 793413 h 1389525"/>
                <a:gd name="connsiteX60" fmla="*/ 950929 w 1266196"/>
                <a:gd name="connsiteY60" fmla="*/ 786393 h 1389525"/>
                <a:gd name="connsiteX61" fmla="*/ 959796 w 1266196"/>
                <a:gd name="connsiteY61" fmla="*/ 773458 h 1389525"/>
                <a:gd name="connsiteX62" fmla="*/ 973103 w 1266196"/>
                <a:gd name="connsiteY62" fmla="*/ 776440 h 1389525"/>
                <a:gd name="connsiteX63" fmla="*/ 985257 w 1266196"/>
                <a:gd name="connsiteY63" fmla="*/ 774249 h 1389525"/>
                <a:gd name="connsiteX64" fmla="*/ 997458 w 1266196"/>
                <a:gd name="connsiteY64" fmla="*/ 781993 h 1389525"/>
                <a:gd name="connsiteX65" fmla="*/ 1007507 w 1266196"/>
                <a:gd name="connsiteY65" fmla="*/ 779774 h 1389525"/>
                <a:gd name="connsiteX66" fmla="*/ 1022328 w 1266196"/>
                <a:gd name="connsiteY66" fmla="*/ 775716 h 1389525"/>
                <a:gd name="connsiteX67" fmla="*/ 1042978 w 1266196"/>
                <a:gd name="connsiteY67" fmla="*/ 766848 h 1389525"/>
                <a:gd name="connsiteX68" fmla="*/ 1061828 w 1266196"/>
                <a:gd name="connsiteY68" fmla="*/ 766848 h 1389525"/>
                <a:gd name="connsiteX69" fmla="*/ 1075820 w 1266196"/>
                <a:gd name="connsiteY69" fmla="*/ 769191 h 1389525"/>
                <a:gd name="connsiteX70" fmla="*/ 1098938 w 1266196"/>
                <a:gd name="connsiteY70" fmla="*/ 773096 h 1389525"/>
                <a:gd name="connsiteX71" fmla="*/ 1103738 w 1266196"/>
                <a:gd name="connsiteY71" fmla="*/ 770791 h 1389525"/>
                <a:gd name="connsiteX72" fmla="*/ 1093480 w 1266196"/>
                <a:gd name="connsiteY72" fmla="*/ 754123 h 1389525"/>
                <a:gd name="connsiteX73" fmla="*/ 1104681 w 1266196"/>
                <a:gd name="connsiteY73" fmla="*/ 754494 h 1389525"/>
                <a:gd name="connsiteX74" fmla="*/ 1111082 w 1266196"/>
                <a:gd name="connsiteY74" fmla="*/ 745255 h 1389525"/>
                <a:gd name="connsiteX75" fmla="*/ 1150706 w 1266196"/>
                <a:gd name="connsiteY75" fmla="*/ 737549 h 1389525"/>
                <a:gd name="connsiteX76" fmla="*/ 1211218 w 1266196"/>
                <a:gd name="connsiteY76" fmla="*/ 730444 h 1389525"/>
                <a:gd name="connsiteX77" fmla="*/ 1223572 w 1266196"/>
                <a:gd name="connsiteY77" fmla="*/ 750113 h 1389525"/>
                <a:gd name="connsiteX78" fmla="*/ 1234983 w 1266196"/>
                <a:gd name="connsiteY78" fmla="*/ 742312 h 1389525"/>
                <a:gd name="connsiteX79" fmla="*/ 1235802 w 1266196"/>
                <a:gd name="connsiteY79" fmla="*/ 705726 h 1389525"/>
                <a:gd name="connsiteX80" fmla="*/ 1245661 w 1266196"/>
                <a:gd name="connsiteY80" fmla="*/ 667178 h 1389525"/>
                <a:gd name="connsiteX81" fmla="*/ 1266197 w 1266196"/>
                <a:gd name="connsiteY81" fmla="*/ 644433 h 1389525"/>
                <a:gd name="connsiteX82" fmla="*/ 1253547 w 1266196"/>
                <a:gd name="connsiteY82" fmla="*/ 637622 h 1389525"/>
                <a:gd name="connsiteX83" fmla="*/ 1232859 w 1266196"/>
                <a:gd name="connsiteY83" fmla="*/ 612457 h 1389525"/>
                <a:gd name="connsiteX84" fmla="*/ 1208418 w 1266196"/>
                <a:gd name="connsiteY84" fmla="*/ 593198 h 1389525"/>
                <a:gd name="connsiteX85" fmla="*/ 1207732 w 1266196"/>
                <a:gd name="connsiteY85" fmla="*/ 587045 h 1389525"/>
                <a:gd name="connsiteX86" fmla="*/ 1204751 w 1266196"/>
                <a:gd name="connsiteY86" fmla="*/ 561384 h 1389525"/>
                <a:gd name="connsiteX87" fmla="*/ 1208437 w 1266196"/>
                <a:gd name="connsiteY87" fmla="*/ 507359 h 1389525"/>
                <a:gd name="connsiteX88" fmla="*/ 1212885 w 1266196"/>
                <a:gd name="connsiteY88" fmla="*/ 472573 h 1389525"/>
                <a:gd name="connsiteX89" fmla="*/ 1209266 w 1266196"/>
                <a:gd name="connsiteY89" fmla="*/ 420395 h 1389525"/>
                <a:gd name="connsiteX90" fmla="*/ 1190787 w 1266196"/>
                <a:gd name="connsiteY90" fmla="*/ 403365 h 1389525"/>
                <a:gd name="connsiteX91" fmla="*/ 1181881 w 1266196"/>
                <a:gd name="connsiteY91" fmla="*/ 350072 h 1389525"/>
                <a:gd name="connsiteX92" fmla="*/ 1164069 w 1266196"/>
                <a:gd name="connsiteY92" fmla="*/ 301590 h 1389525"/>
                <a:gd name="connsiteX93" fmla="*/ 1168575 w 1266196"/>
                <a:gd name="connsiteY93" fmla="*/ 260509 h 1389525"/>
                <a:gd name="connsiteX94" fmla="*/ 1150011 w 1266196"/>
                <a:gd name="connsiteY94" fmla="*/ 223847 h 1389525"/>
                <a:gd name="connsiteX95" fmla="*/ 1138961 w 1266196"/>
                <a:gd name="connsiteY95" fmla="*/ 185004 h 1389525"/>
                <a:gd name="connsiteX96" fmla="*/ 1104929 w 1266196"/>
                <a:gd name="connsiteY96" fmla="*/ 118415 h 1389525"/>
                <a:gd name="connsiteX97" fmla="*/ 1100500 w 1266196"/>
                <a:gd name="connsiteY97" fmla="*/ 50339 h 1389525"/>
                <a:gd name="connsiteX98" fmla="*/ 1121969 w 1266196"/>
                <a:gd name="connsiteY98" fmla="*/ 0 h 1389525"/>
                <a:gd name="connsiteX99" fmla="*/ 1060552 w 1266196"/>
                <a:gd name="connsiteY99" fmla="*/ 26641 h 1389525"/>
                <a:gd name="connsiteX100" fmla="*/ 961358 w 1266196"/>
                <a:gd name="connsiteY100" fmla="*/ 40719 h 1389525"/>
                <a:gd name="connsiteX101" fmla="*/ 885720 w 1266196"/>
                <a:gd name="connsiteY101" fmla="*/ 104527 h 1389525"/>
                <a:gd name="connsiteX102" fmla="*/ 819265 w 1266196"/>
                <a:gd name="connsiteY102" fmla="*/ 160639 h 1389525"/>
                <a:gd name="connsiteX103" fmla="*/ 768925 w 1266196"/>
                <a:gd name="connsiteY103" fmla="*/ 172469 h 1389525"/>
                <a:gd name="connsiteX104" fmla="*/ 734883 w 1266196"/>
                <a:gd name="connsiteY104" fmla="*/ 216856 h 1389525"/>
                <a:gd name="connsiteX105" fmla="*/ 708860 w 1266196"/>
                <a:gd name="connsiteY105" fmla="*/ 222609 h 1389525"/>
                <a:gd name="connsiteX106" fmla="*/ 647557 w 1266196"/>
                <a:gd name="connsiteY106" fmla="*/ 236115 h 1389525"/>
                <a:gd name="connsiteX107" fmla="*/ 603132 w 1266196"/>
                <a:gd name="connsiteY107" fmla="*/ 268672 h 1389525"/>
                <a:gd name="connsiteX108" fmla="*/ 585607 w 1266196"/>
                <a:gd name="connsiteY108" fmla="*/ 268262 h 1389525"/>
                <a:gd name="connsiteX109" fmla="*/ 472869 w 1266196"/>
                <a:gd name="connsiteY109" fmla="*/ 265681 h 1389525"/>
                <a:gd name="connsiteX110" fmla="*/ 374456 w 1266196"/>
                <a:gd name="connsiteY110" fmla="*/ 297942 h 1389525"/>
                <a:gd name="connsiteX111" fmla="*/ 305619 w 1266196"/>
                <a:gd name="connsiteY111" fmla="*/ 320449 h 1389525"/>
                <a:gd name="connsiteX112" fmla="*/ 193100 w 1266196"/>
                <a:gd name="connsiteY112" fmla="*/ 373771 h 1389525"/>
                <a:gd name="connsiteX113" fmla="*/ 127425 w 1266196"/>
                <a:gd name="connsiteY113" fmla="*/ 431292 h 1389525"/>
                <a:gd name="connsiteX114" fmla="*/ 96717 w 1266196"/>
                <a:gd name="connsiteY114" fmla="*/ 483308 h 1389525"/>
                <a:gd name="connsiteX115" fmla="*/ 86211 w 1266196"/>
                <a:gd name="connsiteY115" fmla="*/ 525399 h 1389525"/>
                <a:gd name="connsiteX116" fmla="*/ 69342 w 1266196"/>
                <a:gd name="connsiteY116" fmla="*/ 627907 h 1389525"/>
                <a:gd name="connsiteX117" fmla="*/ 61293 w 1266196"/>
                <a:gd name="connsiteY117" fmla="*/ 653939 h 1389525"/>
                <a:gd name="connsiteX118" fmla="*/ 46187 w 1266196"/>
                <a:gd name="connsiteY118" fmla="*/ 702802 h 1389525"/>
                <a:gd name="connsiteX119" fmla="*/ 15354 w 1266196"/>
                <a:gd name="connsiteY119" fmla="*/ 786508 h 1389525"/>
                <a:gd name="connsiteX120" fmla="*/ 0 w 1266196"/>
                <a:gd name="connsiteY120" fmla="*/ 820664 h 138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66196" h="1389525">
                  <a:moveTo>
                    <a:pt x="0" y="820664"/>
                  </a:moveTo>
                  <a:lnTo>
                    <a:pt x="116110" y="863479"/>
                  </a:lnTo>
                  <a:lnTo>
                    <a:pt x="138113" y="873985"/>
                  </a:lnTo>
                  <a:lnTo>
                    <a:pt x="160325" y="891930"/>
                  </a:lnTo>
                  <a:lnTo>
                    <a:pt x="179994" y="905351"/>
                  </a:lnTo>
                  <a:lnTo>
                    <a:pt x="203435" y="916734"/>
                  </a:lnTo>
                  <a:lnTo>
                    <a:pt x="169936" y="1037768"/>
                  </a:lnTo>
                  <a:lnTo>
                    <a:pt x="165468" y="1053941"/>
                  </a:lnTo>
                  <a:lnTo>
                    <a:pt x="154343" y="1094461"/>
                  </a:lnTo>
                  <a:lnTo>
                    <a:pt x="130607" y="1148039"/>
                  </a:lnTo>
                  <a:lnTo>
                    <a:pt x="294713" y="1239879"/>
                  </a:lnTo>
                  <a:lnTo>
                    <a:pt x="335280" y="1262539"/>
                  </a:lnTo>
                  <a:lnTo>
                    <a:pt x="383229" y="1289552"/>
                  </a:lnTo>
                  <a:lnTo>
                    <a:pt x="553784" y="1385630"/>
                  </a:lnTo>
                  <a:lnTo>
                    <a:pt x="578748" y="1389526"/>
                  </a:lnTo>
                  <a:lnTo>
                    <a:pt x="575177" y="1379182"/>
                  </a:lnTo>
                  <a:lnTo>
                    <a:pt x="572538" y="1367647"/>
                  </a:lnTo>
                  <a:lnTo>
                    <a:pt x="571509" y="1339234"/>
                  </a:lnTo>
                  <a:lnTo>
                    <a:pt x="575158" y="1323184"/>
                  </a:lnTo>
                  <a:lnTo>
                    <a:pt x="575863" y="1321013"/>
                  </a:lnTo>
                  <a:lnTo>
                    <a:pt x="577425" y="1316288"/>
                  </a:lnTo>
                  <a:lnTo>
                    <a:pt x="581568" y="1303649"/>
                  </a:lnTo>
                  <a:lnTo>
                    <a:pt x="585874" y="1290590"/>
                  </a:lnTo>
                  <a:lnTo>
                    <a:pt x="587930" y="1283484"/>
                  </a:lnTo>
                  <a:lnTo>
                    <a:pt x="588178" y="1282665"/>
                  </a:lnTo>
                  <a:lnTo>
                    <a:pt x="589940" y="1276626"/>
                  </a:lnTo>
                  <a:lnTo>
                    <a:pt x="625535" y="1273350"/>
                  </a:lnTo>
                  <a:lnTo>
                    <a:pt x="643766" y="1233440"/>
                  </a:lnTo>
                  <a:lnTo>
                    <a:pt x="646023" y="1219352"/>
                  </a:lnTo>
                  <a:lnTo>
                    <a:pt x="652977" y="1207894"/>
                  </a:lnTo>
                  <a:lnTo>
                    <a:pt x="652606" y="1197178"/>
                  </a:lnTo>
                  <a:lnTo>
                    <a:pt x="667864" y="1176033"/>
                  </a:lnTo>
                  <a:lnTo>
                    <a:pt x="679323" y="1162336"/>
                  </a:lnTo>
                  <a:lnTo>
                    <a:pt x="696287" y="1145714"/>
                  </a:lnTo>
                  <a:lnTo>
                    <a:pt x="715537" y="1121302"/>
                  </a:lnTo>
                  <a:lnTo>
                    <a:pt x="717756" y="1102052"/>
                  </a:lnTo>
                  <a:lnTo>
                    <a:pt x="723300" y="1090927"/>
                  </a:lnTo>
                  <a:lnTo>
                    <a:pt x="720757" y="1076106"/>
                  </a:lnTo>
                  <a:lnTo>
                    <a:pt x="725891" y="1068753"/>
                  </a:lnTo>
                  <a:lnTo>
                    <a:pt x="742883" y="1066162"/>
                  </a:lnTo>
                  <a:lnTo>
                    <a:pt x="762876" y="1060990"/>
                  </a:lnTo>
                  <a:lnTo>
                    <a:pt x="773268" y="1049121"/>
                  </a:lnTo>
                  <a:lnTo>
                    <a:pt x="760733" y="1029500"/>
                  </a:lnTo>
                  <a:lnTo>
                    <a:pt x="763648" y="1014355"/>
                  </a:lnTo>
                  <a:lnTo>
                    <a:pt x="773668" y="996572"/>
                  </a:lnTo>
                  <a:lnTo>
                    <a:pt x="772926" y="977722"/>
                  </a:lnTo>
                  <a:lnTo>
                    <a:pt x="766639" y="952919"/>
                  </a:lnTo>
                  <a:lnTo>
                    <a:pt x="760438" y="939612"/>
                  </a:lnTo>
                  <a:lnTo>
                    <a:pt x="764420" y="934812"/>
                  </a:lnTo>
                  <a:lnTo>
                    <a:pt x="777069" y="919248"/>
                  </a:lnTo>
                  <a:lnTo>
                    <a:pt x="783641" y="903732"/>
                  </a:lnTo>
                  <a:lnTo>
                    <a:pt x="797766" y="884472"/>
                  </a:lnTo>
                  <a:lnTo>
                    <a:pt x="809968" y="875566"/>
                  </a:lnTo>
                  <a:lnTo>
                    <a:pt x="832466" y="857183"/>
                  </a:lnTo>
                  <a:lnTo>
                    <a:pt x="845039" y="843753"/>
                  </a:lnTo>
                  <a:lnTo>
                    <a:pt x="861336" y="810825"/>
                  </a:lnTo>
                  <a:lnTo>
                    <a:pt x="872795" y="804167"/>
                  </a:lnTo>
                  <a:lnTo>
                    <a:pt x="887283" y="778964"/>
                  </a:lnTo>
                  <a:lnTo>
                    <a:pt x="901494" y="779335"/>
                  </a:lnTo>
                  <a:lnTo>
                    <a:pt x="939070" y="793413"/>
                  </a:lnTo>
                  <a:lnTo>
                    <a:pt x="950929" y="786393"/>
                  </a:lnTo>
                  <a:lnTo>
                    <a:pt x="959796" y="773458"/>
                  </a:lnTo>
                  <a:lnTo>
                    <a:pt x="973103" y="776440"/>
                  </a:lnTo>
                  <a:lnTo>
                    <a:pt x="985257" y="774249"/>
                  </a:lnTo>
                  <a:lnTo>
                    <a:pt x="997458" y="781993"/>
                  </a:lnTo>
                  <a:lnTo>
                    <a:pt x="1007507" y="779774"/>
                  </a:lnTo>
                  <a:lnTo>
                    <a:pt x="1022328" y="775716"/>
                  </a:lnTo>
                  <a:lnTo>
                    <a:pt x="1042978" y="766848"/>
                  </a:lnTo>
                  <a:lnTo>
                    <a:pt x="1061828" y="766848"/>
                  </a:lnTo>
                  <a:lnTo>
                    <a:pt x="1075820" y="769191"/>
                  </a:lnTo>
                  <a:lnTo>
                    <a:pt x="1098938" y="773096"/>
                  </a:lnTo>
                  <a:lnTo>
                    <a:pt x="1103738" y="770791"/>
                  </a:lnTo>
                  <a:lnTo>
                    <a:pt x="1093480" y="754123"/>
                  </a:lnTo>
                  <a:lnTo>
                    <a:pt x="1104681" y="754494"/>
                  </a:lnTo>
                  <a:lnTo>
                    <a:pt x="1111082" y="745255"/>
                  </a:lnTo>
                  <a:lnTo>
                    <a:pt x="1150706" y="737549"/>
                  </a:lnTo>
                  <a:lnTo>
                    <a:pt x="1211218" y="730444"/>
                  </a:lnTo>
                  <a:lnTo>
                    <a:pt x="1223572" y="750113"/>
                  </a:lnTo>
                  <a:lnTo>
                    <a:pt x="1234983" y="742312"/>
                  </a:lnTo>
                  <a:lnTo>
                    <a:pt x="1235802" y="705726"/>
                  </a:lnTo>
                  <a:lnTo>
                    <a:pt x="1245661" y="667178"/>
                  </a:lnTo>
                  <a:lnTo>
                    <a:pt x="1266197" y="644433"/>
                  </a:lnTo>
                  <a:lnTo>
                    <a:pt x="1253547" y="637622"/>
                  </a:lnTo>
                  <a:lnTo>
                    <a:pt x="1232859" y="612457"/>
                  </a:lnTo>
                  <a:lnTo>
                    <a:pt x="1208418" y="593198"/>
                  </a:lnTo>
                  <a:lnTo>
                    <a:pt x="1207732" y="587045"/>
                  </a:lnTo>
                  <a:lnTo>
                    <a:pt x="1204751" y="561384"/>
                  </a:lnTo>
                  <a:lnTo>
                    <a:pt x="1208437" y="507359"/>
                  </a:lnTo>
                  <a:lnTo>
                    <a:pt x="1212885" y="472573"/>
                  </a:lnTo>
                  <a:lnTo>
                    <a:pt x="1209266" y="420395"/>
                  </a:lnTo>
                  <a:lnTo>
                    <a:pt x="1190787" y="403365"/>
                  </a:lnTo>
                  <a:lnTo>
                    <a:pt x="1181881" y="350072"/>
                  </a:lnTo>
                  <a:lnTo>
                    <a:pt x="1164069" y="301590"/>
                  </a:lnTo>
                  <a:lnTo>
                    <a:pt x="1168575" y="260509"/>
                  </a:lnTo>
                  <a:lnTo>
                    <a:pt x="1150011" y="223847"/>
                  </a:lnTo>
                  <a:lnTo>
                    <a:pt x="1138961" y="185004"/>
                  </a:lnTo>
                  <a:lnTo>
                    <a:pt x="1104929" y="118415"/>
                  </a:lnTo>
                  <a:lnTo>
                    <a:pt x="1100500" y="50339"/>
                  </a:lnTo>
                  <a:lnTo>
                    <a:pt x="1121969" y="0"/>
                  </a:lnTo>
                  <a:lnTo>
                    <a:pt x="1060552" y="26641"/>
                  </a:lnTo>
                  <a:lnTo>
                    <a:pt x="961358" y="40719"/>
                  </a:lnTo>
                  <a:lnTo>
                    <a:pt x="885720" y="104527"/>
                  </a:lnTo>
                  <a:lnTo>
                    <a:pt x="819265" y="160639"/>
                  </a:lnTo>
                  <a:lnTo>
                    <a:pt x="768925" y="172469"/>
                  </a:lnTo>
                  <a:lnTo>
                    <a:pt x="734883" y="216856"/>
                  </a:lnTo>
                  <a:lnTo>
                    <a:pt x="708860" y="222609"/>
                  </a:lnTo>
                  <a:lnTo>
                    <a:pt x="647557" y="236115"/>
                  </a:lnTo>
                  <a:lnTo>
                    <a:pt x="603132" y="268672"/>
                  </a:lnTo>
                  <a:lnTo>
                    <a:pt x="585607" y="268262"/>
                  </a:lnTo>
                  <a:lnTo>
                    <a:pt x="472869" y="265681"/>
                  </a:lnTo>
                  <a:lnTo>
                    <a:pt x="374456" y="297942"/>
                  </a:lnTo>
                  <a:lnTo>
                    <a:pt x="305619" y="320449"/>
                  </a:lnTo>
                  <a:lnTo>
                    <a:pt x="193100" y="373771"/>
                  </a:lnTo>
                  <a:lnTo>
                    <a:pt x="127425" y="431292"/>
                  </a:lnTo>
                  <a:lnTo>
                    <a:pt x="96717" y="483308"/>
                  </a:lnTo>
                  <a:lnTo>
                    <a:pt x="86211" y="525399"/>
                  </a:lnTo>
                  <a:lnTo>
                    <a:pt x="69342" y="627907"/>
                  </a:lnTo>
                  <a:lnTo>
                    <a:pt x="61293" y="653939"/>
                  </a:lnTo>
                  <a:lnTo>
                    <a:pt x="46187" y="702802"/>
                  </a:lnTo>
                  <a:lnTo>
                    <a:pt x="15354" y="786508"/>
                  </a:lnTo>
                  <a:lnTo>
                    <a:pt x="0" y="8206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6" name="그래픽 2">
              <a:extLst>
                <a:ext uri="{FF2B5EF4-FFF2-40B4-BE49-F238E27FC236}">
                  <a16:creationId xmlns:a16="http://schemas.microsoft.com/office/drawing/2014/main" id="{3C9EB67B-4631-18CC-AB6D-0AA41C8723A3}"/>
                </a:ext>
              </a:extLst>
            </p:cNvPr>
            <p:cNvSpPr/>
            <p:nvPr/>
          </p:nvSpPr>
          <p:spPr>
            <a:xfrm>
              <a:off x="5738688" y="4267790"/>
              <a:ext cx="1999040" cy="2115445"/>
            </a:xfrm>
            <a:custGeom>
              <a:avLst/>
              <a:gdLst>
                <a:gd name="connsiteX0" fmla="*/ 4429 w 1999040"/>
                <a:gd name="connsiteY0" fmla="*/ 422186 h 2115445"/>
                <a:gd name="connsiteX1" fmla="*/ 0 w 1999040"/>
                <a:gd name="connsiteY1" fmla="*/ 483889 h 2115445"/>
                <a:gd name="connsiteX2" fmla="*/ 6287 w 1999040"/>
                <a:gd name="connsiteY2" fmla="*/ 502120 h 2115445"/>
                <a:gd name="connsiteX3" fmla="*/ 19383 w 1999040"/>
                <a:gd name="connsiteY3" fmla="*/ 518626 h 2115445"/>
                <a:gd name="connsiteX4" fmla="*/ 62398 w 1999040"/>
                <a:gd name="connsiteY4" fmla="*/ 549830 h 2115445"/>
                <a:gd name="connsiteX5" fmla="*/ 80858 w 1999040"/>
                <a:gd name="connsiteY5" fmla="*/ 567652 h 2115445"/>
                <a:gd name="connsiteX6" fmla="*/ 40595 w 1999040"/>
                <a:gd name="connsiteY6" fmla="*/ 629317 h 2115445"/>
                <a:gd name="connsiteX7" fmla="*/ 37805 w 1999040"/>
                <a:gd name="connsiteY7" fmla="*/ 760886 h 2115445"/>
                <a:gd name="connsiteX8" fmla="*/ 37271 w 1999040"/>
                <a:gd name="connsiteY8" fmla="*/ 785298 h 2115445"/>
                <a:gd name="connsiteX9" fmla="*/ 32052 w 1999040"/>
                <a:gd name="connsiteY9" fmla="*/ 820198 h 2115445"/>
                <a:gd name="connsiteX10" fmla="*/ 29308 w 1999040"/>
                <a:gd name="connsiteY10" fmla="*/ 880996 h 2115445"/>
                <a:gd name="connsiteX11" fmla="*/ 20555 w 1999040"/>
                <a:gd name="connsiteY11" fmla="*/ 1072610 h 2115445"/>
                <a:gd name="connsiteX12" fmla="*/ 20355 w 1999040"/>
                <a:gd name="connsiteY12" fmla="*/ 1099947 h 2115445"/>
                <a:gd name="connsiteX13" fmla="*/ 24822 w 1999040"/>
                <a:gd name="connsiteY13" fmla="*/ 1122083 h 2115445"/>
                <a:gd name="connsiteX14" fmla="*/ 28842 w 1999040"/>
                <a:gd name="connsiteY14" fmla="*/ 1135875 h 2115445"/>
                <a:gd name="connsiteX15" fmla="*/ 41453 w 1999040"/>
                <a:gd name="connsiteY15" fmla="*/ 1170861 h 2115445"/>
                <a:gd name="connsiteX16" fmla="*/ 56312 w 1999040"/>
                <a:gd name="connsiteY16" fmla="*/ 1203941 h 2115445"/>
                <a:gd name="connsiteX17" fmla="*/ 73428 w 1999040"/>
                <a:gd name="connsiteY17" fmla="*/ 1227915 h 2115445"/>
                <a:gd name="connsiteX18" fmla="*/ 99089 w 1999040"/>
                <a:gd name="connsiteY18" fmla="*/ 1254195 h 2115445"/>
                <a:gd name="connsiteX19" fmla="*/ 117929 w 1999040"/>
                <a:gd name="connsiteY19" fmla="*/ 1281579 h 2115445"/>
                <a:gd name="connsiteX20" fmla="*/ 131026 w 1999040"/>
                <a:gd name="connsiteY20" fmla="*/ 1310678 h 2115445"/>
                <a:gd name="connsiteX21" fmla="*/ 133893 w 1999040"/>
                <a:gd name="connsiteY21" fmla="*/ 1343768 h 2115445"/>
                <a:gd name="connsiteX22" fmla="*/ 125892 w 1999040"/>
                <a:gd name="connsiteY22" fmla="*/ 1389993 h 2115445"/>
                <a:gd name="connsiteX23" fmla="*/ 118501 w 1999040"/>
                <a:gd name="connsiteY23" fmla="*/ 1420787 h 2115445"/>
                <a:gd name="connsiteX24" fmla="*/ 118501 w 1999040"/>
                <a:gd name="connsiteY24" fmla="*/ 1435646 h 2115445"/>
                <a:gd name="connsiteX25" fmla="*/ 126502 w 1999040"/>
                <a:gd name="connsiteY25" fmla="*/ 1457287 h 2115445"/>
                <a:gd name="connsiteX26" fmla="*/ 137884 w 1999040"/>
                <a:gd name="connsiteY26" fmla="*/ 1476708 h 2115445"/>
                <a:gd name="connsiteX27" fmla="*/ 149419 w 1999040"/>
                <a:gd name="connsiteY27" fmla="*/ 1470012 h 2115445"/>
                <a:gd name="connsiteX28" fmla="*/ 153848 w 1999040"/>
                <a:gd name="connsiteY28" fmla="*/ 1458925 h 2115445"/>
                <a:gd name="connsiteX29" fmla="*/ 159020 w 1999040"/>
                <a:gd name="connsiteY29" fmla="*/ 1444857 h 2115445"/>
                <a:gd name="connsiteX30" fmla="*/ 167926 w 1999040"/>
                <a:gd name="connsiteY30" fmla="*/ 1432284 h 2115445"/>
                <a:gd name="connsiteX31" fmla="*/ 181232 w 1999040"/>
                <a:gd name="connsiteY31" fmla="*/ 1415986 h 2115445"/>
                <a:gd name="connsiteX32" fmla="*/ 199015 w 1999040"/>
                <a:gd name="connsiteY32" fmla="*/ 1421159 h 2115445"/>
                <a:gd name="connsiteX33" fmla="*/ 207874 w 1999040"/>
                <a:gd name="connsiteY33" fmla="*/ 1416729 h 2115445"/>
                <a:gd name="connsiteX34" fmla="*/ 218265 w 1999040"/>
                <a:gd name="connsiteY34" fmla="*/ 1399689 h 2115445"/>
                <a:gd name="connsiteX35" fmla="*/ 230086 w 1999040"/>
                <a:gd name="connsiteY35" fmla="*/ 1395260 h 2115445"/>
                <a:gd name="connsiteX36" fmla="*/ 244164 w 1999040"/>
                <a:gd name="connsiteY36" fmla="*/ 1395993 h 2115445"/>
                <a:gd name="connsiteX37" fmla="*/ 275987 w 1999040"/>
                <a:gd name="connsiteY37" fmla="*/ 1384173 h 2115445"/>
                <a:gd name="connsiteX38" fmla="*/ 285626 w 1999040"/>
                <a:gd name="connsiteY38" fmla="*/ 1364913 h 2115445"/>
                <a:gd name="connsiteX39" fmla="*/ 286369 w 1999040"/>
                <a:gd name="connsiteY39" fmla="*/ 1344177 h 2115445"/>
                <a:gd name="connsiteX40" fmla="*/ 275282 w 1999040"/>
                <a:gd name="connsiteY40" fmla="*/ 1325699 h 2115445"/>
                <a:gd name="connsiteX41" fmla="*/ 273063 w 1999040"/>
                <a:gd name="connsiteY41" fmla="*/ 1303487 h 2115445"/>
                <a:gd name="connsiteX42" fmla="*/ 276749 w 1999040"/>
                <a:gd name="connsiteY42" fmla="*/ 1282760 h 2115445"/>
                <a:gd name="connsiteX43" fmla="*/ 285655 w 1999040"/>
                <a:gd name="connsiteY43" fmla="*/ 1271673 h 2115445"/>
                <a:gd name="connsiteX44" fmla="*/ 296742 w 1999040"/>
                <a:gd name="connsiteY44" fmla="*/ 1265015 h 2115445"/>
                <a:gd name="connsiteX45" fmla="*/ 303390 w 1999040"/>
                <a:gd name="connsiteY45" fmla="*/ 1267997 h 2115445"/>
                <a:gd name="connsiteX46" fmla="*/ 313782 w 1999040"/>
                <a:gd name="connsiteY46" fmla="*/ 1270949 h 2115445"/>
                <a:gd name="connsiteX47" fmla="*/ 325603 w 1999040"/>
                <a:gd name="connsiteY47" fmla="*/ 1273930 h 2115445"/>
                <a:gd name="connsiteX48" fmla="*/ 340423 w 1999040"/>
                <a:gd name="connsiteY48" fmla="*/ 1278360 h 2115445"/>
                <a:gd name="connsiteX49" fmla="*/ 353730 w 1999040"/>
                <a:gd name="connsiteY49" fmla="*/ 1272454 h 2115445"/>
                <a:gd name="connsiteX50" fmla="*/ 361864 w 1999040"/>
                <a:gd name="connsiteY50" fmla="*/ 1279846 h 2115445"/>
                <a:gd name="connsiteX51" fmla="*/ 379609 w 1999040"/>
                <a:gd name="connsiteY51" fmla="*/ 1279846 h 2115445"/>
                <a:gd name="connsiteX52" fmla="*/ 389249 w 1999040"/>
                <a:gd name="connsiteY52" fmla="*/ 1273187 h 2115445"/>
                <a:gd name="connsiteX53" fmla="*/ 398154 w 1999040"/>
                <a:gd name="connsiteY53" fmla="*/ 1286504 h 2115445"/>
                <a:gd name="connsiteX54" fmla="*/ 407022 w 1999040"/>
                <a:gd name="connsiteY54" fmla="*/ 1301315 h 2115445"/>
                <a:gd name="connsiteX55" fmla="*/ 410746 w 1999040"/>
                <a:gd name="connsiteY55" fmla="*/ 1316136 h 2115445"/>
                <a:gd name="connsiteX56" fmla="*/ 410013 w 1999040"/>
                <a:gd name="connsiteY56" fmla="*/ 1335386 h 2115445"/>
                <a:gd name="connsiteX57" fmla="*/ 415928 w 1999040"/>
                <a:gd name="connsiteY57" fmla="*/ 1345730 h 2115445"/>
                <a:gd name="connsiteX58" fmla="*/ 424063 w 1999040"/>
                <a:gd name="connsiteY58" fmla="*/ 1369419 h 2115445"/>
                <a:gd name="connsiteX59" fmla="*/ 423329 w 1999040"/>
                <a:gd name="connsiteY59" fmla="*/ 1387897 h 2115445"/>
                <a:gd name="connsiteX60" fmla="*/ 431464 w 1999040"/>
                <a:gd name="connsiteY60" fmla="*/ 1407147 h 2115445"/>
                <a:gd name="connsiteX61" fmla="*/ 440322 w 1999040"/>
                <a:gd name="connsiteY61" fmla="*/ 1426397 h 2115445"/>
                <a:gd name="connsiteX62" fmla="*/ 452933 w 1999040"/>
                <a:gd name="connsiteY62" fmla="*/ 1437532 h 2115445"/>
                <a:gd name="connsiteX63" fmla="*/ 455886 w 1999040"/>
                <a:gd name="connsiteY63" fmla="*/ 1447876 h 2115445"/>
                <a:gd name="connsiteX64" fmla="*/ 468449 w 1999040"/>
                <a:gd name="connsiteY64" fmla="*/ 1456011 h 2115445"/>
                <a:gd name="connsiteX65" fmla="*/ 484746 w 1999040"/>
                <a:gd name="connsiteY65" fmla="*/ 1467831 h 2115445"/>
                <a:gd name="connsiteX66" fmla="*/ 489185 w 1999040"/>
                <a:gd name="connsiteY66" fmla="*/ 1480442 h 2115445"/>
                <a:gd name="connsiteX67" fmla="*/ 497319 w 1999040"/>
                <a:gd name="connsiteY67" fmla="*/ 1491529 h 2115445"/>
                <a:gd name="connsiteX68" fmla="*/ 507911 w 1999040"/>
                <a:gd name="connsiteY68" fmla="*/ 1501131 h 2115445"/>
                <a:gd name="connsiteX69" fmla="*/ 520437 w 1999040"/>
                <a:gd name="connsiteY69" fmla="*/ 1519475 h 2115445"/>
                <a:gd name="connsiteX70" fmla="*/ 524608 w 1999040"/>
                <a:gd name="connsiteY70" fmla="*/ 1532048 h 2115445"/>
                <a:gd name="connsiteX71" fmla="*/ 562013 w 1999040"/>
                <a:gd name="connsiteY71" fmla="*/ 1531515 h 2115445"/>
                <a:gd name="connsiteX72" fmla="*/ 568452 w 1999040"/>
                <a:gd name="connsiteY72" fmla="*/ 1534392 h 2115445"/>
                <a:gd name="connsiteX73" fmla="*/ 578920 w 1999040"/>
                <a:gd name="connsiteY73" fmla="*/ 1541859 h 2115445"/>
                <a:gd name="connsiteX74" fmla="*/ 586635 w 1999040"/>
                <a:gd name="connsiteY74" fmla="*/ 1544612 h 2115445"/>
                <a:gd name="connsiteX75" fmla="*/ 596760 w 1999040"/>
                <a:gd name="connsiteY75" fmla="*/ 1545021 h 2115445"/>
                <a:gd name="connsiteX76" fmla="*/ 605009 w 1999040"/>
                <a:gd name="connsiteY76" fmla="*/ 1542231 h 2115445"/>
                <a:gd name="connsiteX77" fmla="*/ 616134 w 1999040"/>
                <a:gd name="connsiteY77" fmla="*/ 1536439 h 2115445"/>
                <a:gd name="connsiteX78" fmla="*/ 625087 w 1999040"/>
                <a:gd name="connsiteY78" fmla="*/ 1524905 h 2115445"/>
                <a:gd name="connsiteX79" fmla="*/ 628917 w 1999040"/>
                <a:gd name="connsiteY79" fmla="*/ 1520552 h 2115445"/>
                <a:gd name="connsiteX80" fmla="*/ 641071 w 1999040"/>
                <a:gd name="connsiteY80" fmla="*/ 1515008 h 2115445"/>
                <a:gd name="connsiteX81" fmla="*/ 655234 w 1999040"/>
                <a:gd name="connsiteY81" fmla="*/ 1516446 h 2115445"/>
                <a:gd name="connsiteX82" fmla="*/ 669522 w 1999040"/>
                <a:gd name="connsiteY82" fmla="*/ 1522933 h 2115445"/>
                <a:gd name="connsiteX83" fmla="*/ 676075 w 1999040"/>
                <a:gd name="connsiteY83" fmla="*/ 1522486 h 2115445"/>
                <a:gd name="connsiteX84" fmla="*/ 685762 w 1999040"/>
                <a:gd name="connsiteY84" fmla="*/ 1516780 h 2115445"/>
                <a:gd name="connsiteX85" fmla="*/ 692163 w 1999040"/>
                <a:gd name="connsiteY85" fmla="*/ 1512141 h 2115445"/>
                <a:gd name="connsiteX86" fmla="*/ 706088 w 1999040"/>
                <a:gd name="connsiteY86" fmla="*/ 1513989 h 2115445"/>
                <a:gd name="connsiteX87" fmla="*/ 718404 w 1999040"/>
                <a:gd name="connsiteY87" fmla="*/ 1507379 h 2115445"/>
                <a:gd name="connsiteX88" fmla="*/ 723985 w 1999040"/>
                <a:gd name="connsiteY88" fmla="*/ 1501502 h 2115445"/>
                <a:gd name="connsiteX89" fmla="*/ 730596 w 1999040"/>
                <a:gd name="connsiteY89" fmla="*/ 1489967 h 2115445"/>
                <a:gd name="connsiteX90" fmla="*/ 741273 w 1999040"/>
                <a:gd name="connsiteY90" fmla="*/ 1489024 h 2115445"/>
                <a:gd name="connsiteX91" fmla="*/ 750465 w 1999040"/>
                <a:gd name="connsiteY91" fmla="*/ 1487510 h 2115445"/>
                <a:gd name="connsiteX92" fmla="*/ 771487 w 1999040"/>
                <a:gd name="connsiteY92" fmla="*/ 1487462 h 2115445"/>
                <a:gd name="connsiteX93" fmla="*/ 781383 w 1999040"/>
                <a:gd name="connsiteY93" fmla="*/ 1482452 h 2115445"/>
                <a:gd name="connsiteX94" fmla="*/ 789098 w 1999040"/>
                <a:gd name="connsiteY94" fmla="*/ 1475718 h 2115445"/>
                <a:gd name="connsiteX95" fmla="*/ 791928 w 1999040"/>
                <a:gd name="connsiteY95" fmla="*/ 1463973 h 2115445"/>
                <a:gd name="connsiteX96" fmla="*/ 791766 w 1999040"/>
                <a:gd name="connsiteY96" fmla="*/ 1444304 h 2115445"/>
                <a:gd name="connsiteX97" fmla="*/ 794681 w 1999040"/>
                <a:gd name="connsiteY97" fmla="*/ 1439418 h 2115445"/>
                <a:gd name="connsiteX98" fmla="*/ 809587 w 1999040"/>
                <a:gd name="connsiteY98" fmla="*/ 1436141 h 2115445"/>
                <a:gd name="connsiteX99" fmla="*/ 820903 w 1999040"/>
                <a:gd name="connsiteY99" fmla="*/ 1435684 h 2115445"/>
                <a:gd name="connsiteX100" fmla="*/ 824970 w 1999040"/>
                <a:gd name="connsiteY100" fmla="*/ 1434303 h 2115445"/>
                <a:gd name="connsiteX101" fmla="*/ 826856 w 1999040"/>
                <a:gd name="connsiteY101" fmla="*/ 1429379 h 2115445"/>
                <a:gd name="connsiteX102" fmla="*/ 820941 w 1999040"/>
                <a:gd name="connsiteY102" fmla="*/ 1418044 h 2115445"/>
                <a:gd name="connsiteX103" fmla="*/ 819150 w 1999040"/>
                <a:gd name="connsiteY103" fmla="*/ 1404861 h 2115445"/>
                <a:gd name="connsiteX104" fmla="*/ 823627 w 1999040"/>
                <a:gd name="connsiteY104" fmla="*/ 1391241 h 2115445"/>
                <a:gd name="connsiteX105" fmla="*/ 848058 w 1999040"/>
                <a:gd name="connsiteY105" fmla="*/ 1347921 h 2115445"/>
                <a:gd name="connsiteX106" fmla="*/ 849087 w 1999040"/>
                <a:gd name="connsiteY106" fmla="*/ 1337367 h 2115445"/>
                <a:gd name="connsiteX107" fmla="*/ 845811 w 1999040"/>
                <a:gd name="connsiteY107" fmla="*/ 1315984 h 2115445"/>
                <a:gd name="connsiteX108" fmla="*/ 853031 w 1999040"/>
                <a:gd name="connsiteY108" fmla="*/ 1317174 h 2115445"/>
                <a:gd name="connsiteX109" fmla="*/ 856440 w 1999040"/>
                <a:gd name="connsiteY109" fmla="*/ 1316345 h 2115445"/>
                <a:gd name="connsiteX110" fmla="*/ 858708 w 1999040"/>
                <a:gd name="connsiteY110" fmla="*/ 1313755 h 2115445"/>
                <a:gd name="connsiteX111" fmla="*/ 873204 w 1999040"/>
                <a:gd name="connsiteY111" fmla="*/ 1307096 h 2115445"/>
                <a:gd name="connsiteX112" fmla="*/ 880834 w 1999040"/>
                <a:gd name="connsiteY112" fmla="*/ 1309068 h 2115445"/>
                <a:gd name="connsiteX113" fmla="*/ 889997 w 1999040"/>
                <a:gd name="connsiteY113" fmla="*/ 1316098 h 2115445"/>
                <a:gd name="connsiteX114" fmla="*/ 917581 w 1999040"/>
                <a:gd name="connsiteY114" fmla="*/ 1330185 h 2115445"/>
                <a:gd name="connsiteX115" fmla="*/ 932069 w 1999040"/>
                <a:gd name="connsiteY115" fmla="*/ 1342254 h 2115445"/>
                <a:gd name="connsiteX116" fmla="*/ 934231 w 1999040"/>
                <a:gd name="connsiteY116" fmla="*/ 1342873 h 2115445"/>
                <a:gd name="connsiteX117" fmla="*/ 933450 w 1999040"/>
                <a:gd name="connsiteY117" fmla="*/ 1349397 h 2115445"/>
                <a:gd name="connsiteX118" fmla="*/ 931850 w 1999040"/>
                <a:gd name="connsiteY118" fmla="*/ 1357198 h 2115445"/>
                <a:gd name="connsiteX119" fmla="*/ 920925 w 1999040"/>
                <a:gd name="connsiteY119" fmla="*/ 1388897 h 2115445"/>
                <a:gd name="connsiteX120" fmla="*/ 919696 w 1999040"/>
                <a:gd name="connsiteY120" fmla="*/ 1397927 h 2115445"/>
                <a:gd name="connsiteX121" fmla="*/ 918667 w 1999040"/>
                <a:gd name="connsiteY121" fmla="*/ 1403261 h 2115445"/>
                <a:gd name="connsiteX122" fmla="*/ 921201 w 1999040"/>
                <a:gd name="connsiteY122" fmla="*/ 1415043 h 2115445"/>
                <a:gd name="connsiteX123" fmla="*/ 921868 w 1999040"/>
                <a:gd name="connsiteY123" fmla="*/ 1419149 h 2115445"/>
                <a:gd name="connsiteX124" fmla="*/ 922391 w 1999040"/>
                <a:gd name="connsiteY124" fmla="*/ 1424368 h 2115445"/>
                <a:gd name="connsiteX125" fmla="*/ 922649 w 1999040"/>
                <a:gd name="connsiteY125" fmla="*/ 1427893 h 2115445"/>
                <a:gd name="connsiteX126" fmla="*/ 927935 w 1999040"/>
                <a:gd name="connsiteY126" fmla="*/ 1431017 h 2115445"/>
                <a:gd name="connsiteX127" fmla="*/ 935279 w 1999040"/>
                <a:gd name="connsiteY127" fmla="*/ 1429207 h 2115445"/>
                <a:gd name="connsiteX128" fmla="*/ 939003 w 1999040"/>
                <a:gd name="connsiteY128" fmla="*/ 1438847 h 2115445"/>
                <a:gd name="connsiteX129" fmla="*/ 941137 w 1999040"/>
                <a:gd name="connsiteY129" fmla="*/ 1458763 h 2115445"/>
                <a:gd name="connsiteX130" fmla="*/ 939127 w 1999040"/>
                <a:gd name="connsiteY130" fmla="*/ 1459296 h 2115445"/>
                <a:gd name="connsiteX131" fmla="*/ 938527 w 1999040"/>
                <a:gd name="connsiteY131" fmla="*/ 1465859 h 2115445"/>
                <a:gd name="connsiteX132" fmla="*/ 940575 w 1999040"/>
                <a:gd name="connsiteY132" fmla="*/ 1476375 h 2115445"/>
                <a:gd name="connsiteX133" fmla="*/ 953881 w 1999040"/>
                <a:gd name="connsiteY133" fmla="*/ 1483023 h 2115445"/>
                <a:gd name="connsiteX134" fmla="*/ 965835 w 1999040"/>
                <a:gd name="connsiteY134" fmla="*/ 1501168 h 2115445"/>
                <a:gd name="connsiteX135" fmla="*/ 977655 w 1999040"/>
                <a:gd name="connsiteY135" fmla="*/ 1519657 h 2115445"/>
                <a:gd name="connsiteX136" fmla="*/ 979789 w 1999040"/>
                <a:gd name="connsiteY136" fmla="*/ 1536611 h 2115445"/>
                <a:gd name="connsiteX137" fmla="*/ 976370 w 1999040"/>
                <a:gd name="connsiteY137" fmla="*/ 1549708 h 2115445"/>
                <a:gd name="connsiteX138" fmla="*/ 953052 w 1999040"/>
                <a:gd name="connsiteY138" fmla="*/ 1563176 h 2115445"/>
                <a:gd name="connsiteX139" fmla="*/ 950262 w 1999040"/>
                <a:gd name="connsiteY139" fmla="*/ 1580007 h 2115445"/>
                <a:gd name="connsiteX140" fmla="*/ 967302 w 1999040"/>
                <a:gd name="connsiteY140" fmla="*/ 1613640 h 2115445"/>
                <a:gd name="connsiteX141" fmla="*/ 970283 w 1999040"/>
                <a:gd name="connsiteY141" fmla="*/ 1637319 h 2115445"/>
                <a:gd name="connsiteX142" fmla="*/ 979923 w 1999040"/>
                <a:gd name="connsiteY142" fmla="*/ 1652102 h 2115445"/>
                <a:gd name="connsiteX143" fmla="*/ 984361 w 1999040"/>
                <a:gd name="connsiteY143" fmla="*/ 1670618 h 2115445"/>
                <a:gd name="connsiteX144" fmla="*/ 976227 w 1999040"/>
                <a:gd name="connsiteY144" fmla="*/ 1686182 h 2115445"/>
                <a:gd name="connsiteX145" fmla="*/ 974007 w 1999040"/>
                <a:gd name="connsiteY145" fmla="*/ 1700222 h 2115445"/>
                <a:gd name="connsiteX146" fmla="*/ 973303 w 1999040"/>
                <a:gd name="connsiteY146" fmla="*/ 1712090 h 2115445"/>
                <a:gd name="connsiteX147" fmla="*/ 975484 w 1999040"/>
                <a:gd name="connsiteY147" fmla="*/ 1735731 h 2115445"/>
                <a:gd name="connsiteX148" fmla="*/ 988057 w 1999040"/>
                <a:gd name="connsiteY148" fmla="*/ 1745380 h 2115445"/>
                <a:gd name="connsiteX149" fmla="*/ 989533 w 1999040"/>
                <a:gd name="connsiteY149" fmla="*/ 1764630 h 2115445"/>
                <a:gd name="connsiteX150" fmla="*/ 987352 w 1999040"/>
                <a:gd name="connsiteY150" fmla="*/ 1786842 h 2115445"/>
                <a:gd name="connsiteX151" fmla="*/ 976970 w 1999040"/>
                <a:gd name="connsiteY151" fmla="*/ 1807569 h 2115445"/>
                <a:gd name="connsiteX152" fmla="*/ 965883 w 1999040"/>
                <a:gd name="connsiteY152" fmla="*/ 1825314 h 2115445"/>
                <a:gd name="connsiteX153" fmla="*/ 948100 w 1999040"/>
                <a:gd name="connsiteY153" fmla="*/ 1843792 h 2115445"/>
                <a:gd name="connsiteX154" fmla="*/ 943670 w 1999040"/>
                <a:gd name="connsiteY154" fmla="*/ 1854918 h 2115445"/>
                <a:gd name="connsiteX155" fmla="*/ 951062 w 1999040"/>
                <a:gd name="connsiteY155" fmla="*/ 1873396 h 2115445"/>
                <a:gd name="connsiteX156" fmla="*/ 955624 w 1999040"/>
                <a:gd name="connsiteY156" fmla="*/ 1887160 h 2115445"/>
                <a:gd name="connsiteX157" fmla="*/ 971759 w 1999040"/>
                <a:gd name="connsiteY157" fmla="*/ 1894104 h 2115445"/>
                <a:gd name="connsiteX158" fmla="*/ 987323 w 1999040"/>
                <a:gd name="connsiteY158" fmla="*/ 1899647 h 2115445"/>
                <a:gd name="connsiteX159" fmla="*/ 1003211 w 1999040"/>
                <a:gd name="connsiteY159" fmla="*/ 1899647 h 2115445"/>
                <a:gd name="connsiteX160" fmla="*/ 1010974 w 1999040"/>
                <a:gd name="connsiteY160" fmla="*/ 1903752 h 2115445"/>
                <a:gd name="connsiteX161" fmla="*/ 1022061 w 1999040"/>
                <a:gd name="connsiteY161" fmla="*/ 1901904 h 2115445"/>
                <a:gd name="connsiteX162" fmla="*/ 1038730 w 1999040"/>
                <a:gd name="connsiteY162" fmla="*/ 1901904 h 2115445"/>
                <a:gd name="connsiteX163" fmla="*/ 1048378 w 1999040"/>
                <a:gd name="connsiteY163" fmla="*/ 1910039 h 2115445"/>
                <a:gd name="connsiteX164" fmla="*/ 1061304 w 1999040"/>
                <a:gd name="connsiteY164" fmla="*/ 1929660 h 2115445"/>
                <a:gd name="connsiteX165" fmla="*/ 1069810 w 1999040"/>
                <a:gd name="connsiteY165" fmla="*/ 1940376 h 2115445"/>
                <a:gd name="connsiteX166" fmla="*/ 1084621 w 1999040"/>
                <a:gd name="connsiteY166" fmla="*/ 1951501 h 2115445"/>
                <a:gd name="connsiteX167" fmla="*/ 1090908 w 1999040"/>
                <a:gd name="connsiteY167" fmla="*/ 1958521 h 2115445"/>
                <a:gd name="connsiteX168" fmla="*/ 1091879 w 1999040"/>
                <a:gd name="connsiteY168" fmla="*/ 1965131 h 2115445"/>
                <a:gd name="connsiteX169" fmla="*/ 1096861 w 1999040"/>
                <a:gd name="connsiteY169" fmla="*/ 1971827 h 2115445"/>
                <a:gd name="connsiteX170" fmla="*/ 1100176 w 1999040"/>
                <a:gd name="connsiteY170" fmla="*/ 1982914 h 2115445"/>
                <a:gd name="connsiteX171" fmla="*/ 1112005 w 1999040"/>
                <a:gd name="connsiteY171" fmla="*/ 1996611 h 2115445"/>
                <a:gd name="connsiteX172" fmla="*/ 1119768 w 1999040"/>
                <a:gd name="connsiteY172" fmla="*/ 1999974 h 2115445"/>
                <a:gd name="connsiteX173" fmla="*/ 1133075 w 1999040"/>
                <a:gd name="connsiteY173" fmla="*/ 2007375 h 2115445"/>
                <a:gd name="connsiteX174" fmla="*/ 1138247 w 1999040"/>
                <a:gd name="connsiteY174" fmla="*/ 2027358 h 2115445"/>
                <a:gd name="connsiteX175" fmla="*/ 1147153 w 1999040"/>
                <a:gd name="connsiteY175" fmla="*/ 2035854 h 2115445"/>
                <a:gd name="connsiteX176" fmla="*/ 1150887 w 1999040"/>
                <a:gd name="connsiteY176" fmla="*/ 2056219 h 2115445"/>
                <a:gd name="connsiteX177" fmla="*/ 1155316 w 1999040"/>
                <a:gd name="connsiteY177" fmla="*/ 2071030 h 2115445"/>
                <a:gd name="connsiteX178" fmla="*/ 1167889 w 1999040"/>
                <a:gd name="connsiteY178" fmla="*/ 2074012 h 2115445"/>
                <a:gd name="connsiteX179" fmla="*/ 1182701 w 1999040"/>
                <a:gd name="connsiteY179" fmla="*/ 2076231 h 2115445"/>
                <a:gd name="connsiteX180" fmla="*/ 1208608 w 1999040"/>
                <a:gd name="connsiteY180" fmla="*/ 2093233 h 2115445"/>
                <a:gd name="connsiteX181" fmla="*/ 1225649 w 1999040"/>
                <a:gd name="connsiteY181" fmla="*/ 2111711 h 2115445"/>
                <a:gd name="connsiteX182" fmla="*/ 1241165 w 1999040"/>
                <a:gd name="connsiteY182" fmla="*/ 2115445 h 2115445"/>
                <a:gd name="connsiteX183" fmla="*/ 1273026 w 1999040"/>
                <a:gd name="connsiteY183" fmla="*/ 2099891 h 2115445"/>
                <a:gd name="connsiteX184" fmla="*/ 1299667 w 1999040"/>
                <a:gd name="connsiteY184" fmla="*/ 2095452 h 2115445"/>
                <a:gd name="connsiteX185" fmla="*/ 1334443 w 1999040"/>
                <a:gd name="connsiteY185" fmla="*/ 2085070 h 2115445"/>
                <a:gd name="connsiteX186" fmla="*/ 1358093 w 1999040"/>
                <a:gd name="connsiteY186" fmla="*/ 2091718 h 2115445"/>
                <a:gd name="connsiteX187" fmla="*/ 1384040 w 1999040"/>
                <a:gd name="connsiteY187" fmla="*/ 2079155 h 2115445"/>
                <a:gd name="connsiteX188" fmla="*/ 1402109 w 1999040"/>
                <a:gd name="connsiteY188" fmla="*/ 2083460 h 2115445"/>
                <a:gd name="connsiteX189" fmla="*/ 1415091 w 1999040"/>
                <a:gd name="connsiteY189" fmla="*/ 2086547 h 2115445"/>
                <a:gd name="connsiteX190" fmla="*/ 1446419 w 1999040"/>
                <a:gd name="connsiteY190" fmla="*/ 2096109 h 2115445"/>
                <a:gd name="connsiteX191" fmla="*/ 1471708 w 1999040"/>
                <a:gd name="connsiteY191" fmla="*/ 2102596 h 2115445"/>
                <a:gd name="connsiteX192" fmla="*/ 1492805 w 1999040"/>
                <a:gd name="connsiteY192" fmla="*/ 2078050 h 2115445"/>
                <a:gd name="connsiteX193" fmla="*/ 1507255 w 1999040"/>
                <a:gd name="connsiteY193" fmla="*/ 2074345 h 2115445"/>
                <a:gd name="connsiteX194" fmla="*/ 1522409 w 1999040"/>
                <a:gd name="connsiteY194" fmla="*/ 2071364 h 2115445"/>
                <a:gd name="connsiteX195" fmla="*/ 1533534 w 1999040"/>
                <a:gd name="connsiteY195" fmla="*/ 2075088 h 2115445"/>
                <a:gd name="connsiteX196" fmla="*/ 1554185 w 1999040"/>
                <a:gd name="connsiteY196" fmla="*/ 2079888 h 2115445"/>
                <a:gd name="connsiteX197" fmla="*/ 1561205 w 1999040"/>
                <a:gd name="connsiteY197" fmla="*/ 2068068 h 2115445"/>
                <a:gd name="connsiteX198" fmla="*/ 1558614 w 1999040"/>
                <a:gd name="connsiteY198" fmla="*/ 2055838 h 2115445"/>
                <a:gd name="connsiteX199" fmla="*/ 1563052 w 1999040"/>
                <a:gd name="connsiteY199" fmla="*/ 2042522 h 2115445"/>
                <a:gd name="connsiteX200" fmla="*/ 1551965 w 1999040"/>
                <a:gd name="connsiteY200" fmla="*/ 2026263 h 2115445"/>
                <a:gd name="connsiteX201" fmla="*/ 1560862 w 1999040"/>
                <a:gd name="connsiteY201" fmla="*/ 2012966 h 2115445"/>
                <a:gd name="connsiteX202" fmla="*/ 1568262 w 1999040"/>
                <a:gd name="connsiteY202" fmla="*/ 1989268 h 2115445"/>
                <a:gd name="connsiteX203" fmla="*/ 1559357 w 1999040"/>
                <a:gd name="connsiteY203" fmla="*/ 1975961 h 2115445"/>
                <a:gd name="connsiteX204" fmla="*/ 1566091 w 1999040"/>
                <a:gd name="connsiteY204" fmla="*/ 1954111 h 2115445"/>
                <a:gd name="connsiteX205" fmla="*/ 1591990 w 1999040"/>
                <a:gd name="connsiteY205" fmla="*/ 1941557 h 2115445"/>
                <a:gd name="connsiteX206" fmla="*/ 1611982 w 1999040"/>
                <a:gd name="connsiteY206" fmla="*/ 1927470 h 2115445"/>
                <a:gd name="connsiteX207" fmla="*/ 1613468 w 1999040"/>
                <a:gd name="connsiteY207" fmla="*/ 1907486 h 2115445"/>
                <a:gd name="connsiteX208" fmla="*/ 1609030 w 1999040"/>
                <a:gd name="connsiteY208" fmla="*/ 1884569 h 2115445"/>
                <a:gd name="connsiteX209" fmla="*/ 1576435 w 1999040"/>
                <a:gd name="connsiteY209" fmla="*/ 1868271 h 2115445"/>
                <a:gd name="connsiteX210" fmla="*/ 1574997 w 1999040"/>
                <a:gd name="connsiteY210" fmla="*/ 1848288 h 2115445"/>
                <a:gd name="connsiteX211" fmla="*/ 1570520 w 1999040"/>
                <a:gd name="connsiteY211" fmla="*/ 1824590 h 2115445"/>
                <a:gd name="connsiteX212" fmla="*/ 1586084 w 1999040"/>
                <a:gd name="connsiteY212" fmla="*/ 1814246 h 2115445"/>
                <a:gd name="connsiteX213" fmla="*/ 1600152 w 1999040"/>
                <a:gd name="connsiteY213" fmla="*/ 1820161 h 2115445"/>
                <a:gd name="connsiteX214" fmla="*/ 1628280 w 1999040"/>
                <a:gd name="connsiteY214" fmla="*/ 1812760 h 2115445"/>
                <a:gd name="connsiteX215" fmla="*/ 1639367 w 1999040"/>
                <a:gd name="connsiteY215" fmla="*/ 1822409 h 2115445"/>
                <a:gd name="connsiteX216" fmla="*/ 1656407 w 1999040"/>
                <a:gd name="connsiteY216" fmla="*/ 1820933 h 2115445"/>
                <a:gd name="connsiteX217" fmla="*/ 1664541 w 1999040"/>
                <a:gd name="connsiteY217" fmla="*/ 1824618 h 2115445"/>
                <a:gd name="connsiteX218" fmla="*/ 1689706 w 1999040"/>
                <a:gd name="connsiteY218" fmla="*/ 1829086 h 2115445"/>
                <a:gd name="connsiteX219" fmla="*/ 1698612 w 1999040"/>
                <a:gd name="connsiteY219" fmla="*/ 1834258 h 2115445"/>
                <a:gd name="connsiteX220" fmla="*/ 1712681 w 1999040"/>
                <a:gd name="connsiteY220" fmla="*/ 1835744 h 2115445"/>
                <a:gd name="connsiteX221" fmla="*/ 1734855 w 1999040"/>
                <a:gd name="connsiteY221" fmla="*/ 1849831 h 2115445"/>
                <a:gd name="connsiteX222" fmla="*/ 1755591 w 1999040"/>
                <a:gd name="connsiteY222" fmla="*/ 1840916 h 2115445"/>
                <a:gd name="connsiteX223" fmla="*/ 1758572 w 1999040"/>
                <a:gd name="connsiteY223" fmla="*/ 1832020 h 2115445"/>
                <a:gd name="connsiteX224" fmla="*/ 1766707 w 1999040"/>
                <a:gd name="connsiteY224" fmla="*/ 1815017 h 2115445"/>
                <a:gd name="connsiteX225" fmla="*/ 1788176 w 1999040"/>
                <a:gd name="connsiteY225" fmla="*/ 1780232 h 2115445"/>
                <a:gd name="connsiteX226" fmla="*/ 1797044 w 1999040"/>
                <a:gd name="connsiteY226" fmla="*/ 1780232 h 2115445"/>
                <a:gd name="connsiteX227" fmla="*/ 1805178 w 1999040"/>
                <a:gd name="connsiteY227" fmla="*/ 1773593 h 2115445"/>
                <a:gd name="connsiteX228" fmla="*/ 1817008 w 1999040"/>
                <a:gd name="connsiteY228" fmla="*/ 1768411 h 2115445"/>
                <a:gd name="connsiteX229" fmla="*/ 1834049 w 1999040"/>
                <a:gd name="connsiteY229" fmla="*/ 1771364 h 2115445"/>
                <a:gd name="connsiteX230" fmla="*/ 1846612 w 1999040"/>
                <a:gd name="connsiteY230" fmla="*/ 1759534 h 2115445"/>
                <a:gd name="connsiteX231" fmla="*/ 1861433 w 1999040"/>
                <a:gd name="connsiteY231" fmla="*/ 1754362 h 2115445"/>
                <a:gd name="connsiteX232" fmla="*/ 1858451 w 1999040"/>
                <a:gd name="connsiteY232" fmla="*/ 1733636 h 2115445"/>
                <a:gd name="connsiteX233" fmla="*/ 1864366 w 1999040"/>
                <a:gd name="connsiteY233" fmla="*/ 1691421 h 2115445"/>
                <a:gd name="connsiteX234" fmla="*/ 1856241 w 1999040"/>
                <a:gd name="connsiteY234" fmla="*/ 1671438 h 2115445"/>
                <a:gd name="connsiteX235" fmla="*/ 1867329 w 1999040"/>
                <a:gd name="connsiteY235" fmla="*/ 1661798 h 2115445"/>
                <a:gd name="connsiteX236" fmla="*/ 1866586 w 1999040"/>
                <a:gd name="connsiteY236" fmla="*/ 1647711 h 2115445"/>
                <a:gd name="connsiteX237" fmla="*/ 1879149 w 1999040"/>
                <a:gd name="connsiteY237" fmla="*/ 1641062 h 2115445"/>
                <a:gd name="connsiteX238" fmla="*/ 1877673 w 1999040"/>
                <a:gd name="connsiteY238" fmla="*/ 1631452 h 2115445"/>
                <a:gd name="connsiteX239" fmla="*/ 1891751 w 1999040"/>
                <a:gd name="connsiteY239" fmla="*/ 1619593 h 2115445"/>
                <a:gd name="connsiteX240" fmla="*/ 1899885 w 1999040"/>
                <a:gd name="connsiteY240" fmla="*/ 1588513 h 2115445"/>
                <a:gd name="connsiteX241" fmla="*/ 1917659 w 1999040"/>
                <a:gd name="connsiteY241" fmla="*/ 1572216 h 2115445"/>
                <a:gd name="connsiteX242" fmla="*/ 1936137 w 1999040"/>
                <a:gd name="connsiteY242" fmla="*/ 1565557 h 2115445"/>
                <a:gd name="connsiteX243" fmla="*/ 1940576 w 1999040"/>
                <a:gd name="connsiteY243" fmla="*/ 1547832 h 2115445"/>
                <a:gd name="connsiteX244" fmla="*/ 1939090 w 1999040"/>
                <a:gd name="connsiteY244" fmla="*/ 1530792 h 2115445"/>
                <a:gd name="connsiteX245" fmla="*/ 1966474 w 1999040"/>
                <a:gd name="connsiteY245" fmla="*/ 1506378 h 2115445"/>
                <a:gd name="connsiteX246" fmla="*/ 1999040 w 1999040"/>
                <a:gd name="connsiteY246" fmla="*/ 1508607 h 2115445"/>
                <a:gd name="connsiteX247" fmla="*/ 1998507 w 1999040"/>
                <a:gd name="connsiteY247" fmla="*/ 1482528 h 2115445"/>
                <a:gd name="connsiteX248" fmla="*/ 1990458 w 1999040"/>
                <a:gd name="connsiteY248" fmla="*/ 1459420 h 2115445"/>
                <a:gd name="connsiteX249" fmla="*/ 1988448 w 1999040"/>
                <a:gd name="connsiteY249" fmla="*/ 1435312 h 2115445"/>
                <a:gd name="connsiteX250" fmla="*/ 1993468 w 1999040"/>
                <a:gd name="connsiteY250" fmla="*/ 1412729 h 2115445"/>
                <a:gd name="connsiteX251" fmla="*/ 1962350 w 1999040"/>
                <a:gd name="connsiteY251" fmla="*/ 1411215 h 2115445"/>
                <a:gd name="connsiteX252" fmla="*/ 1941243 w 1999040"/>
                <a:gd name="connsiteY252" fmla="*/ 1406204 h 2115445"/>
                <a:gd name="connsiteX253" fmla="*/ 1932213 w 1999040"/>
                <a:gd name="connsiteY253" fmla="*/ 1394670 h 2115445"/>
                <a:gd name="connsiteX254" fmla="*/ 1917145 w 1999040"/>
                <a:gd name="connsiteY254" fmla="*/ 1367533 h 2115445"/>
                <a:gd name="connsiteX255" fmla="*/ 1923669 w 1999040"/>
                <a:gd name="connsiteY255" fmla="*/ 1328861 h 2115445"/>
                <a:gd name="connsiteX256" fmla="*/ 1915668 w 1999040"/>
                <a:gd name="connsiteY256" fmla="*/ 1299724 h 2115445"/>
                <a:gd name="connsiteX257" fmla="*/ 1907620 w 1999040"/>
                <a:gd name="connsiteY257" fmla="*/ 1280131 h 2115445"/>
                <a:gd name="connsiteX258" fmla="*/ 1880978 w 1999040"/>
                <a:gd name="connsiteY258" fmla="*/ 1271607 h 2115445"/>
                <a:gd name="connsiteX259" fmla="*/ 1872929 w 1999040"/>
                <a:gd name="connsiteY259" fmla="*/ 1257519 h 2115445"/>
                <a:gd name="connsiteX260" fmla="*/ 1859919 w 1999040"/>
                <a:gd name="connsiteY260" fmla="*/ 1250499 h 2115445"/>
                <a:gd name="connsiteX261" fmla="*/ 1848869 w 1999040"/>
                <a:gd name="connsiteY261" fmla="*/ 1218886 h 2115445"/>
                <a:gd name="connsiteX262" fmla="*/ 1817713 w 1999040"/>
                <a:gd name="connsiteY262" fmla="*/ 1206312 h 2115445"/>
                <a:gd name="connsiteX263" fmla="*/ 1806664 w 1999040"/>
                <a:gd name="connsiteY263" fmla="*/ 1185739 h 2115445"/>
                <a:gd name="connsiteX264" fmla="*/ 1795586 w 1999040"/>
                <a:gd name="connsiteY264" fmla="*/ 1147020 h 2115445"/>
                <a:gd name="connsiteX265" fmla="*/ 1793081 w 1999040"/>
                <a:gd name="connsiteY265" fmla="*/ 1097794 h 2115445"/>
                <a:gd name="connsiteX266" fmla="*/ 1770993 w 1999040"/>
                <a:gd name="connsiteY266" fmla="*/ 1095784 h 2115445"/>
                <a:gd name="connsiteX267" fmla="*/ 1754914 w 1999040"/>
                <a:gd name="connsiteY267" fmla="*/ 1100794 h 2115445"/>
                <a:gd name="connsiteX268" fmla="*/ 1711224 w 1999040"/>
                <a:gd name="connsiteY268" fmla="*/ 1107814 h 2115445"/>
                <a:gd name="connsiteX269" fmla="*/ 1692135 w 1999040"/>
                <a:gd name="connsiteY269" fmla="*/ 1109339 h 2115445"/>
                <a:gd name="connsiteX270" fmla="*/ 1680934 w 1999040"/>
                <a:gd name="connsiteY270" fmla="*/ 1110729 h 2115445"/>
                <a:gd name="connsiteX271" fmla="*/ 1667627 w 1999040"/>
                <a:gd name="connsiteY271" fmla="*/ 1105919 h 2115445"/>
                <a:gd name="connsiteX272" fmla="*/ 1661103 w 1999040"/>
                <a:gd name="connsiteY272" fmla="*/ 1105433 h 2115445"/>
                <a:gd name="connsiteX273" fmla="*/ 1652559 w 1999040"/>
                <a:gd name="connsiteY273" fmla="*/ 1120987 h 2115445"/>
                <a:gd name="connsiteX274" fmla="*/ 1632975 w 1999040"/>
                <a:gd name="connsiteY274" fmla="*/ 1141600 h 2115445"/>
                <a:gd name="connsiteX275" fmla="*/ 1613392 w 1999040"/>
                <a:gd name="connsiteY275" fmla="*/ 1151658 h 2115445"/>
                <a:gd name="connsiteX276" fmla="*/ 1608420 w 1999040"/>
                <a:gd name="connsiteY276" fmla="*/ 1153840 h 2115445"/>
                <a:gd name="connsiteX277" fmla="*/ 1589941 w 1999040"/>
                <a:gd name="connsiteY277" fmla="*/ 1172299 h 2115445"/>
                <a:gd name="connsiteX278" fmla="*/ 1573978 w 1999040"/>
                <a:gd name="connsiteY278" fmla="*/ 1174061 h 2115445"/>
                <a:gd name="connsiteX279" fmla="*/ 1544498 w 1999040"/>
                <a:gd name="connsiteY279" fmla="*/ 1193597 h 2115445"/>
                <a:gd name="connsiteX280" fmla="*/ 1518971 w 1999040"/>
                <a:gd name="connsiteY280" fmla="*/ 1197835 h 2115445"/>
                <a:gd name="connsiteX281" fmla="*/ 1491777 w 1999040"/>
                <a:gd name="connsiteY281" fmla="*/ 1222172 h 2115445"/>
                <a:gd name="connsiteX282" fmla="*/ 1460211 w 1999040"/>
                <a:gd name="connsiteY282" fmla="*/ 1224353 h 2115445"/>
                <a:gd name="connsiteX283" fmla="*/ 1434056 w 1999040"/>
                <a:gd name="connsiteY283" fmla="*/ 1237250 h 2115445"/>
                <a:gd name="connsiteX284" fmla="*/ 1416072 w 1999040"/>
                <a:gd name="connsiteY284" fmla="*/ 1233973 h 2115445"/>
                <a:gd name="connsiteX285" fmla="*/ 1391279 w 1999040"/>
                <a:gd name="connsiteY285" fmla="*/ 1238031 h 2115445"/>
                <a:gd name="connsiteX286" fmla="*/ 1361723 w 1999040"/>
                <a:gd name="connsiteY286" fmla="*/ 1233059 h 2115445"/>
                <a:gd name="connsiteX287" fmla="*/ 1324566 w 1999040"/>
                <a:gd name="connsiteY287" fmla="*/ 1250137 h 2115445"/>
                <a:gd name="connsiteX288" fmla="*/ 1292943 w 1999040"/>
                <a:gd name="connsiteY288" fmla="*/ 1245460 h 2115445"/>
                <a:gd name="connsiteX289" fmla="*/ 1243393 w 1999040"/>
                <a:gd name="connsiteY289" fmla="*/ 1263644 h 2115445"/>
                <a:gd name="connsiteX290" fmla="*/ 1211904 w 1999040"/>
                <a:gd name="connsiteY290" fmla="*/ 1282855 h 2115445"/>
                <a:gd name="connsiteX291" fmla="*/ 1215361 w 1999040"/>
                <a:gd name="connsiteY291" fmla="*/ 1269721 h 2115445"/>
                <a:gd name="connsiteX292" fmla="*/ 1217781 w 1999040"/>
                <a:gd name="connsiteY292" fmla="*/ 1246604 h 2115445"/>
                <a:gd name="connsiteX293" fmla="*/ 1216333 w 1999040"/>
                <a:gd name="connsiteY293" fmla="*/ 1229116 h 2115445"/>
                <a:gd name="connsiteX294" fmla="*/ 1202579 w 1999040"/>
                <a:gd name="connsiteY294" fmla="*/ 1217171 h 2115445"/>
                <a:gd name="connsiteX295" fmla="*/ 1177737 w 1999040"/>
                <a:gd name="connsiteY295" fmla="*/ 1219305 h 2115445"/>
                <a:gd name="connsiteX296" fmla="*/ 1179223 w 1999040"/>
                <a:gd name="connsiteY296" fmla="*/ 1217076 h 2115445"/>
                <a:gd name="connsiteX297" fmla="*/ 1214485 w 1999040"/>
                <a:gd name="connsiteY297" fmla="*/ 1183662 h 2115445"/>
                <a:gd name="connsiteX298" fmla="*/ 1112834 w 1999040"/>
                <a:gd name="connsiteY298" fmla="*/ 1059799 h 2115445"/>
                <a:gd name="connsiteX299" fmla="*/ 1092965 w 1999040"/>
                <a:gd name="connsiteY299" fmla="*/ 1006421 h 2115445"/>
                <a:gd name="connsiteX300" fmla="*/ 1045550 w 1999040"/>
                <a:gd name="connsiteY300" fmla="*/ 879062 h 2115445"/>
                <a:gd name="connsiteX301" fmla="*/ 965368 w 1999040"/>
                <a:gd name="connsiteY301" fmla="*/ 891292 h 2115445"/>
                <a:gd name="connsiteX302" fmla="*/ 920610 w 1999040"/>
                <a:gd name="connsiteY302" fmla="*/ 898150 h 2115445"/>
                <a:gd name="connsiteX303" fmla="*/ 879434 w 1999040"/>
                <a:gd name="connsiteY303" fmla="*/ 789604 h 2115445"/>
                <a:gd name="connsiteX304" fmla="*/ 810416 w 1999040"/>
                <a:gd name="connsiteY304" fmla="*/ 607809 h 2115445"/>
                <a:gd name="connsiteX305" fmla="*/ 756390 w 1999040"/>
                <a:gd name="connsiteY305" fmla="*/ 465525 h 2115445"/>
                <a:gd name="connsiteX306" fmla="*/ 736397 w 1999040"/>
                <a:gd name="connsiteY306" fmla="*/ 408584 h 2115445"/>
                <a:gd name="connsiteX307" fmla="*/ 702078 w 1999040"/>
                <a:gd name="connsiteY307" fmla="*/ 322450 h 2115445"/>
                <a:gd name="connsiteX308" fmla="*/ 689553 w 1999040"/>
                <a:gd name="connsiteY308" fmla="*/ 287103 h 2115445"/>
                <a:gd name="connsiteX309" fmla="*/ 683562 w 1999040"/>
                <a:gd name="connsiteY309" fmla="*/ 261804 h 2115445"/>
                <a:gd name="connsiteX310" fmla="*/ 682076 w 1999040"/>
                <a:gd name="connsiteY310" fmla="*/ 249041 h 2115445"/>
                <a:gd name="connsiteX311" fmla="*/ 673627 w 1999040"/>
                <a:gd name="connsiteY311" fmla="*/ 214884 h 2115445"/>
                <a:gd name="connsiteX312" fmla="*/ 668493 w 1999040"/>
                <a:gd name="connsiteY312" fmla="*/ 192510 h 2115445"/>
                <a:gd name="connsiteX313" fmla="*/ 657330 w 1999040"/>
                <a:gd name="connsiteY313" fmla="*/ 139265 h 2115445"/>
                <a:gd name="connsiteX314" fmla="*/ 647433 w 1999040"/>
                <a:gd name="connsiteY314" fmla="*/ 101127 h 2115445"/>
                <a:gd name="connsiteX315" fmla="*/ 641442 w 1999040"/>
                <a:gd name="connsiteY315" fmla="*/ 89383 h 2115445"/>
                <a:gd name="connsiteX316" fmla="*/ 595998 w 1999040"/>
                <a:gd name="connsiteY316" fmla="*/ 25089 h 2115445"/>
                <a:gd name="connsiteX317" fmla="*/ 562708 w 1999040"/>
                <a:gd name="connsiteY317" fmla="*/ 70333 h 2115445"/>
                <a:gd name="connsiteX318" fmla="*/ 479936 w 1999040"/>
                <a:gd name="connsiteY318" fmla="*/ 0 h 2115445"/>
                <a:gd name="connsiteX319" fmla="*/ 458457 w 1999040"/>
                <a:gd name="connsiteY319" fmla="*/ 24308 h 2115445"/>
                <a:gd name="connsiteX320" fmla="*/ 434197 w 1999040"/>
                <a:gd name="connsiteY320" fmla="*/ 49149 h 2115445"/>
                <a:gd name="connsiteX321" fmla="*/ 407965 w 1999040"/>
                <a:gd name="connsiteY321" fmla="*/ 91392 h 2115445"/>
                <a:gd name="connsiteX322" fmla="*/ 383657 w 1999040"/>
                <a:gd name="connsiteY322" fmla="*/ 116729 h 2115445"/>
                <a:gd name="connsiteX323" fmla="*/ 356606 w 1999040"/>
                <a:gd name="connsiteY323" fmla="*/ 145009 h 2115445"/>
                <a:gd name="connsiteX324" fmla="*/ 291570 w 1999040"/>
                <a:gd name="connsiteY324" fmla="*/ 208931 h 2115445"/>
                <a:gd name="connsiteX325" fmla="*/ 218532 w 1999040"/>
                <a:gd name="connsiteY325" fmla="*/ 270548 h 2115445"/>
                <a:gd name="connsiteX326" fmla="*/ 171031 w 1999040"/>
                <a:gd name="connsiteY326" fmla="*/ 314315 h 2115445"/>
                <a:gd name="connsiteX327" fmla="*/ 131083 w 1999040"/>
                <a:gd name="connsiteY327" fmla="*/ 352987 h 2115445"/>
                <a:gd name="connsiteX328" fmla="*/ 83658 w 1999040"/>
                <a:gd name="connsiteY328" fmla="*/ 421148 h 2115445"/>
                <a:gd name="connsiteX329" fmla="*/ 44958 w 1999040"/>
                <a:gd name="connsiteY329" fmla="*/ 421881 h 2115445"/>
                <a:gd name="connsiteX330" fmla="*/ 4429 w 1999040"/>
                <a:gd name="connsiteY330" fmla="*/ 422186 h 211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999040" h="2115445">
                  <a:moveTo>
                    <a:pt x="4429" y="422186"/>
                  </a:moveTo>
                  <a:lnTo>
                    <a:pt x="0" y="483889"/>
                  </a:lnTo>
                  <a:lnTo>
                    <a:pt x="6287" y="502120"/>
                  </a:lnTo>
                  <a:lnTo>
                    <a:pt x="19383" y="518626"/>
                  </a:lnTo>
                  <a:lnTo>
                    <a:pt x="62398" y="549830"/>
                  </a:lnTo>
                  <a:lnTo>
                    <a:pt x="80858" y="567652"/>
                  </a:lnTo>
                  <a:lnTo>
                    <a:pt x="40595" y="629317"/>
                  </a:lnTo>
                  <a:lnTo>
                    <a:pt x="37805" y="760886"/>
                  </a:lnTo>
                  <a:lnTo>
                    <a:pt x="37271" y="785298"/>
                  </a:lnTo>
                  <a:lnTo>
                    <a:pt x="32052" y="820198"/>
                  </a:lnTo>
                  <a:lnTo>
                    <a:pt x="29308" y="880996"/>
                  </a:lnTo>
                  <a:lnTo>
                    <a:pt x="20555" y="1072610"/>
                  </a:lnTo>
                  <a:lnTo>
                    <a:pt x="20355" y="1099947"/>
                  </a:lnTo>
                  <a:lnTo>
                    <a:pt x="24822" y="1122083"/>
                  </a:lnTo>
                  <a:lnTo>
                    <a:pt x="28842" y="1135875"/>
                  </a:lnTo>
                  <a:lnTo>
                    <a:pt x="41453" y="1170861"/>
                  </a:lnTo>
                  <a:lnTo>
                    <a:pt x="56312" y="1203941"/>
                  </a:lnTo>
                  <a:lnTo>
                    <a:pt x="73428" y="1227915"/>
                  </a:lnTo>
                  <a:lnTo>
                    <a:pt x="99089" y="1254195"/>
                  </a:lnTo>
                  <a:lnTo>
                    <a:pt x="117929" y="1281579"/>
                  </a:lnTo>
                  <a:lnTo>
                    <a:pt x="131026" y="1310678"/>
                  </a:lnTo>
                  <a:lnTo>
                    <a:pt x="133893" y="1343768"/>
                  </a:lnTo>
                  <a:lnTo>
                    <a:pt x="125892" y="1389993"/>
                  </a:lnTo>
                  <a:lnTo>
                    <a:pt x="118501" y="1420787"/>
                  </a:lnTo>
                  <a:lnTo>
                    <a:pt x="118501" y="1435646"/>
                  </a:lnTo>
                  <a:lnTo>
                    <a:pt x="126502" y="1457287"/>
                  </a:lnTo>
                  <a:lnTo>
                    <a:pt x="137884" y="1476708"/>
                  </a:lnTo>
                  <a:lnTo>
                    <a:pt x="149419" y="1470012"/>
                  </a:lnTo>
                  <a:lnTo>
                    <a:pt x="153848" y="1458925"/>
                  </a:lnTo>
                  <a:lnTo>
                    <a:pt x="159020" y="1444857"/>
                  </a:lnTo>
                  <a:lnTo>
                    <a:pt x="167926" y="1432284"/>
                  </a:lnTo>
                  <a:lnTo>
                    <a:pt x="181232" y="1415986"/>
                  </a:lnTo>
                  <a:lnTo>
                    <a:pt x="199015" y="1421159"/>
                  </a:lnTo>
                  <a:lnTo>
                    <a:pt x="207874" y="1416729"/>
                  </a:lnTo>
                  <a:lnTo>
                    <a:pt x="218265" y="1399689"/>
                  </a:lnTo>
                  <a:lnTo>
                    <a:pt x="230086" y="1395260"/>
                  </a:lnTo>
                  <a:lnTo>
                    <a:pt x="244164" y="1395993"/>
                  </a:lnTo>
                  <a:lnTo>
                    <a:pt x="275987" y="1384173"/>
                  </a:lnTo>
                  <a:lnTo>
                    <a:pt x="285626" y="1364913"/>
                  </a:lnTo>
                  <a:lnTo>
                    <a:pt x="286369" y="1344177"/>
                  </a:lnTo>
                  <a:lnTo>
                    <a:pt x="275282" y="1325699"/>
                  </a:lnTo>
                  <a:lnTo>
                    <a:pt x="273063" y="1303487"/>
                  </a:lnTo>
                  <a:lnTo>
                    <a:pt x="276749" y="1282760"/>
                  </a:lnTo>
                  <a:lnTo>
                    <a:pt x="285655" y="1271673"/>
                  </a:lnTo>
                  <a:lnTo>
                    <a:pt x="296742" y="1265015"/>
                  </a:lnTo>
                  <a:lnTo>
                    <a:pt x="303390" y="1267997"/>
                  </a:lnTo>
                  <a:lnTo>
                    <a:pt x="313782" y="1270949"/>
                  </a:lnTo>
                  <a:lnTo>
                    <a:pt x="325603" y="1273930"/>
                  </a:lnTo>
                  <a:lnTo>
                    <a:pt x="340423" y="1278360"/>
                  </a:lnTo>
                  <a:lnTo>
                    <a:pt x="353730" y="1272454"/>
                  </a:lnTo>
                  <a:lnTo>
                    <a:pt x="361864" y="1279846"/>
                  </a:lnTo>
                  <a:lnTo>
                    <a:pt x="379609" y="1279846"/>
                  </a:lnTo>
                  <a:lnTo>
                    <a:pt x="389249" y="1273187"/>
                  </a:lnTo>
                  <a:lnTo>
                    <a:pt x="398154" y="1286504"/>
                  </a:lnTo>
                  <a:lnTo>
                    <a:pt x="407022" y="1301315"/>
                  </a:lnTo>
                  <a:lnTo>
                    <a:pt x="410746" y="1316136"/>
                  </a:lnTo>
                  <a:lnTo>
                    <a:pt x="410013" y="1335386"/>
                  </a:lnTo>
                  <a:lnTo>
                    <a:pt x="415928" y="1345730"/>
                  </a:lnTo>
                  <a:lnTo>
                    <a:pt x="424063" y="1369419"/>
                  </a:lnTo>
                  <a:lnTo>
                    <a:pt x="423329" y="1387897"/>
                  </a:lnTo>
                  <a:lnTo>
                    <a:pt x="431464" y="1407147"/>
                  </a:lnTo>
                  <a:lnTo>
                    <a:pt x="440322" y="1426397"/>
                  </a:lnTo>
                  <a:lnTo>
                    <a:pt x="452933" y="1437532"/>
                  </a:lnTo>
                  <a:lnTo>
                    <a:pt x="455886" y="1447876"/>
                  </a:lnTo>
                  <a:lnTo>
                    <a:pt x="468449" y="1456011"/>
                  </a:lnTo>
                  <a:lnTo>
                    <a:pt x="484746" y="1467831"/>
                  </a:lnTo>
                  <a:lnTo>
                    <a:pt x="489185" y="1480442"/>
                  </a:lnTo>
                  <a:lnTo>
                    <a:pt x="497319" y="1491529"/>
                  </a:lnTo>
                  <a:lnTo>
                    <a:pt x="507911" y="1501131"/>
                  </a:lnTo>
                  <a:lnTo>
                    <a:pt x="520437" y="1519475"/>
                  </a:lnTo>
                  <a:lnTo>
                    <a:pt x="524608" y="1532048"/>
                  </a:lnTo>
                  <a:lnTo>
                    <a:pt x="562013" y="1531515"/>
                  </a:lnTo>
                  <a:lnTo>
                    <a:pt x="568452" y="1534392"/>
                  </a:lnTo>
                  <a:lnTo>
                    <a:pt x="578920" y="1541859"/>
                  </a:lnTo>
                  <a:lnTo>
                    <a:pt x="586635" y="1544612"/>
                  </a:lnTo>
                  <a:lnTo>
                    <a:pt x="596760" y="1545021"/>
                  </a:lnTo>
                  <a:lnTo>
                    <a:pt x="605009" y="1542231"/>
                  </a:lnTo>
                  <a:lnTo>
                    <a:pt x="616134" y="1536439"/>
                  </a:lnTo>
                  <a:lnTo>
                    <a:pt x="625087" y="1524905"/>
                  </a:lnTo>
                  <a:lnTo>
                    <a:pt x="628917" y="1520552"/>
                  </a:lnTo>
                  <a:lnTo>
                    <a:pt x="641071" y="1515008"/>
                  </a:lnTo>
                  <a:lnTo>
                    <a:pt x="655234" y="1516446"/>
                  </a:lnTo>
                  <a:lnTo>
                    <a:pt x="669522" y="1522933"/>
                  </a:lnTo>
                  <a:lnTo>
                    <a:pt x="676075" y="1522486"/>
                  </a:lnTo>
                  <a:lnTo>
                    <a:pt x="685762" y="1516780"/>
                  </a:lnTo>
                  <a:lnTo>
                    <a:pt x="692163" y="1512141"/>
                  </a:lnTo>
                  <a:lnTo>
                    <a:pt x="706088" y="1513989"/>
                  </a:lnTo>
                  <a:lnTo>
                    <a:pt x="718404" y="1507379"/>
                  </a:lnTo>
                  <a:lnTo>
                    <a:pt x="723985" y="1501502"/>
                  </a:lnTo>
                  <a:lnTo>
                    <a:pt x="730596" y="1489967"/>
                  </a:lnTo>
                  <a:lnTo>
                    <a:pt x="741273" y="1489024"/>
                  </a:lnTo>
                  <a:lnTo>
                    <a:pt x="750465" y="1487510"/>
                  </a:lnTo>
                  <a:lnTo>
                    <a:pt x="771487" y="1487462"/>
                  </a:lnTo>
                  <a:lnTo>
                    <a:pt x="781383" y="1482452"/>
                  </a:lnTo>
                  <a:lnTo>
                    <a:pt x="789098" y="1475718"/>
                  </a:lnTo>
                  <a:lnTo>
                    <a:pt x="791928" y="1463973"/>
                  </a:lnTo>
                  <a:lnTo>
                    <a:pt x="791766" y="1444304"/>
                  </a:lnTo>
                  <a:lnTo>
                    <a:pt x="794681" y="1439418"/>
                  </a:lnTo>
                  <a:lnTo>
                    <a:pt x="809587" y="1436141"/>
                  </a:lnTo>
                  <a:lnTo>
                    <a:pt x="820903" y="1435684"/>
                  </a:lnTo>
                  <a:lnTo>
                    <a:pt x="824970" y="1434303"/>
                  </a:lnTo>
                  <a:lnTo>
                    <a:pt x="826856" y="1429379"/>
                  </a:lnTo>
                  <a:lnTo>
                    <a:pt x="820941" y="1418044"/>
                  </a:lnTo>
                  <a:lnTo>
                    <a:pt x="819150" y="1404861"/>
                  </a:lnTo>
                  <a:lnTo>
                    <a:pt x="823627" y="1391241"/>
                  </a:lnTo>
                  <a:lnTo>
                    <a:pt x="848058" y="1347921"/>
                  </a:lnTo>
                  <a:lnTo>
                    <a:pt x="849087" y="1337367"/>
                  </a:lnTo>
                  <a:lnTo>
                    <a:pt x="845811" y="1315984"/>
                  </a:lnTo>
                  <a:lnTo>
                    <a:pt x="853031" y="1317174"/>
                  </a:lnTo>
                  <a:lnTo>
                    <a:pt x="856440" y="1316345"/>
                  </a:lnTo>
                  <a:lnTo>
                    <a:pt x="858708" y="1313755"/>
                  </a:lnTo>
                  <a:lnTo>
                    <a:pt x="873204" y="1307096"/>
                  </a:lnTo>
                  <a:lnTo>
                    <a:pt x="880834" y="1309068"/>
                  </a:lnTo>
                  <a:lnTo>
                    <a:pt x="889997" y="1316098"/>
                  </a:lnTo>
                  <a:lnTo>
                    <a:pt x="917581" y="1330185"/>
                  </a:lnTo>
                  <a:lnTo>
                    <a:pt x="932069" y="1342254"/>
                  </a:lnTo>
                  <a:lnTo>
                    <a:pt x="934231" y="1342873"/>
                  </a:lnTo>
                  <a:lnTo>
                    <a:pt x="933450" y="1349397"/>
                  </a:lnTo>
                  <a:lnTo>
                    <a:pt x="931850" y="1357198"/>
                  </a:lnTo>
                  <a:lnTo>
                    <a:pt x="920925" y="1388897"/>
                  </a:lnTo>
                  <a:lnTo>
                    <a:pt x="919696" y="1397927"/>
                  </a:lnTo>
                  <a:lnTo>
                    <a:pt x="918667" y="1403261"/>
                  </a:lnTo>
                  <a:lnTo>
                    <a:pt x="921201" y="1415043"/>
                  </a:lnTo>
                  <a:lnTo>
                    <a:pt x="921868" y="1419149"/>
                  </a:lnTo>
                  <a:lnTo>
                    <a:pt x="922391" y="1424368"/>
                  </a:lnTo>
                  <a:lnTo>
                    <a:pt x="922649" y="1427893"/>
                  </a:lnTo>
                  <a:lnTo>
                    <a:pt x="927935" y="1431017"/>
                  </a:lnTo>
                  <a:lnTo>
                    <a:pt x="935279" y="1429207"/>
                  </a:lnTo>
                  <a:lnTo>
                    <a:pt x="939003" y="1438847"/>
                  </a:lnTo>
                  <a:lnTo>
                    <a:pt x="941137" y="1458763"/>
                  </a:lnTo>
                  <a:lnTo>
                    <a:pt x="939127" y="1459296"/>
                  </a:lnTo>
                  <a:lnTo>
                    <a:pt x="938527" y="1465859"/>
                  </a:lnTo>
                  <a:lnTo>
                    <a:pt x="940575" y="1476375"/>
                  </a:lnTo>
                  <a:lnTo>
                    <a:pt x="953881" y="1483023"/>
                  </a:lnTo>
                  <a:lnTo>
                    <a:pt x="965835" y="1501168"/>
                  </a:lnTo>
                  <a:lnTo>
                    <a:pt x="977655" y="1519657"/>
                  </a:lnTo>
                  <a:lnTo>
                    <a:pt x="979789" y="1536611"/>
                  </a:lnTo>
                  <a:lnTo>
                    <a:pt x="976370" y="1549708"/>
                  </a:lnTo>
                  <a:lnTo>
                    <a:pt x="953052" y="1563176"/>
                  </a:lnTo>
                  <a:lnTo>
                    <a:pt x="950262" y="1580007"/>
                  </a:lnTo>
                  <a:lnTo>
                    <a:pt x="967302" y="1613640"/>
                  </a:lnTo>
                  <a:lnTo>
                    <a:pt x="970283" y="1637319"/>
                  </a:lnTo>
                  <a:lnTo>
                    <a:pt x="979923" y="1652102"/>
                  </a:lnTo>
                  <a:lnTo>
                    <a:pt x="984361" y="1670618"/>
                  </a:lnTo>
                  <a:lnTo>
                    <a:pt x="976227" y="1686182"/>
                  </a:lnTo>
                  <a:lnTo>
                    <a:pt x="974007" y="1700222"/>
                  </a:lnTo>
                  <a:lnTo>
                    <a:pt x="973303" y="1712090"/>
                  </a:lnTo>
                  <a:lnTo>
                    <a:pt x="975484" y="1735731"/>
                  </a:lnTo>
                  <a:lnTo>
                    <a:pt x="988057" y="1745380"/>
                  </a:lnTo>
                  <a:lnTo>
                    <a:pt x="989533" y="1764630"/>
                  </a:lnTo>
                  <a:lnTo>
                    <a:pt x="987352" y="1786842"/>
                  </a:lnTo>
                  <a:lnTo>
                    <a:pt x="976970" y="1807569"/>
                  </a:lnTo>
                  <a:lnTo>
                    <a:pt x="965883" y="1825314"/>
                  </a:lnTo>
                  <a:lnTo>
                    <a:pt x="948100" y="1843792"/>
                  </a:lnTo>
                  <a:lnTo>
                    <a:pt x="943670" y="1854918"/>
                  </a:lnTo>
                  <a:lnTo>
                    <a:pt x="951062" y="1873396"/>
                  </a:lnTo>
                  <a:lnTo>
                    <a:pt x="955624" y="1887160"/>
                  </a:lnTo>
                  <a:lnTo>
                    <a:pt x="971759" y="1894104"/>
                  </a:lnTo>
                  <a:lnTo>
                    <a:pt x="987323" y="1899647"/>
                  </a:lnTo>
                  <a:lnTo>
                    <a:pt x="1003211" y="1899647"/>
                  </a:lnTo>
                  <a:lnTo>
                    <a:pt x="1010974" y="1903752"/>
                  </a:lnTo>
                  <a:lnTo>
                    <a:pt x="1022061" y="1901904"/>
                  </a:lnTo>
                  <a:lnTo>
                    <a:pt x="1038730" y="1901904"/>
                  </a:lnTo>
                  <a:lnTo>
                    <a:pt x="1048378" y="1910039"/>
                  </a:lnTo>
                  <a:lnTo>
                    <a:pt x="1061304" y="1929660"/>
                  </a:lnTo>
                  <a:lnTo>
                    <a:pt x="1069810" y="1940376"/>
                  </a:lnTo>
                  <a:lnTo>
                    <a:pt x="1084621" y="1951501"/>
                  </a:lnTo>
                  <a:lnTo>
                    <a:pt x="1090908" y="1958521"/>
                  </a:lnTo>
                  <a:lnTo>
                    <a:pt x="1091879" y="1965131"/>
                  </a:lnTo>
                  <a:lnTo>
                    <a:pt x="1096861" y="1971827"/>
                  </a:lnTo>
                  <a:lnTo>
                    <a:pt x="1100176" y="1982914"/>
                  </a:lnTo>
                  <a:lnTo>
                    <a:pt x="1112005" y="1996611"/>
                  </a:lnTo>
                  <a:lnTo>
                    <a:pt x="1119768" y="1999974"/>
                  </a:lnTo>
                  <a:lnTo>
                    <a:pt x="1133075" y="2007375"/>
                  </a:lnTo>
                  <a:lnTo>
                    <a:pt x="1138247" y="2027358"/>
                  </a:lnTo>
                  <a:lnTo>
                    <a:pt x="1147153" y="2035854"/>
                  </a:lnTo>
                  <a:lnTo>
                    <a:pt x="1150887" y="2056219"/>
                  </a:lnTo>
                  <a:lnTo>
                    <a:pt x="1155316" y="2071030"/>
                  </a:lnTo>
                  <a:lnTo>
                    <a:pt x="1167889" y="2074012"/>
                  </a:lnTo>
                  <a:lnTo>
                    <a:pt x="1182701" y="2076231"/>
                  </a:lnTo>
                  <a:lnTo>
                    <a:pt x="1208608" y="2093233"/>
                  </a:lnTo>
                  <a:lnTo>
                    <a:pt x="1225649" y="2111711"/>
                  </a:lnTo>
                  <a:lnTo>
                    <a:pt x="1241165" y="2115445"/>
                  </a:lnTo>
                  <a:lnTo>
                    <a:pt x="1273026" y="2099891"/>
                  </a:lnTo>
                  <a:lnTo>
                    <a:pt x="1299667" y="2095452"/>
                  </a:lnTo>
                  <a:lnTo>
                    <a:pt x="1334443" y="2085070"/>
                  </a:lnTo>
                  <a:lnTo>
                    <a:pt x="1358093" y="2091718"/>
                  </a:lnTo>
                  <a:lnTo>
                    <a:pt x="1384040" y="2079155"/>
                  </a:lnTo>
                  <a:lnTo>
                    <a:pt x="1402109" y="2083460"/>
                  </a:lnTo>
                  <a:lnTo>
                    <a:pt x="1415091" y="2086547"/>
                  </a:lnTo>
                  <a:lnTo>
                    <a:pt x="1446419" y="2096109"/>
                  </a:lnTo>
                  <a:lnTo>
                    <a:pt x="1471708" y="2102596"/>
                  </a:lnTo>
                  <a:lnTo>
                    <a:pt x="1492805" y="2078050"/>
                  </a:lnTo>
                  <a:lnTo>
                    <a:pt x="1507255" y="2074345"/>
                  </a:lnTo>
                  <a:lnTo>
                    <a:pt x="1522409" y="2071364"/>
                  </a:lnTo>
                  <a:lnTo>
                    <a:pt x="1533534" y="2075088"/>
                  </a:lnTo>
                  <a:lnTo>
                    <a:pt x="1554185" y="2079888"/>
                  </a:lnTo>
                  <a:lnTo>
                    <a:pt x="1561205" y="2068068"/>
                  </a:lnTo>
                  <a:lnTo>
                    <a:pt x="1558614" y="2055838"/>
                  </a:lnTo>
                  <a:lnTo>
                    <a:pt x="1563052" y="2042522"/>
                  </a:lnTo>
                  <a:lnTo>
                    <a:pt x="1551965" y="2026263"/>
                  </a:lnTo>
                  <a:lnTo>
                    <a:pt x="1560862" y="2012966"/>
                  </a:lnTo>
                  <a:lnTo>
                    <a:pt x="1568262" y="1989268"/>
                  </a:lnTo>
                  <a:lnTo>
                    <a:pt x="1559357" y="1975961"/>
                  </a:lnTo>
                  <a:lnTo>
                    <a:pt x="1566091" y="1954111"/>
                  </a:lnTo>
                  <a:lnTo>
                    <a:pt x="1591990" y="1941557"/>
                  </a:lnTo>
                  <a:lnTo>
                    <a:pt x="1611982" y="1927470"/>
                  </a:lnTo>
                  <a:lnTo>
                    <a:pt x="1613468" y="1907486"/>
                  </a:lnTo>
                  <a:lnTo>
                    <a:pt x="1609030" y="1884569"/>
                  </a:lnTo>
                  <a:lnTo>
                    <a:pt x="1576435" y="1868271"/>
                  </a:lnTo>
                  <a:lnTo>
                    <a:pt x="1574997" y="1848288"/>
                  </a:lnTo>
                  <a:lnTo>
                    <a:pt x="1570520" y="1824590"/>
                  </a:lnTo>
                  <a:lnTo>
                    <a:pt x="1586084" y="1814246"/>
                  </a:lnTo>
                  <a:lnTo>
                    <a:pt x="1600152" y="1820161"/>
                  </a:lnTo>
                  <a:lnTo>
                    <a:pt x="1628280" y="1812760"/>
                  </a:lnTo>
                  <a:lnTo>
                    <a:pt x="1639367" y="1822409"/>
                  </a:lnTo>
                  <a:lnTo>
                    <a:pt x="1656407" y="1820933"/>
                  </a:lnTo>
                  <a:lnTo>
                    <a:pt x="1664541" y="1824618"/>
                  </a:lnTo>
                  <a:lnTo>
                    <a:pt x="1689706" y="1829086"/>
                  </a:lnTo>
                  <a:lnTo>
                    <a:pt x="1698612" y="1834258"/>
                  </a:lnTo>
                  <a:lnTo>
                    <a:pt x="1712681" y="1835744"/>
                  </a:lnTo>
                  <a:lnTo>
                    <a:pt x="1734855" y="1849831"/>
                  </a:lnTo>
                  <a:lnTo>
                    <a:pt x="1755591" y="1840916"/>
                  </a:lnTo>
                  <a:lnTo>
                    <a:pt x="1758572" y="1832020"/>
                  </a:lnTo>
                  <a:lnTo>
                    <a:pt x="1766707" y="1815017"/>
                  </a:lnTo>
                  <a:lnTo>
                    <a:pt x="1788176" y="1780232"/>
                  </a:lnTo>
                  <a:lnTo>
                    <a:pt x="1797044" y="1780232"/>
                  </a:lnTo>
                  <a:lnTo>
                    <a:pt x="1805178" y="1773593"/>
                  </a:lnTo>
                  <a:lnTo>
                    <a:pt x="1817008" y="1768411"/>
                  </a:lnTo>
                  <a:lnTo>
                    <a:pt x="1834049" y="1771364"/>
                  </a:lnTo>
                  <a:lnTo>
                    <a:pt x="1846612" y="1759534"/>
                  </a:lnTo>
                  <a:lnTo>
                    <a:pt x="1861433" y="1754362"/>
                  </a:lnTo>
                  <a:lnTo>
                    <a:pt x="1858451" y="1733636"/>
                  </a:lnTo>
                  <a:lnTo>
                    <a:pt x="1864366" y="1691421"/>
                  </a:lnTo>
                  <a:lnTo>
                    <a:pt x="1856241" y="1671438"/>
                  </a:lnTo>
                  <a:lnTo>
                    <a:pt x="1867329" y="1661798"/>
                  </a:lnTo>
                  <a:lnTo>
                    <a:pt x="1866586" y="1647711"/>
                  </a:lnTo>
                  <a:lnTo>
                    <a:pt x="1879149" y="1641062"/>
                  </a:lnTo>
                  <a:lnTo>
                    <a:pt x="1877673" y="1631452"/>
                  </a:lnTo>
                  <a:lnTo>
                    <a:pt x="1891751" y="1619593"/>
                  </a:lnTo>
                  <a:lnTo>
                    <a:pt x="1899885" y="1588513"/>
                  </a:lnTo>
                  <a:lnTo>
                    <a:pt x="1917659" y="1572216"/>
                  </a:lnTo>
                  <a:lnTo>
                    <a:pt x="1936137" y="1565557"/>
                  </a:lnTo>
                  <a:lnTo>
                    <a:pt x="1940576" y="1547832"/>
                  </a:lnTo>
                  <a:lnTo>
                    <a:pt x="1939090" y="1530792"/>
                  </a:lnTo>
                  <a:lnTo>
                    <a:pt x="1966474" y="1506378"/>
                  </a:lnTo>
                  <a:lnTo>
                    <a:pt x="1999040" y="1508607"/>
                  </a:lnTo>
                  <a:lnTo>
                    <a:pt x="1998507" y="1482528"/>
                  </a:lnTo>
                  <a:lnTo>
                    <a:pt x="1990458" y="1459420"/>
                  </a:lnTo>
                  <a:lnTo>
                    <a:pt x="1988448" y="1435312"/>
                  </a:lnTo>
                  <a:lnTo>
                    <a:pt x="1993468" y="1412729"/>
                  </a:lnTo>
                  <a:lnTo>
                    <a:pt x="1962350" y="1411215"/>
                  </a:lnTo>
                  <a:lnTo>
                    <a:pt x="1941243" y="1406204"/>
                  </a:lnTo>
                  <a:lnTo>
                    <a:pt x="1932213" y="1394670"/>
                  </a:lnTo>
                  <a:lnTo>
                    <a:pt x="1917145" y="1367533"/>
                  </a:lnTo>
                  <a:lnTo>
                    <a:pt x="1923669" y="1328861"/>
                  </a:lnTo>
                  <a:lnTo>
                    <a:pt x="1915668" y="1299724"/>
                  </a:lnTo>
                  <a:lnTo>
                    <a:pt x="1907620" y="1280131"/>
                  </a:lnTo>
                  <a:lnTo>
                    <a:pt x="1880978" y="1271607"/>
                  </a:lnTo>
                  <a:lnTo>
                    <a:pt x="1872929" y="1257519"/>
                  </a:lnTo>
                  <a:lnTo>
                    <a:pt x="1859919" y="1250499"/>
                  </a:lnTo>
                  <a:lnTo>
                    <a:pt x="1848869" y="1218886"/>
                  </a:lnTo>
                  <a:lnTo>
                    <a:pt x="1817713" y="1206312"/>
                  </a:lnTo>
                  <a:lnTo>
                    <a:pt x="1806664" y="1185739"/>
                  </a:lnTo>
                  <a:lnTo>
                    <a:pt x="1795586" y="1147020"/>
                  </a:lnTo>
                  <a:lnTo>
                    <a:pt x="1793081" y="1097794"/>
                  </a:lnTo>
                  <a:lnTo>
                    <a:pt x="1770993" y="1095784"/>
                  </a:lnTo>
                  <a:lnTo>
                    <a:pt x="1754914" y="1100794"/>
                  </a:lnTo>
                  <a:lnTo>
                    <a:pt x="1711224" y="1107814"/>
                  </a:lnTo>
                  <a:lnTo>
                    <a:pt x="1692135" y="1109339"/>
                  </a:lnTo>
                  <a:lnTo>
                    <a:pt x="1680934" y="1110729"/>
                  </a:lnTo>
                  <a:lnTo>
                    <a:pt x="1667627" y="1105919"/>
                  </a:lnTo>
                  <a:lnTo>
                    <a:pt x="1661103" y="1105433"/>
                  </a:lnTo>
                  <a:lnTo>
                    <a:pt x="1652559" y="1120987"/>
                  </a:lnTo>
                  <a:lnTo>
                    <a:pt x="1632975" y="1141600"/>
                  </a:lnTo>
                  <a:lnTo>
                    <a:pt x="1613392" y="1151658"/>
                  </a:lnTo>
                  <a:lnTo>
                    <a:pt x="1608420" y="1153840"/>
                  </a:lnTo>
                  <a:lnTo>
                    <a:pt x="1589941" y="1172299"/>
                  </a:lnTo>
                  <a:lnTo>
                    <a:pt x="1573978" y="1174061"/>
                  </a:lnTo>
                  <a:lnTo>
                    <a:pt x="1544498" y="1193597"/>
                  </a:lnTo>
                  <a:lnTo>
                    <a:pt x="1518971" y="1197835"/>
                  </a:lnTo>
                  <a:lnTo>
                    <a:pt x="1491777" y="1222172"/>
                  </a:lnTo>
                  <a:lnTo>
                    <a:pt x="1460211" y="1224353"/>
                  </a:lnTo>
                  <a:lnTo>
                    <a:pt x="1434056" y="1237250"/>
                  </a:lnTo>
                  <a:lnTo>
                    <a:pt x="1416072" y="1233973"/>
                  </a:lnTo>
                  <a:lnTo>
                    <a:pt x="1391279" y="1238031"/>
                  </a:lnTo>
                  <a:lnTo>
                    <a:pt x="1361723" y="1233059"/>
                  </a:lnTo>
                  <a:lnTo>
                    <a:pt x="1324566" y="1250137"/>
                  </a:lnTo>
                  <a:lnTo>
                    <a:pt x="1292943" y="1245460"/>
                  </a:lnTo>
                  <a:lnTo>
                    <a:pt x="1243393" y="1263644"/>
                  </a:lnTo>
                  <a:lnTo>
                    <a:pt x="1211904" y="1282855"/>
                  </a:lnTo>
                  <a:lnTo>
                    <a:pt x="1215361" y="1269721"/>
                  </a:lnTo>
                  <a:lnTo>
                    <a:pt x="1217781" y="1246604"/>
                  </a:lnTo>
                  <a:lnTo>
                    <a:pt x="1216333" y="1229116"/>
                  </a:lnTo>
                  <a:lnTo>
                    <a:pt x="1202579" y="1217171"/>
                  </a:lnTo>
                  <a:lnTo>
                    <a:pt x="1177737" y="1219305"/>
                  </a:lnTo>
                  <a:lnTo>
                    <a:pt x="1179223" y="1217076"/>
                  </a:lnTo>
                  <a:lnTo>
                    <a:pt x="1214485" y="1183662"/>
                  </a:lnTo>
                  <a:lnTo>
                    <a:pt x="1112834" y="1059799"/>
                  </a:lnTo>
                  <a:lnTo>
                    <a:pt x="1092965" y="1006421"/>
                  </a:lnTo>
                  <a:lnTo>
                    <a:pt x="1045550" y="879062"/>
                  </a:lnTo>
                  <a:lnTo>
                    <a:pt x="965368" y="891292"/>
                  </a:lnTo>
                  <a:lnTo>
                    <a:pt x="920610" y="898150"/>
                  </a:lnTo>
                  <a:lnTo>
                    <a:pt x="879434" y="789604"/>
                  </a:lnTo>
                  <a:lnTo>
                    <a:pt x="810416" y="607809"/>
                  </a:lnTo>
                  <a:lnTo>
                    <a:pt x="756390" y="465525"/>
                  </a:lnTo>
                  <a:lnTo>
                    <a:pt x="736397" y="408584"/>
                  </a:lnTo>
                  <a:lnTo>
                    <a:pt x="702078" y="322450"/>
                  </a:lnTo>
                  <a:lnTo>
                    <a:pt x="689553" y="287103"/>
                  </a:lnTo>
                  <a:lnTo>
                    <a:pt x="683562" y="261804"/>
                  </a:lnTo>
                  <a:lnTo>
                    <a:pt x="682076" y="249041"/>
                  </a:lnTo>
                  <a:lnTo>
                    <a:pt x="673627" y="214884"/>
                  </a:lnTo>
                  <a:lnTo>
                    <a:pt x="668493" y="192510"/>
                  </a:lnTo>
                  <a:lnTo>
                    <a:pt x="657330" y="139265"/>
                  </a:lnTo>
                  <a:lnTo>
                    <a:pt x="647433" y="101127"/>
                  </a:lnTo>
                  <a:lnTo>
                    <a:pt x="641442" y="89383"/>
                  </a:lnTo>
                  <a:lnTo>
                    <a:pt x="595998" y="25089"/>
                  </a:lnTo>
                  <a:lnTo>
                    <a:pt x="562708" y="70333"/>
                  </a:lnTo>
                  <a:lnTo>
                    <a:pt x="479936" y="0"/>
                  </a:lnTo>
                  <a:lnTo>
                    <a:pt x="458457" y="24308"/>
                  </a:lnTo>
                  <a:lnTo>
                    <a:pt x="434197" y="49149"/>
                  </a:lnTo>
                  <a:lnTo>
                    <a:pt x="407965" y="91392"/>
                  </a:lnTo>
                  <a:lnTo>
                    <a:pt x="383657" y="116729"/>
                  </a:lnTo>
                  <a:lnTo>
                    <a:pt x="356606" y="145009"/>
                  </a:lnTo>
                  <a:lnTo>
                    <a:pt x="291570" y="208931"/>
                  </a:lnTo>
                  <a:lnTo>
                    <a:pt x="218532" y="270548"/>
                  </a:lnTo>
                  <a:lnTo>
                    <a:pt x="171031" y="314315"/>
                  </a:lnTo>
                  <a:lnTo>
                    <a:pt x="131083" y="352987"/>
                  </a:lnTo>
                  <a:lnTo>
                    <a:pt x="83658" y="421148"/>
                  </a:lnTo>
                  <a:lnTo>
                    <a:pt x="44958" y="421881"/>
                  </a:lnTo>
                  <a:lnTo>
                    <a:pt x="4429" y="42218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7" name="그래픽 2">
              <a:extLst>
                <a:ext uri="{FF2B5EF4-FFF2-40B4-BE49-F238E27FC236}">
                  <a16:creationId xmlns:a16="http://schemas.microsoft.com/office/drawing/2014/main" id="{C4DD9D9E-69F7-50BE-1B70-239821282CF8}"/>
                </a:ext>
              </a:extLst>
            </p:cNvPr>
            <p:cNvSpPr/>
            <p:nvPr/>
          </p:nvSpPr>
          <p:spPr>
            <a:xfrm>
              <a:off x="5638914" y="1859651"/>
              <a:ext cx="1672990" cy="1279978"/>
            </a:xfrm>
            <a:custGeom>
              <a:avLst/>
              <a:gdLst>
                <a:gd name="connsiteX0" fmla="*/ 6163 w 1672990"/>
                <a:gd name="connsiteY0" fmla="*/ 114624 h 1279978"/>
                <a:gd name="connsiteX1" fmla="*/ 2181 w 1672990"/>
                <a:gd name="connsiteY1" fmla="*/ 134645 h 1279978"/>
                <a:gd name="connsiteX2" fmla="*/ 0 w 1672990"/>
                <a:gd name="connsiteY2" fmla="*/ 153410 h 1279978"/>
                <a:gd name="connsiteX3" fmla="*/ 2181 w 1672990"/>
                <a:gd name="connsiteY3" fmla="*/ 167697 h 1279978"/>
                <a:gd name="connsiteX4" fmla="*/ 26441 w 1672990"/>
                <a:gd name="connsiteY4" fmla="*/ 167697 h 1279978"/>
                <a:gd name="connsiteX5" fmla="*/ 44091 w 1672990"/>
                <a:gd name="connsiteY5" fmla="*/ 165506 h 1279978"/>
                <a:gd name="connsiteX6" fmla="*/ 69428 w 1672990"/>
                <a:gd name="connsiteY6" fmla="*/ 162192 h 1279978"/>
                <a:gd name="connsiteX7" fmla="*/ 83753 w 1672990"/>
                <a:gd name="connsiteY7" fmla="*/ 171012 h 1279978"/>
                <a:gd name="connsiteX8" fmla="*/ 90278 w 1672990"/>
                <a:gd name="connsiteY8" fmla="*/ 184033 h 1279978"/>
                <a:gd name="connsiteX9" fmla="*/ 92535 w 1672990"/>
                <a:gd name="connsiteY9" fmla="*/ 188633 h 1279978"/>
                <a:gd name="connsiteX10" fmla="*/ 88144 w 1672990"/>
                <a:gd name="connsiteY10" fmla="*/ 207350 h 1279978"/>
                <a:gd name="connsiteX11" fmla="*/ 85963 w 1672990"/>
                <a:gd name="connsiteY11" fmla="*/ 225000 h 1279978"/>
                <a:gd name="connsiteX12" fmla="*/ 105794 w 1672990"/>
                <a:gd name="connsiteY12" fmla="*/ 243716 h 1279978"/>
                <a:gd name="connsiteX13" fmla="*/ 116805 w 1672990"/>
                <a:gd name="connsiteY13" fmla="*/ 265776 h 1279978"/>
                <a:gd name="connsiteX14" fmla="*/ 137703 w 1672990"/>
                <a:gd name="connsiteY14" fmla="*/ 299933 h 1279978"/>
                <a:gd name="connsiteX15" fmla="*/ 148714 w 1672990"/>
                <a:gd name="connsiteY15" fmla="*/ 323040 h 1279978"/>
                <a:gd name="connsiteX16" fmla="*/ 154257 w 1672990"/>
                <a:gd name="connsiteY16" fmla="*/ 343986 h 1279978"/>
                <a:gd name="connsiteX17" fmla="*/ 144313 w 1672990"/>
                <a:gd name="connsiteY17" fmla="*/ 363817 h 1279978"/>
                <a:gd name="connsiteX18" fmla="*/ 149819 w 1672990"/>
                <a:gd name="connsiteY18" fmla="*/ 393544 h 1279978"/>
                <a:gd name="connsiteX19" fmla="*/ 164144 w 1672990"/>
                <a:gd name="connsiteY19" fmla="*/ 428806 h 1279978"/>
                <a:gd name="connsiteX20" fmla="*/ 176260 w 1672990"/>
                <a:gd name="connsiteY20" fmla="*/ 458534 h 1279978"/>
                <a:gd name="connsiteX21" fmla="*/ 205988 w 1672990"/>
                <a:gd name="connsiteY21" fmla="*/ 487194 h 1279978"/>
                <a:gd name="connsiteX22" fmla="*/ 204349 w 1672990"/>
                <a:gd name="connsiteY22" fmla="*/ 510340 h 1279978"/>
                <a:gd name="connsiteX23" fmla="*/ 205988 w 1672990"/>
                <a:gd name="connsiteY23" fmla="*/ 536239 h 1279978"/>
                <a:gd name="connsiteX24" fmla="*/ 190595 w 1672990"/>
                <a:gd name="connsiteY24" fmla="*/ 546697 h 1279978"/>
                <a:gd name="connsiteX25" fmla="*/ 191662 w 1672990"/>
                <a:gd name="connsiteY25" fmla="*/ 561585 h 1279978"/>
                <a:gd name="connsiteX26" fmla="*/ 193338 w 1672990"/>
                <a:gd name="connsiteY26" fmla="*/ 584730 h 1279978"/>
                <a:gd name="connsiteX27" fmla="*/ 190024 w 1672990"/>
                <a:gd name="connsiteY27" fmla="*/ 607847 h 1279978"/>
                <a:gd name="connsiteX28" fmla="*/ 198844 w 1672990"/>
                <a:gd name="connsiteY28" fmla="*/ 608409 h 1279978"/>
                <a:gd name="connsiteX29" fmla="*/ 206559 w 1672990"/>
                <a:gd name="connsiteY29" fmla="*/ 613381 h 1279978"/>
                <a:gd name="connsiteX30" fmla="*/ 203149 w 1672990"/>
                <a:gd name="connsiteY30" fmla="*/ 626231 h 1279978"/>
                <a:gd name="connsiteX31" fmla="*/ 195558 w 1672990"/>
                <a:gd name="connsiteY31" fmla="*/ 634270 h 1279978"/>
                <a:gd name="connsiteX32" fmla="*/ 200320 w 1672990"/>
                <a:gd name="connsiteY32" fmla="*/ 652701 h 1279978"/>
                <a:gd name="connsiteX33" fmla="*/ 206873 w 1672990"/>
                <a:gd name="connsiteY33" fmla="*/ 665636 h 1279978"/>
                <a:gd name="connsiteX34" fmla="*/ 209207 w 1672990"/>
                <a:gd name="connsiteY34" fmla="*/ 686657 h 1279978"/>
                <a:gd name="connsiteX35" fmla="*/ 209874 w 1672990"/>
                <a:gd name="connsiteY35" fmla="*/ 709765 h 1279978"/>
                <a:gd name="connsiteX36" fmla="*/ 192224 w 1672990"/>
                <a:gd name="connsiteY36" fmla="*/ 714747 h 1279978"/>
                <a:gd name="connsiteX37" fmla="*/ 188852 w 1672990"/>
                <a:gd name="connsiteY37" fmla="*/ 722490 h 1279978"/>
                <a:gd name="connsiteX38" fmla="*/ 169640 w 1672990"/>
                <a:gd name="connsiteY38" fmla="*/ 722414 h 1279978"/>
                <a:gd name="connsiteX39" fmla="*/ 154734 w 1672990"/>
                <a:gd name="connsiteY39" fmla="*/ 729777 h 1279978"/>
                <a:gd name="connsiteX40" fmla="*/ 134493 w 1672990"/>
                <a:gd name="connsiteY40" fmla="*/ 744588 h 1279978"/>
                <a:gd name="connsiteX41" fmla="*/ 119301 w 1672990"/>
                <a:gd name="connsiteY41" fmla="*/ 757466 h 1279978"/>
                <a:gd name="connsiteX42" fmla="*/ 106413 w 1672990"/>
                <a:gd name="connsiteY42" fmla="*/ 766801 h 1279978"/>
                <a:gd name="connsiteX43" fmla="*/ 86954 w 1672990"/>
                <a:gd name="connsiteY43" fmla="*/ 770706 h 1279978"/>
                <a:gd name="connsiteX44" fmla="*/ 68237 w 1672990"/>
                <a:gd name="connsiteY44" fmla="*/ 779640 h 1279978"/>
                <a:gd name="connsiteX45" fmla="*/ 56169 w 1672990"/>
                <a:gd name="connsiteY45" fmla="*/ 789794 h 1279978"/>
                <a:gd name="connsiteX46" fmla="*/ 47215 w 1672990"/>
                <a:gd name="connsiteY46" fmla="*/ 801481 h 1279978"/>
                <a:gd name="connsiteX47" fmla="*/ 41796 w 1672990"/>
                <a:gd name="connsiteY47" fmla="*/ 824065 h 1279978"/>
                <a:gd name="connsiteX48" fmla="*/ 36328 w 1672990"/>
                <a:gd name="connsiteY48" fmla="*/ 834943 h 1279978"/>
                <a:gd name="connsiteX49" fmla="*/ 37405 w 1672990"/>
                <a:gd name="connsiteY49" fmla="*/ 844839 h 1279978"/>
                <a:gd name="connsiteX50" fmla="*/ 49521 w 1672990"/>
                <a:gd name="connsiteY50" fmla="*/ 843725 h 1279978"/>
                <a:gd name="connsiteX51" fmla="*/ 63846 w 1672990"/>
                <a:gd name="connsiteY51" fmla="*/ 853088 h 1279978"/>
                <a:gd name="connsiteX52" fmla="*/ 67704 w 1672990"/>
                <a:gd name="connsiteY52" fmla="*/ 865775 h 1279978"/>
                <a:gd name="connsiteX53" fmla="*/ 83106 w 1672990"/>
                <a:gd name="connsiteY53" fmla="*/ 877881 h 1279978"/>
                <a:gd name="connsiteX54" fmla="*/ 96860 w 1672990"/>
                <a:gd name="connsiteY54" fmla="*/ 880634 h 1279978"/>
                <a:gd name="connsiteX55" fmla="*/ 106232 w 1672990"/>
                <a:gd name="connsiteY55" fmla="*/ 889454 h 1279978"/>
                <a:gd name="connsiteX56" fmla="*/ 113938 w 1672990"/>
                <a:gd name="connsiteY56" fmla="*/ 900465 h 1279978"/>
                <a:gd name="connsiteX57" fmla="*/ 134884 w 1672990"/>
                <a:gd name="connsiteY57" fmla="*/ 904894 h 1279978"/>
                <a:gd name="connsiteX58" fmla="*/ 153038 w 1672990"/>
                <a:gd name="connsiteY58" fmla="*/ 914791 h 1279978"/>
                <a:gd name="connsiteX59" fmla="*/ 170117 w 1672990"/>
                <a:gd name="connsiteY59" fmla="*/ 920858 h 1279978"/>
                <a:gd name="connsiteX60" fmla="*/ 187757 w 1672990"/>
                <a:gd name="connsiteY60" fmla="*/ 922534 h 1279978"/>
                <a:gd name="connsiteX61" fmla="*/ 196015 w 1672990"/>
                <a:gd name="connsiteY61" fmla="*/ 934641 h 1279978"/>
                <a:gd name="connsiteX62" fmla="*/ 198196 w 1672990"/>
                <a:gd name="connsiteY62" fmla="*/ 945137 h 1279978"/>
                <a:gd name="connsiteX63" fmla="*/ 205388 w 1672990"/>
                <a:gd name="connsiteY63" fmla="*/ 956672 h 1279978"/>
                <a:gd name="connsiteX64" fmla="*/ 211541 w 1672990"/>
                <a:gd name="connsiteY64" fmla="*/ 956672 h 1279978"/>
                <a:gd name="connsiteX65" fmla="*/ 219799 w 1672990"/>
                <a:gd name="connsiteY65" fmla="*/ 964387 h 1279978"/>
                <a:gd name="connsiteX66" fmla="*/ 226409 w 1672990"/>
                <a:gd name="connsiteY66" fmla="*/ 968664 h 1279978"/>
                <a:gd name="connsiteX67" fmla="*/ 237172 w 1672990"/>
                <a:gd name="connsiteY67" fmla="*/ 974655 h 1279978"/>
                <a:gd name="connsiteX68" fmla="*/ 243078 w 1672990"/>
                <a:gd name="connsiteY68" fmla="*/ 983142 h 1279978"/>
                <a:gd name="connsiteX69" fmla="*/ 246650 w 1672990"/>
                <a:gd name="connsiteY69" fmla="*/ 987828 h 1279978"/>
                <a:gd name="connsiteX70" fmla="*/ 254422 w 1672990"/>
                <a:gd name="connsiteY70" fmla="*/ 984590 h 1279978"/>
                <a:gd name="connsiteX71" fmla="*/ 259023 w 1672990"/>
                <a:gd name="connsiteY71" fmla="*/ 982170 h 1279978"/>
                <a:gd name="connsiteX72" fmla="*/ 268291 w 1672990"/>
                <a:gd name="connsiteY72" fmla="*/ 982285 h 1279978"/>
                <a:gd name="connsiteX73" fmla="*/ 275282 w 1672990"/>
                <a:gd name="connsiteY73" fmla="*/ 980313 h 1279978"/>
                <a:gd name="connsiteX74" fmla="*/ 281111 w 1672990"/>
                <a:gd name="connsiteY74" fmla="*/ 982170 h 1279978"/>
                <a:gd name="connsiteX75" fmla="*/ 288465 w 1672990"/>
                <a:gd name="connsiteY75" fmla="*/ 983685 h 1279978"/>
                <a:gd name="connsiteX76" fmla="*/ 292446 w 1672990"/>
                <a:gd name="connsiteY76" fmla="*/ 978846 h 1279978"/>
                <a:gd name="connsiteX77" fmla="*/ 295647 w 1672990"/>
                <a:gd name="connsiteY77" fmla="*/ 973227 h 1279978"/>
                <a:gd name="connsiteX78" fmla="*/ 303905 w 1672990"/>
                <a:gd name="connsiteY78" fmla="*/ 972112 h 1279978"/>
                <a:gd name="connsiteX79" fmla="*/ 312687 w 1672990"/>
                <a:gd name="connsiteY79" fmla="*/ 974531 h 1279978"/>
                <a:gd name="connsiteX80" fmla="*/ 319869 w 1672990"/>
                <a:gd name="connsiteY80" fmla="*/ 975979 h 1279978"/>
                <a:gd name="connsiteX81" fmla="*/ 324717 w 1672990"/>
                <a:gd name="connsiteY81" fmla="*/ 976198 h 1279978"/>
                <a:gd name="connsiteX82" fmla="*/ 325460 w 1672990"/>
                <a:gd name="connsiteY82" fmla="*/ 978827 h 1279978"/>
                <a:gd name="connsiteX83" fmla="*/ 330546 w 1672990"/>
                <a:gd name="connsiteY83" fmla="*/ 981542 h 1279978"/>
                <a:gd name="connsiteX84" fmla="*/ 337442 w 1672990"/>
                <a:gd name="connsiteY84" fmla="*/ 985190 h 1279978"/>
                <a:gd name="connsiteX85" fmla="*/ 343186 w 1672990"/>
                <a:gd name="connsiteY85" fmla="*/ 983066 h 1279978"/>
                <a:gd name="connsiteX86" fmla="*/ 349215 w 1672990"/>
                <a:gd name="connsiteY86" fmla="*/ 976817 h 1279978"/>
                <a:gd name="connsiteX87" fmla="*/ 354101 w 1672990"/>
                <a:gd name="connsiteY87" fmla="*/ 968931 h 1279978"/>
                <a:gd name="connsiteX88" fmla="*/ 358492 w 1672990"/>
                <a:gd name="connsiteY88" fmla="*/ 964759 h 1279978"/>
                <a:gd name="connsiteX89" fmla="*/ 366379 w 1672990"/>
                <a:gd name="connsiteY89" fmla="*/ 966978 h 1279978"/>
                <a:gd name="connsiteX90" fmla="*/ 375656 w 1672990"/>
                <a:gd name="connsiteY90" fmla="*/ 969521 h 1279978"/>
                <a:gd name="connsiteX91" fmla="*/ 380295 w 1672990"/>
                <a:gd name="connsiteY91" fmla="*/ 967292 h 1279978"/>
                <a:gd name="connsiteX92" fmla="*/ 382838 w 1672990"/>
                <a:gd name="connsiteY92" fmla="*/ 965073 h 1279978"/>
                <a:gd name="connsiteX93" fmla="*/ 388496 w 1672990"/>
                <a:gd name="connsiteY93" fmla="*/ 965264 h 1279978"/>
                <a:gd name="connsiteX94" fmla="*/ 396383 w 1672990"/>
                <a:gd name="connsiteY94" fmla="*/ 964559 h 1279978"/>
                <a:gd name="connsiteX95" fmla="*/ 408404 w 1672990"/>
                <a:gd name="connsiteY95" fmla="*/ 960206 h 1279978"/>
                <a:gd name="connsiteX96" fmla="*/ 417033 w 1672990"/>
                <a:gd name="connsiteY96" fmla="*/ 959910 h 1279978"/>
                <a:gd name="connsiteX97" fmla="*/ 425120 w 1672990"/>
                <a:gd name="connsiteY97" fmla="*/ 962139 h 1279978"/>
                <a:gd name="connsiteX98" fmla="*/ 431149 w 1672990"/>
                <a:gd name="connsiteY98" fmla="*/ 961844 h 1279978"/>
                <a:gd name="connsiteX99" fmla="*/ 436245 w 1672990"/>
                <a:gd name="connsiteY99" fmla="*/ 962139 h 1279978"/>
                <a:gd name="connsiteX100" fmla="*/ 443427 w 1672990"/>
                <a:gd name="connsiteY100" fmla="*/ 960577 h 1279978"/>
                <a:gd name="connsiteX101" fmla="*/ 448599 w 1672990"/>
                <a:gd name="connsiteY101" fmla="*/ 960092 h 1279978"/>
                <a:gd name="connsiteX102" fmla="*/ 451799 w 1672990"/>
                <a:gd name="connsiteY102" fmla="*/ 961168 h 1279978"/>
                <a:gd name="connsiteX103" fmla="*/ 456076 w 1672990"/>
                <a:gd name="connsiteY103" fmla="*/ 965730 h 1279978"/>
                <a:gd name="connsiteX104" fmla="*/ 463296 w 1672990"/>
                <a:gd name="connsiteY104" fmla="*/ 972664 h 1279978"/>
                <a:gd name="connsiteX105" fmla="*/ 465763 w 1672990"/>
                <a:gd name="connsiteY105" fmla="*/ 978494 h 1279978"/>
                <a:gd name="connsiteX106" fmla="*/ 467516 w 1672990"/>
                <a:gd name="connsiteY106" fmla="*/ 984237 h 1279978"/>
                <a:gd name="connsiteX107" fmla="*/ 467849 w 1672990"/>
                <a:gd name="connsiteY107" fmla="*/ 989781 h 1279978"/>
                <a:gd name="connsiteX108" fmla="*/ 465915 w 1672990"/>
                <a:gd name="connsiteY108" fmla="*/ 998858 h 1279978"/>
                <a:gd name="connsiteX109" fmla="*/ 467306 w 1672990"/>
                <a:gd name="connsiteY109" fmla="*/ 1007974 h 1279978"/>
                <a:gd name="connsiteX110" fmla="*/ 471697 w 1672990"/>
                <a:gd name="connsiteY110" fmla="*/ 1019794 h 1279978"/>
                <a:gd name="connsiteX111" fmla="*/ 475840 w 1672990"/>
                <a:gd name="connsiteY111" fmla="*/ 1031624 h 1279978"/>
                <a:gd name="connsiteX112" fmla="*/ 481917 w 1672990"/>
                <a:gd name="connsiteY112" fmla="*/ 1036606 h 1279978"/>
                <a:gd name="connsiteX113" fmla="*/ 493233 w 1672990"/>
                <a:gd name="connsiteY113" fmla="*/ 1042359 h 1279978"/>
                <a:gd name="connsiteX114" fmla="*/ 494090 w 1672990"/>
                <a:gd name="connsiteY114" fmla="*/ 1054227 h 1279978"/>
                <a:gd name="connsiteX115" fmla="*/ 498738 w 1672990"/>
                <a:gd name="connsiteY115" fmla="*/ 1057723 h 1279978"/>
                <a:gd name="connsiteX116" fmla="*/ 500120 w 1672990"/>
                <a:gd name="connsiteY116" fmla="*/ 1059285 h 1279978"/>
                <a:gd name="connsiteX117" fmla="*/ 502501 w 1672990"/>
                <a:gd name="connsiteY117" fmla="*/ 1064676 h 1279978"/>
                <a:gd name="connsiteX118" fmla="*/ 504225 w 1672990"/>
                <a:gd name="connsiteY118" fmla="*/ 1068619 h 1279978"/>
                <a:gd name="connsiteX119" fmla="*/ 507721 w 1672990"/>
                <a:gd name="connsiteY119" fmla="*/ 1076382 h 1279978"/>
                <a:gd name="connsiteX120" fmla="*/ 513179 w 1672990"/>
                <a:gd name="connsiteY120" fmla="*/ 1080287 h 1279978"/>
                <a:gd name="connsiteX121" fmla="*/ 526609 w 1672990"/>
                <a:gd name="connsiteY121" fmla="*/ 1079688 h 1279978"/>
                <a:gd name="connsiteX122" fmla="*/ 535762 w 1672990"/>
                <a:gd name="connsiteY122" fmla="*/ 1080878 h 1279978"/>
                <a:gd name="connsiteX123" fmla="*/ 541963 w 1672990"/>
                <a:gd name="connsiteY123" fmla="*/ 1088279 h 1279978"/>
                <a:gd name="connsiteX124" fmla="*/ 547259 w 1672990"/>
                <a:gd name="connsiteY124" fmla="*/ 1098004 h 1279978"/>
                <a:gd name="connsiteX125" fmla="*/ 549602 w 1672990"/>
                <a:gd name="connsiteY125" fmla="*/ 1108348 h 1279978"/>
                <a:gd name="connsiteX126" fmla="*/ 549602 w 1672990"/>
                <a:gd name="connsiteY126" fmla="*/ 1113225 h 1279978"/>
                <a:gd name="connsiteX127" fmla="*/ 554069 w 1672990"/>
                <a:gd name="connsiteY127" fmla="*/ 1117321 h 1279978"/>
                <a:gd name="connsiteX128" fmla="*/ 555050 w 1672990"/>
                <a:gd name="connsiteY128" fmla="*/ 1126484 h 1279978"/>
                <a:gd name="connsiteX129" fmla="*/ 557394 w 1672990"/>
                <a:gd name="connsiteY129" fmla="*/ 1135028 h 1279978"/>
                <a:gd name="connsiteX130" fmla="*/ 558375 w 1672990"/>
                <a:gd name="connsiteY130" fmla="*/ 1148648 h 1279978"/>
                <a:gd name="connsiteX131" fmla="*/ 555832 w 1672990"/>
                <a:gd name="connsiteY131" fmla="*/ 1160345 h 1279978"/>
                <a:gd name="connsiteX132" fmla="*/ 553898 w 1672990"/>
                <a:gd name="connsiteY132" fmla="*/ 1169508 h 1279978"/>
                <a:gd name="connsiteX133" fmla="*/ 552507 w 1672990"/>
                <a:gd name="connsiteY133" fmla="*/ 1178452 h 1279978"/>
                <a:gd name="connsiteX134" fmla="*/ 555050 w 1672990"/>
                <a:gd name="connsiteY134" fmla="*/ 1184120 h 1279978"/>
                <a:gd name="connsiteX135" fmla="*/ 563423 w 1672990"/>
                <a:gd name="connsiteY135" fmla="*/ 1195435 h 1279978"/>
                <a:gd name="connsiteX136" fmla="*/ 572015 w 1672990"/>
                <a:gd name="connsiteY136" fmla="*/ 1202617 h 1279978"/>
                <a:gd name="connsiteX137" fmla="*/ 577434 w 1672990"/>
                <a:gd name="connsiteY137" fmla="*/ 1207132 h 1279978"/>
                <a:gd name="connsiteX138" fmla="*/ 580558 w 1672990"/>
                <a:gd name="connsiteY138" fmla="*/ 1208894 h 1279978"/>
                <a:gd name="connsiteX139" fmla="*/ 583682 w 1672990"/>
                <a:gd name="connsiteY139" fmla="*/ 1215095 h 1279978"/>
                <a:gd name="connsiteX140" fmla="*/ 588731 w 1672990"/>
                <a:gd name="connsiteY140" fmla="*/ 1221915 h 1279978"/>
                <a:gd name="connsiteX141" fmla="*/ 589102 w 1672990"/>
                <a:gd name="connsiteY141" fmla="*/ 1223886 h 1279978"/>
                <a:gd name="connsiteX142" fmla="*/ 595341 w 1672990"/>
                <a:gd name="connsiteY142" fmla="*/ 1225439 h 1279978"/>
                <a:gd name="connsiteX143" fmla="*/ 607038 w 1672990"/>
                <a:gd name="connsiteY143" fmla="*/ 1226963 h 1279978"/>
                <a:gd name="connsiteX144" fmla="*/ 613858 w 1672990"/>
                <a:gd name="connsiteY144" fmla="*/ 1226963 h 1279978"/>
                <a:gd name="connsiteX145" fmla="*/ 616448 w 1672990"/>
                <a:gd name="connsiteY145" fmla="*/ 1225153 h 1279978"/>
                <a:gd name="connsiteX146" fmla="*/ 618296 w 1672990"/>
                <a:gd name="connsiteY146" fmla="*/ 1223886 h 1279978"/>
                <a:gd name="connsiteX147" fmla="*/ 622573 w 1672990"/>
                <a:gd name="connsiteY147" fmla="*/ 1216486 h 1279978"/>
                <a:gd name="connsiteX148" fmla="*/ 625888 w 1672990"/>
                <a:gd name="connsiteY148" fmla="*/ 1209875 h 1279978"/>
                <a:gd name="connsiteX149" fmla="*/ 630203 w 1672990"/>
                <a:gd name="connsiteY149" fmla="*/ 1203427 h 1279978"/>
                <a:gd name="connsiteX150" fmla="*/ 635823 w 1672990"/>
                <a:gd name="connsiteY150" fmla="*/ 1198379 h 1279978"/>
                <a:gd name="connsiteX151" fmla="*/ 643461 w 1672990"/>
                <a:gd name="connsiteY151" fmla="*/ 1197397 h 1279978"/>
                <a:gd name="connsiteX152" fmla="*/ 652986 w 1672990"/>
                <a:gd name="connsiteY152" fmla="*/ 1201493 h 1279978"/>
                <a:gd name="connsiteX153" fmla="*/ 662511 w 1672990"/>
                <a:gd name="connsiteY153" fmla="*/ 1200893 h 1279978"/>
                <a:gd name="connsiteX154" fmla="*/ 670312 w 1672990"/>
                <a:gd name="connsiteY154" fmla="*/ 1195054 h 1279978"/>
                <a:gd name="connsiteX155" fmla="*/ 678571 w 1672990"/>
                <a:gd name="connsiteY155" fmla="*/ 1189673 h 1279978"/>
                <a:gd name="connsiteX156" fmla="*/ 684638 w 1672990"/>
                <a:gd name="connsiteY156" fmla="*/ 1184167 h 1279978"/>
                <a:gd name="connsiteX157" fmla="*/ 689601 w 1672990"/>
                <a:gd name="connsiteY157" fmla="*/ 1182072 h 1279978"/>
                <a:gd name="connsiteX158" fmla="*/ 694963 w 1672990"/>
                <a:gd name="connsiteY158" fmla="*/ 1186348 h 1279978"/>
                <a:gd name="connsiteX159" fmla="*/ 701735 w 1672990"/>
                <a:gd name="connsiteY159" fmla="*/ 1191035 h 1279978"/>
                <a:gd name="connsiteX160" fmla="*/ 707650 w 1672990"/>
                <a:gd name="connsiteY160" fmla="*/ 1191854 h 1279978"/>
                <a:gd name="connsiteX161" fmla="*/ 715366 w 1672990"/>
                <a:gd name="connsiteY161" fmla="*/ 1190873 h 1279978"/>
                <a:gd name="connsiteX162" fmla="*/ 720462 w 1672990"/>
                <a:gd name="connsiteY162" fmla="*/ 1192806 h 1279978"/>
                <a:gd name="connsiteX163" fmla="*/ 725262 w 1672990"/>
                <a:gd name="connsiteY163" fmla="*/ 1198559 h 1279978"/>
                <a:gd name="connsiteX164" fmla="*/ 726529 w 1672990"/>
                <a:gd name="connsiteY164" fmla="*/ 1209980 h 1279978"/>
                <a:gd name="connsiteX165" fmla="*/ 727977 w 1672990"/>
                <a:gd name="connsiteY165" fmla="*/ 1215514 h 1279978"/>
                <a:gd name="connsiteX166" fmla="*/ 734215 w 1672990"/>
                <a:gd name="connsiteY166" fmla="*/ 1224448 h 1279978"/>
                <a:gd name="connsiteX167" fmla="*/ 735121 w 1672990"/>
                <a:gd name="connsiteY167" fmla="*/ 1228839 h 1279978"/>
                <a:gd name="connsiteX168" fmla="*/ 739102 w 1672990"/>
                <a:gd name="connsiteY168" fmla="*/ 1237917 h 1279978"/>
                <a:gd name="connsiteX169" fmla="*/ 744350 w 1672990"/>
                <a:gd name="connsiteY169" fmla="*/ 1240260 h 1279978"/>
                <a:gd name="connsiteX170" fmla="*/ 746941 w 1672990"/>
                <a:gd name="connsiteY170" fmla="*/ 1243013 h 1279978"/>
                <a:gd name="connsiteX171" fmla="*/ 750266 w 1672990"/>
                <a:gd name="connsiteY171" fmla="*/ 1250451 h 1279978"/>
                <a:gd name="connsiteX172" fmla="*/ 751246 w 1672990"/>
                <a:gd name="connsiteY172" fmla="*/ 1261043 h 1279978"/>
                <a:gd name="connsiteX173" fmla="*/ 746979 w 1672990"/>
                <a:gd name="connsiteY173" fmla="*/ 1270273 h 1279978"/>
                <a:gd name="connsiteX174" fmla="*/ 747265 w 1672990"/>
                <a:gd name="connsiteY174" fmla="*/ 1273026 h 1279978"/>
                <a:gd name="connsiteX175" fmla="*/ 749446 w 1672990"/>
                <a:gd name="connsiteY175" fmla="*/ 1277169 h 1279978"/>
                <a:gd name="connsiteX176" fmla="*/ 754694 w 1672990"/>
                <a:gd name="connsiteY176" fmla="*/ 1278150 h 1279978"/>
                <a:gd name="connsiteX177" fmla="*/ 757647 w 1672990"/>
                <a:gd name="connsiteY177" fmla="*/ 1278188 h 1279978"/>
                <a:gd name="connsiteX178" fmla="*/ 760114 w 1672990"/>
                <a:gd name="connsiteY178" fmla="*/ 1279979 h 1279978"/>
                <a:gd name="connsiteX179" fmla="*/ 763315 w 1672990"/>
                <a:gd name="connsiteY179" fmla="*/ 1274597 h 1279978"/>
                <a:gd name="connsiteX180" fmla="*/ 759248 w 1672990"/>
                <a:gd name="connsiteY180" fmla="*/ 1271883 h 1279978"/>
                <a:gd name="connsiteX181" fmla="*/ 763857 w 1672990"/>
                <a:gd name="connsiteY181" fmla="*/ 1270740 h 1279978"/>
                <a:gd name="connsiteX182" fmla="*/ 768830 w 1672990"/>
                <a:gd name="connsiteY182" fmla="*/ 1272083 h 1279978"/>
                <a:gd name="connsiteX183" fmla="*/ 776088 w 1672990"/>
                <a:gd name="connsiteY183" fmla="*/ 1268473 h 1279978"/>
                <a:gd name="connsiteX184" fmla="*/ 792099 w 1672990"/>
                <a:gd name="connsiteY184" fmla="*/ 1260253 h 1279978"/>
                <a:gd name="connsiteX185" fmla="*/ 805034 w 1672990"/>
                <a:gd name="connsiteY185" fmla="*/ 1256024 h 1279978"/>
                <a:gd name="connsiteX186" fmla="*/ 811968 w 1672990"/>
                <a:gd name="connsiteY186" fmla="*/ 1255576 h 1279978"/>
                <a:gd name="connsiteX187" fmla="*/ 819769 w 1672990"/>
                <a:gd name="connsiteY187" fmla="*/ 1261405 h 1279978"/>
                <a:gd name="connsiteX188" fmla="*/ 828399 w 1672990"/>
                <a:gd name="connsiteY188" fmla="*/ 1266053 h 1279978"/>
                <a:gd name="connsiteX189" fmla="*/ 834190 w 1672990"/>
                <a:gd name="connsiteY189" fmla="*/ 1268635 h 1279978"/>
                <a:gd name="connsiteX190" fmla="*/ 857888 w 1672990"/>
                <a:gd name="connsiteY190" fmla="*/ 1247794 h 1279978"/>
                <a:gd name="connsiteX191" fmla="*/ 878786 w 1672990"/>
                <a:gd name="connsiteY191" fmla="*/ 1229335 h 1279978"/>
                <a:gd name="connsiteX192" fmla="*/ 879034 w 1672990"/>
                <a:gd name="connsiteY192" fmla="*/ 1229135 h 1279978"/>
                <a:gd name="connsiteX193" fmla="*/ 944594 w 1672990"/>
                <a:gd name="connsiteY193" fmla="*/ 1172689 h 1279978"/>
                <a:gd name="connsiteX194" fmla="*/ 955910 w 1672990"/>
                <a:gd name="connsiteY194" fmla="*/ 1156916 h 1279978"/>
                <a:gd name="connsiteX195" fmla="*/ 961368 w 1672990"/>
                <a:gd name="connsiteY195" fmla="*/ 1149239 h 1279978"/>
                <a:gd name="connsiteX196" fmla="*/ 965140 w 1672990"/>
                <a:gd name="connsiteY196" fmla="*/ 1143952 h 1279978"/>
                <a:gd name="connsiteX197" fmla="*/ 970721 w 1672990"/>
                <a:gd name="connsiteY197" fmla="*/ 1135980 h 1279978"/>
                <a:gd name="connsiteX198" fmla="*/ 980951 w 1672990"/>
                <a:gd name="connsiteY198" fmla="*/ 1121855 h 1279978"/>
                <a:gd name="connsiteX199" fmla="*/ 1002868 w 1672990"/>
                <a:gd name="connsiteY199" fmla="*/ 1090041 h 1279978"/>
                <a:gd name="connsiteX200" fmla="*/ 1028443 w 1672990"/>
                <a:gd name="connsiteY200" fmla="*/ 1056256 h 1279978"/>
                <a:gd name="connsiteX201" fmla="*/ 1032834 w 1672990"/>
                <a:gd name="connsiteY201" fmla="*/ 1050465 h 1279978"/>
                <a:gd name="connsiteX202" fmla="*/ 1045769 w 1672990"/>
                <a:gd name="connsiteY202" fmla="*/ 1034729 h 1279978"/>
                <a:gd name="connsiteX203" fmla="*/ 1061057 w 1672990"/>
                <a:gd name="connsiteY203" fmla="*/ 1016203 h 1279978"/>
                <a:gd name="connsiteX204" fmla="*/ 1062847 w 1672990"/>
                <a:gd name="connsiteY204" fmla="*/ 987219 h 1279978"/>
                <a:gd name="connsiteX205" fmla="*/ 1109091 w 1672990"/>
                <a:gd name="connsiteY205" fmla="*/ 986285 h 1279978"/>
                <a:gd name="connsiteX206" fmla="*/ 1114302 w 1672990"/>
                <a:gd name="connsiteY206" fmla="*/ 967454 h 1279978"/>
                <a:gd name="connsiteX207" fmla="*/ 1126693 w 1672990"/>
                <a:gd name="connsiteY207" fmla="*/ 927221 h 1279978"/>
                <a:gd name="connsiteX208" fmla="*/ 1136552 w 1672990"/>
                <a:gd name="connsiteY208" fmla="*/ 890978 h 1279978"/>
                <a:gd name="connsiteX209" fmla="*/ 1147829 w 1672990"/>
                <a:gd name="connsiteY209" fmla="*/ 893102 h 1279978"/>
                <a:gd name="connsiteX210" fmla="*/ 1152182 w 1672990"/>
                <a:gd name="connsiteY210" fmla="*/ 879519 h 1279978"/>
                <a:gd name="connsiteX211" fmla="*/ 1160364 w 1672990"/>
                <a:gd name="connsiteY211" fmla="*/ 856526 h 1279978"/>
                <a:gd name="connsiteX212" fmla="*/ 1174080 w 1672990"/>
                <a:gd name="connsiteY212" fmla="*/ 856678 h 1279978"/>
                <a:gd name="connsiteX213" fmla="*/ 1187958 w 1672990"/>
                <a:gd name="connsiteY213" fmla="*/ 875929 h 1279978"/>
                <a:gd name="connsiteX214" fmla="*/ 1201341 w 1672990"/>
                <a:gd name="connsiteY214" fmla="*/ 876300 h 1279978"/>
                <a:gd name="connsiteX215" fmla="*/ 1209465 w 1672990"/>
                <a:gd name="connsiteY215" fmla="*/ 874700 h 1279978"/>
                <a:gd name="connsiteX216" fmla="*/ 1219686 w 1672990"/>
                <a:gd name="connsiteY216" fmla="*/ 870347 h 1279978"/>
                <a:gd name="connsiteX217" fmla="*/ 1234469 w 1672990"/>
                <a:gd name="connsiteY217" fmla="*/ 880320 h 1279978"/>
                <a:gd name="connsiteX218" fmla="*/ 1243089 w 1672990"/>
                <a:gd name="connsiteY218" fmla="*/ 882177 h 1279978"/>
                <a:gd name="connsiteX219" fmla="*/ 1250604 w 1672990"/>
                <a:gd name="connsiteY219" fmla="*/ 880653 h 1279978"/>
                <a:gd name="connsiteX220" fmla="*/ 1258043 w 1672990"/>
                <a:gd name="connsiteY220" fmla="*/ 865213 h 1279978"/>
                <a:gd name="connsiteX221" fmla="*/ 1262024 w 1672990"/>
                <a:gd name="connsiteY221" fmla="*/ 863727 h 1279978"/>
                <a:gd name="connsiteX222" fmla="*/ 1264739 w 1672990"/>
                <a:gd name="connsiteY222" fmla="*/ 854402 h 1279978"/>
                <a:gd name="connsiteX223" fmla="*/ 1271721 w 1672990"/>
                <a:gd name="connsiteY223" fmla="*/ 850868 h 1279978"/>
                <a:gd name="connsiteX224" fmla="*/ 1274474 w 1672990"/>
                <a:gd name="connsiteY224" fmla="*/ 843505 h 1279978"/>
                <a:gd name="connsiteX225" fmla="*/ 1282237 w 1672990"/>
                <a:gd name="connsiteY225" fmla="*/ 837257 h 1279978"/>
                <a:gd name="connsiteX226" fmla="*/ 1282608 w 1672990"/>
                <a:gd name="connsiteY226" fmla="*/ 824417 h 1279978"/>
                <a:gd name="connsiteX227" fmla="*/ 1288437 w 1672990"/>
                <a:gd name="connsiteY227" fmla="*/ 816607 h 1279978"/>
                <a:gd name="connsiteX228" fmla="*/ 1292342 w 1672990"/>
                <a:gd name="connsiteY228" fmla="*/ 803358 h 1279978"/>
                <a:gd name="connsiteX229" fmla="*/ 1304039 w 1672990"/>
                <a:gd name="connsiteY229" fmla="*/ 792861 h 1279978"/>
                <a:gd name="connsiteX230" fmla="*/ 1305601 w 1672990"/>
                <a:gd name="connsiteY230" fmla="*/ 782336 h 1279978"/>
                <a:gd name="connsiteX231" fmla="*/ 1313774 w 1672990"/>
                <a:gd name="connsiteY231" fmla="*/ 774564 h 1279978"/>
                <a:gd name="connsiteX232" fmla="*/ 1316889 w 1672990"/>
                <a:gd name="connsiteY232" fmla="*/ 770668 h 1279978"/>
                <a:gd name="connsiteX233" fmla="*/ 1320584 w 1672990"/>
                <a:gd name="connsiteY233" fmla="*/ 767715 h 1279978"/>
                <a:gd name="connsiteX234" fmla="*/ 1322308 w 1672990"/>
                <a:gd name="connsiteY234" fmla="*/ 771620 h 1279978"/>
                <a:gd name="connsiteX235" fmla="*/ 1324889 w 1672990"/>
                <a:gd name="connsiteY235" fmla="*/ 777459 h 1279978"/>
                <a:gd name="connsiteX236" fmla="*/ 1329404 w 1672990"/>
                <a:gd name="connsiteY236" fmla="*/ 787394 h 1279978"/>
                <a:gd name="connsiteX237" fmla="*/ 1333090 w 1672990"/>
                <a:gd name="connsiteY237" fmla="*/ 792861 h 1279978"/>
                <a:gd name="connsiteX238" fmla="*/ 1348692 w 1672990"/>
                <a:gd name="connsiteY238" fmla="*/ 791956 h 1279978"/>
                <a:gd name="connsiteX239" fmla="*/ 1360761 w 1672990"/>
                <a:gd name="connsiteY239" fmla="*/ 787270 h 1279978"/>
                <a:gd name="connsiteX240" fmla="*/ 1385840 w 1672990"/>
                <a:gd name="connsiteY240" fmla="*/ 768144 h 1279978"/>
                <a:gd name="connsiteX241" fmla="*/ 1391679 w 1672990"/>
                <a:gd name="connsiteY241" fmla="*/ 772754 h 1279978"/>
                <a:gd name="connsiteX242" fmla="*/ 1404604 w 1672990"/>
                <a:gd name="connsiteY242" fmla="*/ 767505 h 1279978"/>
                <a:gd name="connsiteX243" fmla="*/ 1429407 w 1672990"/>
                <a:gd name="connsiteY243" fmla="*/ 762209 h 1279978"/>
                <a:gd name="connsiteX244" fmla="*/ 1427997 w 1672990"/>
                <a:gd name="connsiteY244" fmla="*/ 771411 h 1279978"/>
                <a:gd name="connsiteX245" fmla="*/ 1434856 w 1672990"/>
                <a:gd name="connsiteY245" fmla="*/ 771897 h 1279978"/>
                <a:gd name="connsiteX246" fmla="*/ 1455792 w 1672990"/>
                <a:gd name="connsiteY246" fmla="*/ 773202 h 1279978"/>
                <a:gd name="connsiteX247" fmla="*/ 1458706 w 1672990"/>
                <a:gd name="connsiteY247" fmla="*/ 767915 h 1279978"/>
                <a:gd name="connsiteX248" fmla="*/ 1463592 w 1672990"/>
                <a:gd name="connsiteY248" fmla="*/ 764496 h 1279978"/>
                <a:gd name="connsiteX249" fmla="*/ 1471631 w 1672990"/>
                <a:gd name="connsiteY249" fmla="*/ 762191 h 1279978"/>
                <a:gd name="connsiteX250" fmla="*/ 1480461 w 1672990"/>
                <a:gd name="connsiteY250" fmla="*/ 752885 h 1279978"/>
                <a:gd name="connsiteX251" fmla="*/ 1470775 w 1672990"/>
                <a:gd name="connsiteY251" fmla="*/ 748455 h 1279978"/>
                <a:gd name="connsiteX252" fmla="*/ 1470441 w 1672990"/>
                <a:gd name="connsiteY252" fmla="*/ 742245 h 1279978"/>
                <a:gd name="connsiteX253" fmla="*/ 1474546 w 1672990"/>
                <a:gd name="connsiteY253" fmla="*/ 728405 h 1279978"/>
                <a:gd name="connsiteX254" fmla="*/ 1479147 w 1672990"/>
                <a:gd name="connsiteY254" fmla="*/ 721633 h 1279978"/>
                <a:gd name="connsiteX255" fmla="*/ 1485224 w 1672990"/>
                <a:gd name="connsiteY255" fmla="*/ 718880 h 1279978"/>
                <a:gd name="connsiteX256" fmla="*/ 1491387 w 1672990"/>
                <a:gd name="connsiteY256" fmla="*/ 709203 h 1279978"/>
                <a:gd name="connsiteX257" fmla="*/ 1495244 w 1672990"/>
                <a:gd name="connsiteY257" fmla="*/ 706222 h 1279978"/>
                <a:gd name="connsiteX258" fmla="*/ 1500835 w 1672990"/>
                <a:gd name="connsiteY258" fmla="*/ 694392 h 1279978"/>
                <a:gd name="connsiteX259" fmla="*/ 1509418 w 1672990"/>
                <a:gd name="connsiteY259" fmla="*/ 683676 h 1279978"/>
                <a:gd name="connsiteX260" fmla="*/ 1531220 w 1672990"/>
                <a:gd name="connsiteY260" fmla="*/ 682123 h 1279978"/>
                <a:gd name="connsiteX261" fmla="*/ 1556919 w 1672990"/>
                <a:gd name="connsiteY261" fmla="*/ 671208 h 1279978"/>
                <a:gd name="connsiteX262" fmla="*/ 1567063 w 1672990"/>
                <a:gd name="connsiteY262" fmla="*/ 676637 h 1279978"/>
                <a:gd name="connsiteX263" fmla="*/ 1578759 w 1672990"/>
                <a:gd name="connsiteY263" fmla="*/ 676637 h 1279978"/>
                <a:gd name="connsiteX264" fmla="*/ 1585751 w 1672990"/>
                <a:gd name="connsiteY264" fmla="*/ 664159 h 1279978"/>
                <a:gd name="connsiteX265" fmla="*/ 1607953 w 1672990"/>
                <a:gd name="connsiteY265" fmla="*/ 655415 h 1279978"/>
                <a:gd name="connsiteX266" fmla="*/ 1608325 w 1672990"/>
                <a:gd name="connsiteY266" fmla="*/ 647043 h 1279978"/>
                <a:gd name="connsiteX267" fmla="*/ 1672990 w 1672990"/>
                <a:gd name="connsiteY267" fmla="*/ 647043 h 1279978"/>
                <a:gd name="connsiteX268" fmla="*/ 1672295 w 1672990"/>
                <a:gd name="connsiteY268" fmla="*/ 633536 h 1279978"/>
                <a:gd name="connsiteX269" fmla="*/ 1669457 w 1672990"/>
                <a:gd name="connsiteY269" fmla="*/ 577948 h 1279978"/>
                <a:gd name="connsiteX270" fmla="*/ 1668390 w 1672990"/>
                <a:gd name="connsiteY270" fmla="*/ 510750 h 1279978"/>
                <a:gd name="connsiteX271" fmla="*/ 1666085 w 1672990"/>
                <a:gd name="connsiteY271" fmla="*/ 463982 h 1279978"/>
                <a:gd name="connsiteX272" fmla="*/ 1665189 w 1672990"/>
                <a:gd name="connsiteY272" fmla="*/ 445494 h 1279978"/>
                <a:gd name="connsiteX273" fmla="*/ 1607096 w 1672990"/>
                <a:gd name="connsiteY273" fmla="*/ 459162 h 1279978"/>
                <a:gd name="connsiteX274" fmla="*/ 1569977 w 1672990"/>
                <a:gd name="connsiteY274" fmla="*/ 470211 h 1279978"/>
                <a:gd name="connsiteX275" fmla="*/ 1563033 w 1672990"/>
                <a:gd name="connsiteY275" fmla="*/ 471811 h 1279978"/>
                <a:gd name="connsiteX276" fmla="*/ 1538030 w 1672990"/>
                <a:gd name="connsiteY276" fmla="*/ 478831 h 1279978"/>
                <a:gd name="connsiteX277" fmla="*/ 1524638 w 1672990"/>
                <a:gd name="connsiteY277" fmla="*/ 481432 h 1279978"/>
                <a:gd name="connsiteX278" fmla="*/ 1513303 w 1672990"/>
                <a:gd name="connsiteY278" fmla="*/ 484022 h 1279978"/>
                <a:gd name="connsiteX279" fmla="*/ 1507608 w 1672990"/>
                <a:gd name="connsiteY279" fmla="*/ 482641 h 1279978"/>
                <a:gd name="connsiteX280" fmla="*/ 1504693 w 1672990"/>
                <a:gd name="connsiteY280" fmla="*/ 481975 h 1279978"/>
                <a:gd name="connsiteX281" fmla="*/ 1497387 w 1672990"/>
                <a:gd name="connsiteY281" fmla="*/ 477136 h 1279978"/>
                <a:gd name="connsiteX282" fmla="*/ 1489262 w 1672990"/>
                <a:gd name="connsiteY282" fmla="*/ 471849 h 1279978"/>
                <a:gd name="connsiteX283" fmla="*/ 1484748 w 1672990"/>
                <a:gd name="connsiteY283" fmla="*/ 467678 h 1279978"/>
                <a:gd name="connsiteX284" fmla="*/ 1481509 w 1672990"/>
                <a:gd name="connsiteY284" fmla="*/ 452323 h 1279978"/>
                <a:gd name="connsiteX285" fmla="*/ 1457535 w 1672990"/>
                <a:gd name="connsiteY285" fmla="*/ 436759 h 1279978"/>
                <a:gd name="connsiteX286" fmla="*/ 1425188 w 1672990"/>
                <a:gd name="connsiteY286" fmla="*/ 412204 h 1279978"/>
                <a:gd name="connsiteX287" fmla="*/ 1412348 w 1672990"/>
                <a:gd name="connsiteY287" fmla="*/ 393525 h 1279978"/>
                <a:gd name="connsiteX288" fmla="*/ 1395965 w 1672990"/>
                <a:gd name="connsiteY288" fmla="*/ 378133 h 1279978"/>
                <a:gd name="connsiteX289" fmla="*/ 1375125 w 1672990"/>
                <a:gd name="connsiteY289" fmla="*/ 361007 h 1279978"/>
                <a:gd name="connsiteX290" fmla="*/ 1354684 w 1672990"/>
                <a:gd name="connsiteY290" fmla="*/ 339776 h 1279978"/>
                <a:gd name="connsiteX291" fmla="*/ 1334405 w 1672990"/>
                <a:gd name="connsiteY291" fmla="*/ 314658 h 1279978"/>
                <a:gd name="connsiteX292" fmla="*/ 1311821 w 1672990"/>
                <a:gd name="connsiteY292" fmla="*/ 284855 h 1279978"/>
                <a:gd name="connsiteX293" fmla="*/ 1297210 w 1672990"/>
                <a:gd name="connsiteY293" fmla="*/ 264319 h 1279978"/>
                <a:gd name="connsiteX294" fmla="*/ 1241327 w 1672990"/>
                <a:gd name="connsiteY294" fmla="*/ 306438 h 1279978"/>
                <a:gd name="connsiteX295" fmla="*/ 1231840 w 1672990"/>
                <a:gd name="connsiteY295" fmla="*/ 318868 h 1279978"/>
                <a:gd name="connsiteX296" fmla="*/ 1222801 w 1672990"/>
                <a:gd name="connsiteY296" fmla="*/ 335166 h 1279978"/>
                <a:gd name="connsiteX297" fmla="*/ 1212676 w 1672990"/>
                <a:gd name="connsiteY297" fmla="*/ 357673 h 1279978"/>
                <a:gd name="connsiteX298" fmla="*/ 1205484 w 1672990"/>
                <a:gd name="connsiteY298" fmla="*/ 373113 h 1279978"/>
                <a:gd name="connsiteX299" fmla="*/ 1195845 w 1672990"/>
                <a:gd name="connsiteY299" fmla="*/ 386325 h 1279978"/>
                <a:gd name="connsiteX300" fmla="*/ 1169937 w 1672990"/>
                <a:gd name="connsiteY300" fmla="*/ 410547 h 1279978"/>
                <a:gd name="connsiteX301" fmla="*/ 1136075 w 1672990"/>
                <a:gd name="connsiteY301" fmla="*/ 441427 h 1279978"/>
                <a:gd name="connsiteX302" fmla="*/ 1120026 w 1672990"/>
                <a:gd name="connsiteY302" fmla="*/ 456790 h 1279978"/>
                <a:gd name="connsiteX303" fmla="*/ 1106929 w 1672990"/>
                <a:gd name="connsiteY303" fmla="*/ 473297 h 1279978"/>
                <a:gd name="connsiteX304" fmla="*/ 1096832 w 1672990"/>
                <a:gd name="connsiteY304" fmla="*/ 488042 h 1279978"/>
                <a:gd name="connsiteX305" fmla="*/ 1086564 w 1672990"/>
                <a:gd name="connsiteY305" fmla="*/ 502406 h 1279978"/>
                <a:gd name="connsiteX306" fmla="*/ 1076745 w 1672990"/>
                <a:gd name="connsiteY306" fmla="*/ 515655 h 1279978"/>
                <a:gd name="connsiteX307" fmla="*/ 1069315 w 1672990"/>
                <a:gd name="connsiteY307" fmla="*/ 522018 h 1279978"/>
                <a:gd name="connsiteX308" fmla="*/ 1038149 w 1672990"/>
                <a:gd name="connsiteY308" fmla="*/ 542592 h 1279978"/>
                <a:gd name="connsiteX309" fmla="*/ 998077 w 1672990"/>
                <a:gd name="connsiteY309" fmla="*/ 572243 h 1279978"/>
                <a:gd name="connsiteX310" fmla="*/ 962854 w 1672990"/>
                <a:gd name="connsiteY310" fmla="*/ 595074 h 1279978"/>
                <a:gd name="connsiteX311" fmla="*/ 957758 w 1672990"/>
                <a:gd name="connsiteY311" fmla="*/ 597170 h 1279978"/>
                <a:gd name="connsiteX312" fmla="*/ 955539 w 1672990"/>
                <a:gd name="connsiteY312" fmla="*/ 593512 h 1279978"/>
                <a:gd name="connsiteX313" fmla="*/ 955701 w 1672990"/>
                <a:gd name="connsiteY313" fmla="*/ 586254 h 1279978"/>
                <a:gd name="connsiteX314" fmla="*/ 955100 w 1672990"/>
                <a:gd name="connsiteY314" fmla="*/ 560803 h 1279978"/>
                <a:gd name="connsiteX315" fmla="*/ 953005 w 1672990"/>
                <a:gd name="connsiteY315" fmla="*/ 526980 h 1279978"/>
                <a:gd name="connsiteX316" fmla="*/ 948538 w 1672990"/>
                <a:gd name="connsiteY316" fmla="*/ 526485 h 1279978"/>
                <a:gd name="connsiteX317" fmla="*/ 933955 w 1672990"/>
                <a:gd name="connsiteY317" fmla="*/ 525380 h 1279978"/>
                <a:gd name="connsiteX318" fmla="*/ 922953 w 1672990"/>
                <a:gd name="connsiteY318" fmla="*/ 522056 h 1279978"/>
                <a:gd name="connsiteX319" fmla="*/ 905866 w 1672990"/>
                <a:gd name="connsiteY319" fmla="*/ 522351 h 1279978"/>
                <a:gd name="connsiteX320" fmla="*/ 891540 w 1672990"/>
                <a:gd name="connsiteY320" fmla="*/ 519303 h 1279978"/>
                <a:gd name="connsiteX321" fmla="*/ 886863 w 1672990"/>
                <a:gd name="connsiteY321" fmla="*/ 523170 h 1279978"/>
                <a:gd name="connsiteX322" fmla="*/ 884358 w 1672990"/>
                <a:gd name="connsiteY322" fmla="*/ 530057 h 1279978"/>
                <a:gd name="connsiteX323" fmla="*/ 878281 w 1672990"/>
                <a:gd name="connsiteY323" fmla="*/ 532562 h 1279978"/>
                <a:gd name="connsiteX324" fmla="*/ 863708 w 1672990"/>
                <a:gd name="connsiteY324" fmla="*/ 533381 h 1279978"/>
                <a:gd name="connsiteX325" fmla="*/ 855698 w 1672990"/>
                <a:gd name="connsiteY325" fmla="*/ 531705 h 1279978"/>
                <a:gd name="connsiteX326" fmla="*/ 833666 w 1672990"/>
                <a:gd name="connsiteY326" fmla="*/ 542201 h 1279978"/>
                <a:gd name="connsiteX327" fmla="*/ 818512 w 1672990"/>
                <a:gd name="connsiteY327" fmla="*/ 549345 h 1279978"/>
                <a:gd name="connsiteX328" fmla="*/ 815512 w 1672990"/>
                <a:gd name="connsiteY328" fmla="*/ 529514 h 1279978"/>
                <a:gd name="connsiteX329" fmla="*/ 807996 w 1672990"/>
                <a:gd name="connsiteY329" fmla="*/ 524904 h 1279978"/>
                <a:gd name="connsiteX330" fmla="*/ 797281 w 1672990"/>
                <a:gd name="connsiteY330" fmla="*/ 524618 h 1279978"/>
                <a:gd name="connsiteX331" fmla="*/ 786774 w 1672990"/>
                <a:gd name="connsiteY331" fmla="*/ 521608 h 1279978"/>
                <a:gd name="connsiteX332" fmla="*/ 786327 w 1672990"/>
                <a:gd name="connsiteY332" fmla="*/ 516103 h 1279978"/>
                <a:gd name="connsiteX333" fmla="*/ 778240 w 1672990"/>
                <a:gd name="connsiteY333" fmla="*/ 509121 h 1279978"/>
                <a:gd name="connsiteX334" fmla="*/ 772906 w 1672990"/>
                <a:gd name="connsiteY334" fmla="*/ 506540 h 1279978"/>
                <a:gd name="connsiteX335" fmla="*/ 765725 w 1672990"/>
                <a:gd name="connsiteY335" fmla="*/ 494386 h 1279978"/>
                <a:gd name="connsiteX336" fmla="*/ 755913 w 1672990"/>
                <a:gd name="connsiteY336" fmla="*/ 494595 h 1279978"/>
                <a:gd name="connsiteX337" fmla="*/ 747655 w 1672990"/>
                <a:gd name="connsiteY337" fmla="*/ 486889 h 1279978"/>
                <a:gd name="connsiteX338" fmla="*/ 734397 w 1672990"/>
                <a:gd name="connsiteY338" fmla="*/ 475879 h 1279978"/>
                <a:gd name="connsiteX339" fmla="*/ 715137 w 1672990"/>
                <a:gd name="connsiteY339" fmla="*/ 468173 h 1279978"/>
                <a:gd name="connsiteX340" fmla="*/ 701059 w 1672990"/>
                <a:gd name="connsiteY340" fmla="*/ 467268 h 1279978"/>
                <a:gd name="connsiteX341" fmla="*/ 691744 w 1672990"/>
                <a:gd name="connsiteY341" fmla="*/ 463077 h 1279978"/>
                <a:gd name="connsiteX342" fmla="*/ 677123 w 1672990"/>
                <a:gd name="connsiteY342" fmla="*/ 455304 h 1279978"/>
                <a:gd name="connsiteX343" fmla="*/ 665674 w 1672990"/>
                <a:gd name="connsiteY343" fmla="*/ 453962 h 1279978"/>
                <a:gd name="connsiteX344" fmla="*/ 661568 w 1672990"/>
                <a:gd name="connsiteY344" fmla="*/ 450799 h 1279978"/>
                <a:gd name="connsiteX345" fmla="*/ 654796 w 1672990"/>
                <a:gd name="connsiteY345" fmla="*/ 445589 h 1279978"/>
                <a:gd name="connsiteX346" fmla="*/ 639889 w 1672990"/>
                <a:gd name="connsiteY346" fmla="*/ 438817 h 1279978"/>
                <a:gd name="connsiteX347" fmla="*/ 632993 w 1672990"/>
                <a:gd name="connsiteY347" fmla="*/ 437988 h 1279978"/>
                <a:gd name="connsiteX348" fmla="*/ 621678 w 1672990"/>
                <a:gd name="connsiteY348" fmla="*/ 440455 h 1279978"/>
                <a:gd name="connsiteX349" fmla="*/ 613096 w 1672990"/>
                <a:gd name="connsiteY349" fmla="*/ 431216 h 1279978"/>
                <a:gd name="connsiteX350" fmla="*/ 610419 w 1672990"/>
                <a:gd name="connsiteY350" fmla="*/ 425558 h 1279978"/>
                <a:gd name="connsiteX351" fmla="*/ 606809 w 1672990"/>
                <a:gd name="connsiteY351" fmla="*/ 411794 h 1279978"/>
                <a:gd name="connsiteX352" fmla="*/ 603533 w 1672990"/>
                <a:gd name="connsiteY352" fmla="*/ 404908 h 1279978"/>
                <a:gd name="connsiteX353" fmla="*/ 592779 w 1672990"/>
                <a:gd name="connsiteY353" fmla="*/ 394716 h 1279978"/>
                <a:gd name="connsiteX354" fmla="*/ 581063 w 1672990"/>
                <a:gd name="connsiteY354" fmla="*/ 388763 h 1279978"/>
                <a:gd name="connsiteX355" fmla="*/ 579015 w 1672990"/>
                <a:gd name="connsiteY355" fmla="*/ 379867 h 1279978"/>
                <a:gd name="connsiteX356" fmla="*/ 569043 w 1672990"/>
                <a:gd name="connsiteY356" fmla="*/ 367179 h 1279978"/>
                <a:gd name="connsiteX357" fmla="*/ 569643 w 1672990"/>
                <a:gd name="connsiteY357" fmla="*/ 357283 h 1279978"/>
                <a:gd name="connsiteX358" fmla="*/ 568004 w 1672990"/>
                <a:gd name="connsiteY358" fmla="*/ 342138 h 1279978"/>
                <a:gd name="connsiteX359" fmla="*/ 565776 w 1672990"/>
                <a:gd name="connsiteY359" fmla="*/ 325879 h 1279978"/>
                <a:gd name="connsiteX360" fmla="*/ 566757 w 1672990"/>
                <a:gd name="connsiteY360" fmla="*/ 313487 h 1279978"/>
                <a:gd name="connsiteX361" fmla="*/ 568443 w 1672990"/>
                <a:gd name="connsiteY361" fmla="*/ 297475 h 1279978"/>
                <a:gd name="connsiteX362" fmla="*/ 574605 w 1672990"/>
                <a:gd name="connsiteY362" fmla="*/ 271501 h 1279978"/>
                <a:gd name="connsiteX363" fmla="*/ 549154 w 1672990"/>
                <a:gd name="connsiteY363" fmla="*/ 267367 h 1279978"/>
                <a:gd name="connsiteX364" fmla="*/ 514912 w 1672990"/>
                <a:gd name="connsiteY364" fmla="*/ 272320 h 1279978"/>
                <a:gd name="connsiteX365" fmla="*/ 491671 w 1672990"/>
                <a:gd name="connsiteY365" fmla="*/ 245345 h 1279978"/>
                <a:gd name="connsiteX366" fmla="*/ 461334 w 1672990"/>
                <a:gd name="connsiteY366" fmla="*/ 236525 h 1279978"/>
                <a:gd name="connsiteX367" fmla="*/ 434359 w 1672990"/>
                <a:gd name="connsiteY367" fmla="*/ 232658 h 1279978"/>
                <a:gd name="connsiteX368" fmla="*/ 377619 w 1672990"/>
                <a:gd name="connsiteY368" fmla="*/ 166573 h 1279978"/>
                <a:gd name="connsiteX369" fmla="*/ 369323 w 1672990"/>
                <a:gd name="connsiteY369" fmla="*/ 156010 h 1279978"/>
                <a:gd name="connsiteX370" fmla="*/ 359474 w 1672990"/>
                <a:gd name="connsiteY370" fmla="*/ 143437 h 1279978"/>
                <a:gd name="connsiteX371" fmla="*/ 339643 w 1672990"/>
                <a:gd name="connsiteY371" fmla="*/ 128549 h 1279978"/>
                <a:gd name="connsiteX372" fmla="*/ 320878 w 1672990"/>
                <a:gd name="connsiteY372" fmla="*/ 111471 h 1279978"/>
                <a:gd name="connsiteX373" fmla="*/ 313163 w 1672990"/>
                <a:gd name="connsiteY373" fmla="*/ 88364 h 1279978"/>
                <a:gd name="connsiteX374" fmla="*/ 293341 w 1672990"/>
                <a:gd name="connsiteY374" fmla="*/ 96069 h 1279978"/>
                <a:gd name="connsiteX375" fmla="*/ 288941 w 1672990"/>
                <a:gd name="connsiteY375" fmla="*/ 87249 h 1279978"/>
                <a:gd name="connsiteX376" fmla="*/ 268548 w 1672990"/>
                <a:gd name="connsiteY376" fmla="*/ 85058 h 1279978"/>
                <a:gd name="connsiteX377" fmla="*/ 253108 w 1672990"/>
                <a:gd name="connsiteY377" fmla="*/ 54731 h 1279978"/>
                <a:gd name="connsiteX378" fmla="*/ 238249 w 1672990"/>
                <a:gd name="connsiteY378" fmla="*/ 59703 h 1279978"/>
                <a:gd name="connsiteX379" fmla="*/ 231067 w 1672990"/>
                <a:gd name="connsiteY379" fmla="*/ 42062 h 1279978"/>
                <a:gd name="connsiteX380" fmla="*/ 200768 w 1672990"/>
                <a:gd name="connsiteY380" fmla="*/ 23346 h 1279978"/>
                <a:gd name="connsiteX381" fmla="*/ 180365 w 1672990"/>
                <a:gd name="connsiteY381" fmla="*/ 12840 h 1279978"/>
                <a:gd name="connsiteX382" fmla="*/ 167973 w 1672990"/>
                <a:gd name="connsiteY382" fmla="*/ 0 h 1279978"/>
                <a:gd name="connsiteX383" fmla="*/ 163373 w 1672990"/>
                <a:gd name="connsiteY383" fmla="*/ 4801 h 1279978"/>
                <a:gd name="connsiteX384" fmla="*/ 158010 w 1672990"/>
                <a:gd name="connsiteY384" fmla="*/ 4058 h 1279978"/>
                <a:gd name="connsiteX385" fmla="*/ 154277 w 1672990"/>
                <a:gd name="connsiteY385" fmla="*/ 2381 h 1279978"/>
                <a:gd name="connsiteX386" fmla="*/ 151695 w 1672990"/>
                <a:gd name="connsiteY386" fmla="*/ 2943 h 1279978"/>
                <a:gd name="connsiteX387" fmla="*/ 128911 w 1672990"/>
                <a:gd name="connsiteY387" fmla="*/ 22365 h 1279978"/>
                <a:gd name="connsiteX388" fmla="*/ 125425 w 1672990"/>
                <a:gd name="connsiteY388" fmla="*/ 30899 h 1279978"/>
                <a:gd name="connsiteX389" fmla="*/ 117205 w 1672990"/>
                <a:gd name="connsiteY389" fmla="*/ 39234 h 1279978"/>
                <a:gd name="connsiteX390" fmla="*/ 107642 w 1672990"/>
                <a:gd name="connsiteY390" fmla="*/ 38938 h 1279978"/>
                <a:gd name="connsiteX391" fmla="*/ 103575 w 1672990"/>
                <a:gd name="connsiteY391" fmla="*/ 39976 h 1279978"/>
                <a:gd name="connsiteX392" fmla="*/ 86906 w 1672990"/>
                <a:gd name="connsiteY392" fmla="*/ 50883 h 1279978"/>
                <a:gd name="connsiteX393" fmla="*/ 80058 w 1672990"/>
                <a:gd name="connsiteY393" fmla="*/ 54245 h 1279978"/>
                <a:gd name="connsiteX394" fmla="*/ 76000 w 1672990"/>
                <a:gd name="connsiteY394" fmla="*/ 59217 h 1279978"/>
                <a:gd name="connsiteX395" fmla="*/ 60808 w 1672990"/>
                <a:gd name="connsiteY395" fmla="*/ 57360 h 1279978"/>
                <a:gd name="connsiteX396" fmla="*/ 49521 w 1672990"/>
                <a:gd name="connsiteY396" fmla="*/ 62903 h 1279978"/>
                <a:gd name="connsiteX397" fmla="*/ 46730 w 1672990"/>
                <a:gd name="connsiteY397" fmla="*/ 62713 h 1279978"/>
                <a:gd name="connsiteX398" fmla="*/ 40157 w 1672990"/>
                <a:gd name="connsiteY398" fmla="*/ 71904 h 1279978"/>
                <a:gd name="connsiteX399" fmla="*/ 34242 w 1672990"/>
                <a:gd name="connsiteY399" fmla="*/ 81877 h 1279978"/>
                <a:gd name="connsiteX400" fmla="*/ 31947 w 1672990"/>
                <a:gd name="connsiteY400" fmla="*/ 88725 h 1279978"/>
                <a:gd name="connsiteX401" fmla="*/ 27708 w 1672990"/>
                <a:gd name="connsiteY401" fmla="*/ 91030 h 1279978"/>
                <a:gd name="connsiteX402" fmla="*/ 22984 w 1672990"/>
                <a:gd name="connsiteY402" fmla="*/ 98431 h 1279978"/>
                <a:gd name="connsiteX403" fmla="*/ 14773 w 1672990"/>
                <a:gd name="connsiteY403" fmla="*/ 103718 h 1279978"/>
                <a:gd name="connsiteX404" fmla="*/ 11792 w 1672990"/>
                <a:gd name="connsiteY404" fmla="*/ 110004 h 1279978"/>
                <a:gd name="connsiteX405" fmla="*/ 6163 w 1672990"/>
                <a:gd name="connsiteY405" fmla="*/ 114624 h 127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1672990" h="1279978">
                  <a:moveTo>
                    <a:pt x="6163" y="114624"/>
                  </a:moveTo>
                  <a:lnTo>
                    <a:pt x="2181" y="134645"/>
                  </a:lnTo>
                  <a:lnTo>
                    <a:pt x="0" y="153410"/>
                  </a:lnTo>
                  <a:lnTo>
                    <a:pt x="2181" y="167697"/>
                  </a:lnTo>
                  <a:lnTo>
                    <a:pt x="26441" y="167697"/>
                  </a:lnTo>
                  <a:lnTo>
                    <a:pt x="44091" y="165506"/>
                  </a:lnTo>
                  <a:lnTo>
                    <a:pt x="69428" y="162192"/>
                  </a:lnTo>
                  <a:lnTo>
                    <a:pt x="83753" y="171012"/>
                  </a:lnTo>
                  <a:lnTo>
                    <a:pt x="90278" y="184033"/>
                  </a:lnTo>
                  <a:lnTo>
                    <a:pt x="92535" y="188633"/>
                  </a:lnTo>
                  <a:lnTo>
                    <a:pt x="88144" y="207350"/>
                  </a:lnTo>
                  <a:lnTo>
                    <a:pt x="85963" y="225000"/>
                  </a:lnTo>
                  <a:lnTo>
                    <a:pt x="105794" y="243716"/>
                  </a:lnTo>
                  <a:lnTo>
                    <a:pt x="116805" y="265776"/>
                  </a:lnTo>
                  <a:lnTo>
                    <a:pt x="137703" y="299933"/>
                  </a:lnTo>
                  <a:lnTo>
                    <a:pt x="148714" y="323040"/>
                  </a:lnTo>
                  <a:lnTo>
                    <a:pt x="154257" y="343986"/>
                  </a:lnTo>
                  <a:lnTo>
                    <a:pt x="144313" y="363817"/>
                  </a:lnTo>
                  <a:lnTo>
                    <a:pt x="149819" y="393544"/>
                  </a:lnTo>
                  <a:lnTo>
                    <a:pt x="164144" y="428806"/>
                  </a:lnTo>
                  <a:lnTo>
                    <a:pt x="176260" y="458534"/>
                  </a:lnTo>
                  <a:lnTo>
                    <a:pt x="205988" y="487194"/>
                  </a:lnTo>
                  <a:lnTo>
                    <a:pt x="204349" y="510340"/>
                  </a:lnTo>
                  <a:lnTo>
                    <a:pt x="205988" y="536239"/>
                  </a:lnTo>
                  <a:lnTo>
                    <a:pt x="190595" y="546697"/>
                  </a:lnTo>
                  <a:lnTo>
                    <a:pt x="191662" y="561585"/>
                  </a:lnTo>
                  <a:lnTo>
                    <a:pt x="193338" y="584730"/>
                  </a:lnTo>
                  <a:lnTo>
                    <a:pt x="190024" y="607847"/>
                  </a:lnTo>
                  <a:lnTo>
                    <a:pt x="198844" y="608409"/>
                  </a:lnTo>
                  <a:lnTo>
                    <a:pt x="206559" y="613381"/>
                  </a:lnTo>
                  <a:lnTo>
                    <a:pt x="203149" y="626231"/>
                  </a:lnTo>
                  <a:lnTo>
                    <a:pt x="195558" y="634270"/>
                  </a:lnTo>
                  <a:lnTo>
                    <a:pt x="200320" y="652701"/>
                  </a:lnTo>
                  <a:lnTo>
                    <a:pt x="206873" y="665636"/>
                  </a:lnTo>
                  <a:lnTo>
                    <a:pt x="209207" y="686657"/>
                  </a:lnTo>
                  <a:lnTo>
                    <a:pt x="209874" y="709765"/>
                  </a:lnTo>
                  <a:lnTo>
                    <a:pt x="192224" y="714747"/>
                  </a:lnTo>
                  <a:lnTo>
                    <a:pt x="188852" y="722490"/>
                  </a:lnTo>
                  <a:lnTo>
                    <a:pt x="169640" y="722414"/>
                  </a:lnTo>
                  <a:lnTo>
                    <a:pt x="154734" y="729777"/>
                  </a:lnTo>
                  <a:lnTo>
                    <a:pt x="134493" y="744588"/>
                  </a:lnTo>
                  <a:lnTo>
                    <a:pt x="119301" y="757466"/>
                  </a:lnTo>
                  <a:lnTo>
                    <a:pt x="106413" y="766801"/>
                  </a:lnTo>
                  <a:lnTo>
                    <a:pt x="86954" y="770706"/>
                  </a:lnTo>
                  <a:lnTo>
                    <a:pt x="68237" y="779640"/>
                  </a:lnTo>
                  <a:lnTo>
                    <a:pt x="56169" y="789794"/>
                  </a:lnTo>
                  <a:lnTo>
                    <a:pt x="47215" y="801481"/>
                  </a:lnTo>
                  <a:lnTo>
                    <a:pt x="41796" y="824065"/>
                  </a:lnTo>
                  <a:lnTo>
                    <a:pt x="36328" y="834943"/>
                  </a:lnTo>
                  <a:lnTo>
                    <a:pt x="37405" y="844839"/>
                  </a:lnTo>
                  <a:lnTo>
                    <a:pt x="49521" y="843725"/>
                  </a:lnTo>
                  <a:lnTo>
                    <a:pt x="63846" y="853088"/>
                  </a:lnTo>
                  <a:lnTo>
                    <a:pt x="67704" y="865775"/>
                  </a:lnTo>
                  <a:lnTo>
                    <a:pt x="83106" y="877881"/>
                  </a:lnTo>
                  <a:lnTo>
                    <a:pt x="96860" y="880634"/>
                  </a:lnTo>
                  <a:lnTo>
                    <a:pt x="106232" y="889454"/>
                  </a:lnTo>
                  <a:lnTo>
                    <a:pt x="113938" y="900465"/>
                  </a:lnTo>
                  <a:lnTo>
                    <a:pt x="134884" y="904894"/>
                  </a:lnTo>
                  <a:lnTo>
                    <a:pt x="153038" y="914791"/>
                  </a:lnTo>
                  <a:lnTo>
                    <a:pt x="170117" y="920858"/>
                  </a:lnTo>
                  <a:lnTo>
                    <a:pt x="187757" y="922534"/>
                  </a:lnTo>
                  <a:lnTo>
                    <a:pt x="196015" y="934641"/>
                  </a:lnTo>
                  <a:lnTo>
                    <a:pt x="198196" y="945137"/>
                  </a:lnTo>
                  <a:lnTo>
                    <a:pt x="205388" y="956672"/>
                  </a:lnTo>
                  <a:lnTo>
                    <a:pt x="211541" y="956672"/>
                  </a:lnTo>
                  <a:lnTo>
                    <a:pt x="219799" y="964387"/>
                  </a:lnTo>
                  <a:lnTo>
                    <a:pt x="226409" y="968664"/>
                  </a:lnTo>
                  <a:lnTo>
                    <a:pt x="237172" y="974655"/>
                  </a:lnTo>
                  <a:lnTo>
                    <a:pt x="243078" y="983142"/>
                  </a:lnTo>
                  <a:lnTo>
                    <a:pt x="246650" y="987828"/>
                  </a:lnTo>
                  <a:lnTo>
                    <a:pt x="254422" y="984590"/>
                  </a:lnTo>
                  <a:lnTo>
                    <a:pt x="259023" y="982170"/>
                  </a:lnTo>
                  <a:lnTo>
                    <a:pt x="268291" y="982285"/>
                  </a:lnTo>
                  <a:lnTo>
                    <a:pt x="275282" y="980313"/>
                  </a:lnTo>
                  <a:lnTo>
                    <a:pt x="281111" y="982170"/>
                  </a:lnTo>
                  <a:lnTo>
                    <a:pt x="288465" y="983685"/>
                  </a:lnTo>
                  <a:lnTo>
                    <a:pt x="292446" y="978846"/>
                  </a:lnTo>
                  <a:lnTo>
                    <a:pt x="295647" y="973227"/>
                  </a:lnTo>
                  <a:lnTo>
                    <a:pt x="303905" y="972112"/>
                  </a:lnTo>
                  <a:lnTo>
                    <a:pt x="312687" y="974531"/>
                  </a:lnTo>
                  <a:lnTo>
                    <a:pt x="319869" y="975979"/>
                  </a:lnTo>
                  <a:lnTo>
                    <a:pt x="324717" y="976198"/>
                  </a:lnTo>
                  <a:lnTo>
                    <a:pt x="325460" y="978827"/>
                  </a:lnTo>
                  <a:lnTo>
                    <a:pt x="330546" y="981542"/>
                  </a:lnTo>
                  <a:lnTo>
                    <a:pt x="337442" y="985190"/>
                  </a:lnTo>
                  <a:lnTo>
                    <a:pt x="343186" y="983066"/>
                  </a:lnTo>
                  <a:lnTo>
                    <a:pt x="349215" y="976817"/>
                  </a:lnTo>
                  <a:lnTo>
                    <a:pt x="354101" y="968931"/>
                  </a:lnTo>
                  <a:lnTo>
                    <a:pt x="358492" y="964759"/>
                  </a:lnTo>
                  <a:lnTo>
                    <a:pt x="366379" y="966978"/>
                  </a:lnTo>
                  <a:lnTo>
                    <a:pt x="375656" y="969521"/>
                  </a:lnTo>
                  <a:lnTo>
                    <a:pt x="380295" y="967292"/>
                  </a:lnTo>
                  <a:lnTo>
                    <a:pt x="382838" y="965073"/>
                  </a:lnTo>
                  <a:lnTo>
                    <a:pt x="388496" y="965264"/>
                  </a:lnTo>
                  <a:lnTo>
                    <a:pt x="396383" y="964559"/>
                  </a:lnTo>
                  <a:lnTo>
                    <a:pt x="408404" y="960206"/>
                  </a:lnTo>
                  <a:lnTo>
                    <a:pt x="417033" y="959910"/>
                  </a:lnTo>
                  <a:lnTo>
                    <a:pt x="425120" y="962139"/>
                  </a:lnTo>
                  <a:lnTo>
                    <a:pt x="431149" y="961844"/>
                  </a:lnTo>
                  <a:lnTo>
                    <a:pt x="436245" y="962139"/>
                  </a:lnTo>
                  <a:lnTo>
                    <a:pt x="443427" y="960577"/>
                  </a:lnTo>
                  <a:lnTo>
                    <a:pt x="448599" y="960092"/>
                  </a:lnTo>
                  <a:lnTo>
                    <a:pt x="451799" y="961168"/>
                  </a:lnTo>
                  <a:lnTo>
                    <a:pt x="456076" y="965730"/>
                  </a:lnTo>
                  <a:lnTo>
                    <a:pt x="463296" y="972664"/>
                  </a:lnTo>
                  <a:lnTo>
                    <a:pt x="465763" y="978494"/>
                  </a:lnTo>
                  <a:lnTo>
                    <a:pt x="467516" y="984237"/>
                  </a:lnTo>
                  <a:lnTo>
                    <a:pt x="467849" y="989781"/>
                  </a:lnTo>
                  <a:lnTo>
                    <a:pt x="465915" y="998858"/>
                  </a:lnTo>
                  <a:lnTo>
                    <a:pt x="467306" y="1007974"/>
                  </a:lnTo>
                  <a:lnTo>
                    <a:pt x="471697" y="1019794"/>
                  </a:lnTo>
                  <a:lnTo>
                    <a:pt x="475840" y="1031624"/>
                  </a:lnTo>
                  <a:lnTo>
                    <a:pt x="481917" y="1036606"/>
                  </a:lnTo>
                  <a:lnTo>
                    <a:pt x="493233" y="1042359"/>
                  </a:lnTo>
                  <a:lnTo>
                    <a:pt x="494090" y="1054227"/>
                  </a:lnTo>
                  <a:lnTo>
                    <a:pt x="498738" y="1057723"/>
                  </a:lnTo>
                  <a:lnTo>
                    <a:pt x="500120" y="1059285"/>
                  </a:lnTo>
                  <a:lnTo>
                    <a:pt x="502501" y="1064676"/>
                  </a:lnTo>
                  <a:lnTo>
                    <a:pt x="504225" y="1068619"/>
                  </a:lnTo>
                  <a:lnTo>
                    <a:pt x="507721" y="1076382"/>
                  </a:lnTo>
                  <a:lnTo>
                    <a:pt x="513179" y="1080287"/>
                  </a:lnTo>
                  <a:lnTo>
                    <a:pt x="526609" y="1079688"/>
                  </a:lnTo>
                  <a:lnTo>
                    <a:pt x="535762" y="1080878"/>
                  </a:lnTo>
                  <a:lnTo>
                    <a:pt x="541963" y="1088279"/>
                  </a:lnTo>
                  <a:lnTo>
                    <a:pt x="547259" y="1098004"/>
                  </a:lnTo>
                  <a:lnTo>
                    <a:pt x="549602" y="1108348"/>
                  </a:lnTo>
                  <a:lnTo>
                    <a:pt x="549602" y="1113225"/>
                  </a:lnTo>
                  <a:lnTo>
                    <a:pt x="554069" y="1117321"/>
                  </a:lnTo>
                  <a:lnTo>
                    <a:pt x="555050" y="1126484"/>
                  </a:lnTo>
                  <a:lnTo>
                    <a:pt x="557394" y="1135028"/>
                  </a:lnTo>
                  <a:lnTo>
                    <a:pt x="558375" y="1148648"/>
                  </a:lnTo>
                  <a:lnTo>
                    <a:pt x="555832" y="1160345"/>
                  </a:lnTo>
                  <a:lnTo>
                    <a:pt x="553898" y="1169508"/>
                  </a:lnTo>
                  <a:lnTo>
                    <a:pt x="552507" y="1178452"/>
                  </a:lnTo>
                  <a:lnTo>
                    <a:pt x="555050" y="1184120"/>
                  </a:lnTo>
                  <a:lnTo>
                    <a:pt x="563423" y="1195435"/>
                  </a:lnTo>
                  <a:lnTo>
                    <a:pt x="572015" y="1202617"/>
                  </a:lnTo>
                  <a:lnTo>
                    <a:pt x="577434" y="1207132"/>
                  </a:lnTo>
                  <a:lnTo>
                    <a:pt x="580558" y="1208894"/>
                  </a:lnTo>
                  <a:lnTo>
                    <a:pt x="583682" y="1215095"/>
                  </a:lnTo>
                  <a:lnTo>
                    <a:pt x="588731" y="1221915"/>
                  </a:lnTo>
                  <a:lnTo>
                    <a:pt x="589102" y="1223886"/>
                  </a:lnTo>
                  <a:lnTo>
                    <a:pt x="595341" y="1225439"/>
                  </a:lnTo>
                  <a:lnTo>
                    <a:pt x="607038" y="1226963"/>
                  </a:lnTo>
                  <a:lnTo>
                    <a:pt x="613858" y="1226963"/>
                  </a:lnTo>
                  <a:lnTo>
                    <a:pt x="616448" y="1225153"/>
                  </a:lnTo>
                  <a:lnTo>
                    <a:pt x="618296" y="1223886"/>
                  </a:lnTo>
                  <a:lnTo>
                    <a:pt x="622573" y="1216486"/>
                  </a:lnTo>
                  <a:lnTo>
                    <a:pt x="625888" y="1209875"/>
                  </a:lnTo>
                  <a:lnTo>
                    <a:pt x="630203" y="1203427"/>
                  </a:lnTo>
                  <a:lnTo>
                    <a:pt x="635823" y="1198379"/>
                  </a:lnTo>
                  <a:lnTo>
                    <a:pt x="643461" y="1197397"/>
                  </a:lnTo>
                  <a:lnTo>
                    <a:pt x="652986" y="1201493"/>
                  </a:lnTo>
                  <a:lnTo>
                    <a:pt x="662511" y="1200893"/>
                  </a:lnTo>
                  <a:lnTo>
                    <a:pt x="670312" y="1195054"/>
                  </a:lnTo>
                  <a:lnTo>
                    <a:pt x="678571" y="1189673"/>
                  </a:lnTo>
                  <a:lnTo>
                    <a:pt x="684638" y="1184167"/>
                  </a:lnTo>
                  <a:lnTo>
                    <a:pt x="689601" y="1182072"/>
                  </a:lnTo>
                  <a:lnTo>
                    <a:pt x="694963" y="1186348"/>
                  </a:lnTo>
                  <a:lnTo>
                    <a:pt x="701735" y="1191035"/>
                  </a:lnTo>
                  <a:lnTo>
                    <a:pt x="707650" y="1191854"/>
                  </a:lnTo>
                  <a:lnTo>
                    <a:pt x="715366" y="1190873"/>
                  </a:lnTo>
                  <a:lnTo>
                    <a:pt x="720462" y="1192806"/>
                  </a:lnTo>
                  <a:lnTo>
                    <a:pt x="725262" y="1198559"/>
                  </a:lnTo>
                  <a:lnTo>
                    <a:pt x="726529" y="1209980"/>
                  </a:lnTo>
                  <a:lnTo>
                    <a:pt x="727977" y="1215514"/>
                  </a:lnTo>
                  <a:lnTo>
                    <a:pt x="734215" y="1224448"/>
                  </a:lnTo>
                  <a:lnTo>
                    <a:pt x="735121" y="1228839"/>
                  </a:lnTo>
                  <a:lnTo>
                    <a:pt x="739102" y="1237917"/>
                  </a:lnTo>
                  <a:lnTo>
                    <a:pt x="744350" y="1240260"/>
                  </a:lnTo>
                  <a:lnTo>
                    <a:pt x="746941" y="1243013"/>
                  </a:lnTo>
                  <a:lnTo>
                    <a:pt x="750266" y="1250451"/>
                  </a:lnTo>
                  <a:lnTo>
                    <a:pt x="751246" y="1261043"/>
                  </a:lnTo>
                  <a:lnTo>
                    <a:pt x="746979" y="1270273"/>
                  </a:lnTo>
                  <a:lnTo>
                    <a:pt x="747265" y="1273026"/>
                  </a:lnTo>
                  <a:lnTo>
                    <a:pt x="749446" y="1277169"/>
                  </a:lnTo>
                  <a:lnTo>
                    <a:pt x="754694" y="1278150"/>
                  </a:lnTo>
                  <a:lnTo>
                    <a:pt x="757647" y="1278188"/>
                  </a:lnTo>
                  <a:lnTo>
                    <a:pt x="760114" y="1279979"/>
                  </a:lnTo>
                  <a:lnTo>
                    <a:pt x="763315" y="1274597"/>
                  </a:lnTo>
                  <a:lnTo>
                    <a:pt x="759248" y="1271883"/>
                  </a:lnTo>
                  <a:lnTo>
                    <a:pt x="763857" y="1270740"/>
                  </a:lnTo>
                  <a:lnTo>
                    <a:pt x="768830" y="1272083"/>
                  </a:lnTo>
                  <a:lnTo>
                    <a:pt x="776088" y="1268473"/>
                  </a:lnTo>
                  <a:lnTo>
                    <a:pt x="792099" y="1260253"/>
                  </a:lnTo>
                  <a:lnTo>
                    <a:pt x="805034" y="1256024"/>
                  </a:lnTo>
                  <a:lnTo>
                    <a:pt x="811968" y="1255576"/>
                  </a:lnTo>
                  <a:lnTo>
                    <a:pt x="819769" y="1261405"/>
                  </a:lnTo>
                  <a:lnTo>
                    <a:pt x="828399" y="1266053"/>
                  </a:lnTo>
                  <a:lnTo>
                    <a:pt x="834190" y="1268635"/>
                  </a:lnTo>
                  <a:lnTo>
                    <a:pt x="857888" y="1247794"/>
                  </a:lnTo>
                  <a:lnTo>
                    <a:pt x="878786" y="1229335"/>
                  </a:lnTo>
                  <a:lnTo>
                    <a:pt x="879034" y="1229135"/>
                  </a:lnTo>
                  <a:lnTo>
                    <a:pt x="944594" y="1172689"/>
                  </a:lnTo>
                  <a:lnTo>
                    <a:pt x="955910" y="1156916"/>
                  </a:lnTo>
                  <a:lnTo>
                    <a:pt x="961368" y="1149239"/>
                  </a:lnTo>
                  <a:lnTo>
                    <a:pt x="965140" y="1143952"/>
                  </a:lnTo>
                  <a:lnTo>
                    <a:pt x="970721" y="1135980"/>
                  </a:lnTo>
                  <a:lnTo>
                    <a:pt x="980951" y="1121855"/>
                  </a:lnTo>
                  <a:lnTo>
                    <a:pt x="1002868" y="1090041"/>
                  </a:lnTo>
                  <a:lnTo>
                    <a:pt x="1028443" y="1056256"/>
                  </a:lnTo>
                  <a:lnTo>
                    <a:pt x="1032834" y="1050465"/>
                  </a:lnTo>
                  <a:lnTo>
                    <a:pt x="1045769" y="1034729"/>
                  </a:lnTo>
                  <a:lnTo>
                    <a:pt x="1061057" y="1016203"/>
                  </a:lnTo>
                  <a:lnTo>
                    <a:pt x="1062847" y="987219"/>
                  </a:lnTo>
                  <a:lnTo>
                    <a:pt x="1109091" y="986285"/>
                  </a:lnTo>
                  <a:lnTo>
                    <a:pt x="1114302" y="967454"/>
                  </a:lnTo>
                  <a:lnTo>
                    <a:pt x="1126693" y="927221"/>
                  </a:lnTo>
                  <a:lnTo>
                    <a:pt x="1136552" y="890978"/>
                  </a:lnTo>
                  <a:lnTo>
                    <a:pt x="1147829" y="893102"/>
                  </a:lnTo>
                  <a:lnTo>
                    <a:pt x="1152182" y="879519"/>
                  </a:lnTo>
                  <a:lnTo>
                    <a:pt x="1160364" y="856526"/>
                  </a:lnTo>
                  <a:lnTo>
                    <a:pt x="1174080" y="856678"/>
                  </a:lnTo>
                  <a:lnTo>
                    <a:pt x="1187958" y="875929"/>
                  </a:lnTo>
                  <a:lnTo>
                    <a:pt x="1201341" y="876300"/>
                  </a:lnTo>
                  <a:lnTo>
                    <a:pt x="1209465" y="874700"/>
                  </a:lnTo>
                  <a:lnTo>
                    <a:pt x="1219686" y="870347"/>
                  </a:lnTo>
                  <a:lnTo>
                    <a:pt x="1234469" y="880320"/>
                  </a:lnTo>
                  <a:lnTo>
                    <a:pt x="1243089" y="882177"/>
                  </a:lnTo>
                  <a:lnTo>
                    <a:pt x="1250604" y="880653"/>
                  </a:lnTo>
                  <a:lnTo>
                    <a:pt x="1258043" y="865213"/>
                  </a:lnTo>
                  <a:lnTo>
                    <a:pt x="1262024" y="863727"/>
                  </a:lnTo>
                  <a:lnTo>
                    <a:pt x="1264739" y="854402"/>
                  </a:lnTo>
                  <a:lnTo>
                    <a:pt x="1271721" y="850868"/>
                  </a:lnTo>
                  <a:lnTo>
                    <a:pt x="1274474" y="843505"/>
                  </a:lnTo>
                  <a:lnTo>
                    <a:pt x="1282237" y="837257"/>
                  </a:lnTo>
                  <a:lnTo>
                    <a:pt x="1282608" y="824417"/>
                  </a:lnTo>
                  <a:lnTo>
                    <a:pt x="1288437" y="816607"/>
                  </a:lnTo>
                  <a:lnTo>
                    <a:pt x="1292342" y="803358"/>
                  </a:lnTo>
                  <a:lnTo>
                    <a:pt x="1304039" y="792861"/>
                  </a:lnTo>
                  <a:lnTo>
                    <a:pt x="1305601" y="782336"/>
                  </a:lnTo>
                  <a:lnTo>
                    <a:pt x="1313774" y="774564"/>
                  </a:lnTo>
                  <a:lnTo>
                    <a:pt x="1316889" y="770668"/>
                  </a:lnTo>
                  <a:lnTo>
                    <a:pt x="1320584" y="767715"/>
                  </a:lnTo>
                  <a:lnTo>
                    <a:pt x="1322308" y="771620"/>
                  </a:lnTo>
                  <a:lnTo>
                    <a:pt x="1324889" y="777459"/>
                  </a:lnTo>
                  <a:lnTo>
                    <a:pt x="1329404" y="787394"/>
                  </a:lnTo>
                  <a:lnTo>
                    <a:pt x="1333090" y="792861"/>
                  </a:lnTo>
                  <a:lnTo>
                    <a:pt x="1348692" y="791956"/>
                  </a:lnTo>
                  <a:lnTo>
                    <a:pt x="1360761" y="787270"/>
                  </a:lnTo>
                  <a:lnTo>
                    <a:pt x="1385840" y="768144"/>
                  </a:lnTo>
                  <a:lnTo>
                    <a:pt x="1391679" y="772754"/>
                  </a:lnTo>
                  <a:lnTo>
                    <a:pt x="1404604" y="767505"/>
                  </a:lnTo>
                  <a:lnTo>
                    <a:pt x="1429407" y="762209"/>
                  </a:lnTo>
                  <a:lnTo>
                    <a:pt x="1427997" y="771411"/>
                  </a:lnTo>
                  <a:lnTo>
                    <a:pt x="1434856" y="771897"/>
                  </a:lnTo>
                  <a:lnTo>
                    <a:pt x="1455792" y="773202"/>
                  </a:lnTo>
                  <a:lnTo>
                    <a:pt x="1458706" y="767915"/>
                  </a:lnTo>
                  <a:lnTo>
                    <a:pt x="1463592" y="764496"/>
                  </a:lnTo>
                  <a:lnTo>
                    <a:pt x="1471631" y="762191"/>
                  </a:lnTo>
                  <a:lnTo>
                    <a:pt x="1480461" y="752885"/>
                  </a:lnTo>
                  <a:lnTo>
                    <a:pt x="1470775" y="748455"/>
                  </a:lnTo>
                  <a:lnTo>
                    <a:pt x="1470441" y="742245"/>
                  </a:lnTo>
                  <a:lnTo>
                    <a:pt x="1474546" y="728405"/>
                  </a:lnTo>
                  <a:lnTo>
                    <a:pt x="1479147" y="721633"/>
                  </a:lnTo>
                  <a:lnTo>
                    <a:pt x="1485224" y="718880"/>
                  </a:lnTo>
                  <a:lnTo>
                    <a:pt x="1491387" y="709203"/>
                  </a:lnTo>
                  <a:lnTo>
                    <a:pt x="1495244" y="706222"/>
                  </a:lnTo>
                  <a:lnTo>
                    <a:pt x="1500835" y="694392"/>
                  </a:lnTo>
                  <a:lnTo>
                    <a:pt x="1509418" y="683676"/>
                  </a:lnTo>
                  <a:lnTo>
                    <a:pt x="1531220" y="682123"/>
                  </a:lnTo>
                  <a:lnTo>
                    <a:pt x="1556919" y="671208"/>
                  </a:lnTo>
                  <a:lnTo>
                    <a:pt x="1567063" y="676637"/>
                  </a:lnTo>
                  <a:lnTo>
                    <a:pt x="1578759" y="676637"/>
                  </a:lnTo>
                  <a:lnTo>
                    <a:pt x="1585751" y="664159"/>
                  </a:lnTo>
                  <a:lnTo>
                    <a:pt x="1607953" y="655415"/>
                  </a:lnTo>
                  <a:lnTo>
                    <a:pt x="1608325" y="647043"/>
                  </a:lnTo>
                  <a:lnTo>
                    <a:pt x="1672990" y="647043"/>
                  </a:lnTo>
                  <a:lnTo>
                    <a:pt x="1672295" y="633536"/>
                  </a:lnTo>
                  <a:lnTo>
                    <a:pt x="1669457" y="577948"/>
                  </a:lnTo>
                  <a:lnTo>
                    <a:pt x="1668390" y="510750"/>
                  </a:lnTo>
                  <a:lnTo>
                    <a:pt x="1666085" y="463982"/>
                  </a:lnTo>
                  <a:lnTo>
                    <a:pt x="1665189" y="445494"/>
                  </a:lnTo>
                  <a:lnTo>
                    <a:pt x="1607096" y="459162"/>
                  </a:lnTo>
                  <a:lnTo>
                    <a:pt x="1569977" y="470211"/>
                  </a:lnTo>
                  <a:lnTo>
                    <a:pt x="1563033" y="471811"/>
                  </a:lnTo>
                  <a:lnTo>
                    <a:pt x="1538030" y="478831"/>
                  </a:lnTo>
                  <a:lnTo>
                    <a:pt x="1524638" y="481432"/>
                  </a:lnTo>
                  <a:lnTo>
                    <a:pt x="1513303" y="484022"/>
                  </a:lnTo>
                  <a:lnTo>
                    <a:pt x="1507608" y="482641"/>
                  </a:lnTo>
                  <a:lnTo>
                    <a:pt x="1504693" y="481975"/>
                  </a:lnTo>
                  <a:lnTo>
                    <a:pt x="1497387" y="477136"/>
                  </a:lnTo>
                  <a:lnTo>
                    <a:pt x="1489262" y="471849"/>
                  </a:lnTo>
                  <a:lnTo>
                    <a:pt x="1484748" y="467678"/>
                  </a:lnTo>
                  <a:lnTo>
                    <a:pt x="1481509" y="452323"/>
                  </a:lnTo>
                  <a:lnTo>
                    <a:pt x="1457535" y="436759"/>
                  </a:lnTo>
                  <a:lnTo>
                    <a:pt x="1425188" y="412204"/>
                  </a:lnTo>
                  <a:lnTo>
                    <a:pt x="1412348" y="393525"/>
                  </a:lnTo>
                  <a:lnTo>
                    <a:pt x="1395965" y="378133"/>
                  </a:lnTo>
                  <a:lnTo>
                    <a:pt x="1375125" y="361007"/>
                  </a:lnTo>
                  <a:lnTo>
                    <a:pt x="1354684" y="339776"/>
                  </a:lnTo>
                  <a:lnTo>
                    <a:pt x="1334405" y="314658"/>
                  </a:lnTo>
                  <a:lnTo>
                    <a:pt x="1311821" y="284855"/>
                  </a:lnTo>
                  <a:lnTo>
                    <a:pt x="1297210" y="264319"/>
                  </a:lnTo>
                  <a:lnTo>
                    <a:pt x="1241327" y="306438"/>
                  </a:lnTo>
                  <a:lnTo>
                    <a:pt x="1231840" y="318868"/>
                  </a:lnTo>
                  <a:lnTo>
                    <a:pt x="1222801" y="335166"/>
                  </a:lnTo>
                  <a:lnTo>
                    <a:pt x="1212676" y="357673"/>
                  </a:lnTo>
                  <a:lnTo>
                    <a:pt x="1205484" y="373113"/>
                  </a:lnTo>
                  <a:lnTo>
                    <a:pt x="1195845" y="386325"/>
                  </a:lnTo>
                  <a:lnTo>
                    <a:pt x="1169937" y="410547"/>
                  </a:lnTo>
                  <a:lnTo>
                    <a:pt x="1136075" y="441427"/>
                  </a:lnTo>
                  <a:lnTo>
                    <a:pt x="1120026" y="456790"/>
                  </a:lnTo>
                  <a:lnTo>
                    <a:pt x="1106929" y="473297"/>
                  </a:lnTo>
                  <a:lnTo>
                    <a:pt x="1096832" y="488042"/>
                  </a:lnTo>
                  <a:lnTo>
                    <a:pt x="1086564" y="502406"/>
                  </a:lnTo>
                  <a:lnTo>
                    <a:pt x="1076745" y="515655"/>
                  </a:lnTo>
                  <a:lnTo>
                    <a:pt x="1069315" y="522018"/>
                  </a:lnTo>
                  <a:lnTo>
                    <a:pt x="1038149" y="542592"/>
                  </a:lnTo>
                  <a:lnTo>
                    <a:pt x="998077" y="572243"/>
                  </a:lnTo>
                  <a:lnTo>
                    <a:pt x="962854" y="595074"/>
                  </a:lnTo>
                  <a:lnTo>
                    <a:pt x="957758" y="597170"/>
                  </a:lnTo>
                  <a:lnTo>
                    <a:pt x="955539" y="593512"/>
                  </a:lnTo>
                  <a:lnTo>
                    <a:pt x="955701" y="586254"/>
                  </a:lnTo>
                  <a:lnTo>
                    <a:pt x="955100" y="560803"/>
                  </a:lnTo>
                  <a:lnTo>
                    <a:pt x="953005" y="526980"/>
                  </a:lnTo>
                  <a:lnTo>
                    <a:pt x="948538" y="526485"/>
                  </a:lnTo>
                  <a:lnTo>
                    <a:pt x="933955" y="525380"/>
                  </a:lnTo>
                  <a:lnTo>
                    <a:pt x="922953" y="522056"/>
                  </a:lnTo>
                  <a:lnTo>
                    <a:pt x="905866" y="522351"/>
                  </a:lnTo>
                  <a:lnTo>
                    <a:pt x="891540" y="519303"/>
                  </a:lnTo>
                  <a:lnTo>
                    <a:pt x="886863" y="523170"/>
                  </a:lnTo>
                  <a:lnTo>
                    <a:pt x="884358" y="530057"/>
                  </a:lnTo>
                  <a:lnTo>
                    <a:pt x="878281" y="532562"/>
                  </a:lnTo>
                  <a:lnTo>
                    <a:pt x="863708" y="533381"/>
                  </a:lnTo>
                  <a:lnTo>
                    <a:pt x="855698" y="531705"/>
                  </a:lnTo>
                  <a:lnTo>
                    <a:pt x="833666" y="542201"/>
                  </a:lnTo>
                  <a:lnTo>
                    <a:pt x="818512" y="549345"/>
                  </a:lnTo>
                  <a:lnTo>
                    <a:pt x="815512" y="529514"/>
                  </a:lnTo>
                  <a:lnTo>
                    <a:pt x="807996" y="524904"/>
                  </a:lnTo>
                  <a:lnTo>
                    <a:pt x="797281" y="524618"/>
                  </a:lnTo>
                  <a:lnTo>
                    <a:pt x="786774" y="521608"/>
                  </a:lnTo>
                  <a:lnTo>
                    <a:pt x="786327" y="516103"/>
                  </a:lnTo>
                  <a:lnTo>
                    <a:pt x="778240" y="509121"/>
                  </a:lnTo>
                  <a:lnTo>
                    <a:pt x="772906" y="506540"/>
                  </a:lnTo>
                  <a:lnTo>
                    <a:pt x="765725" y="494386"/>
                  </a:lnTo>
                  <a:lnTo>
                    <a:pt x="755913" y="494595"/>
                  </a:lnTo>
                  <a:lnTo>
                    <a:pt x="747655" y="486889"/>
                  </a:lnTo>
                  <a:lnTo>
                    <a:pt x="734397" y="475879"/>
                  </a:lnTo>
                  <a:lnTo>
                    <a:pt x="715137" y="468173"/>
                  </a:lnTo>
                  <a:lnTo>
                    <a:pt x="701059" y="467268"/>
                  </a:lnTo>
                  <a:lnTo>
                    <a:pt x="691744" y="463077"/>
                  </a:lnTo>
                  <a:lnTo>
                    <a:pt x="677123" y="455304"/>
                  </a:lnTo>
                  <a:lnTo>
                    <a:pt x="665674" y="453962"/>
                  </a:lnTo>
                  <a:lnTo>
                    <a:pt x="661568" y="450799"/>
                  </a:lnTo>
                  <a:lnTo>
                    <a:pt x="654796" y="445589"/>
                  </a:lnTo>
                  <a:lnTo>
                    <a:pt x="639889" y="438817"/>
                  </a:lnTo>
                  <a:lnTo>
                    <a:pt x="632993" y="437988"/>
                  </a:lnTo>
                  <a:lnTo>
                    <a:pt x="621678" y="440455"/>
                  </a:lnTo>
                  <a:lnTo>
                    <a:pt x="613096" y="431216"/>
                  </a:lnTo>
                  <a:lnTo>
                    <a:pt x="610419" y="425558"/>
                  </a:lnTo>
                  <a:lnTo>
                    <a:pt x="606809" y="411794"/>
                  </a:lnTo>
                  <a:lnTo>
                    <a:pt x="603533" y="404908"/>
                  </a:lnTo>
                  <a:lnTo>
                    <a:pt x="592779" y="394716"/>
                  </a:lnTo>
                  <a:lnTo>
                    <a:pt x="581063" y="388763"/>
                  </a:lnTo>
                  <a:lnTo>
                    <a:pt x="579015" y="379867"/>
                  </a:lnTo>
                  <a:lnTo>
                    <a:pt x="569043" y="367179"/>
                  </a:lnTo>
                  <a:lnTo>
                    <a:pt x="569643" y="357283"/>
                  </a:lnTo>
                  <a:lnTo>
                    <a:pt x="568004" y="342138"/>
                  </a:lnTo>
                  <a:lnTo>
                    <a:pt x="565776" y="325879"/>
                  </a:lnTo>
                  <a:lnTo>
                    <a:pt x="566757" y="313487"/>
                  </a:lnTo>
                  <a:lnTo>
                    <a:pt x="568443" y="297475"/>
                  </a:lnTo>
                  <a:lnTo>
                    <a:pt x="574605" y="271501"/>
                  </a:lnTo>
                  <a:lnTo>
                    <a:pt x="549154" y="267367"/>
                  </a:lnTo>
                  <a:lnTo>
                    <a:pt x="514912" y="272320"/>
                  </a:lnTo>
                  <a:lnTo>
                    <a:pt x="491671" y="245345"/>
                  </a:lnTo>
                  <a:lnTo>
                    <a:pt x="461334" y="236525"/>
                  </a:lnTo>
                  <a:lnTo>
                    <a:pt x="434359" y="232658"/>
                  </a:lnTo>
                  <a:lnTo>
                    <a:pt x="377619" y="166573"/>
                  </a:lnTo>
                  <a:lnTo>
                    <a:pt x="369323" y="156010"/>
                  </a:lnTo>
                  <a:lnTo>
                    <a:pt x="359474" y="143437"/>
                  </a:lnTo>
                  <a:lnTo>
                    <a:pt x="339643" y="128549"/>
                  </a:lnTo>
                  <a:lnTo>
                    <a:pt x="320878" y="111471"/>
                  </a:lnTo>
                  <a:lnTo>
                    <a:pt x="313163" y="88364"/>
                  </a:lnTo>
                  <a:lnTo>
                    <a:pt x="293341" y="96069"/>
                  </a:lnTo>
                  <a:lnTo>
                    <a:pt x="288941" y="87249"/>
                  </a:lnTo>
                  <a:lnTo>
                    <a:pt x="268548" y="85058"/>
                  </a:lnTo>
                  <a:lnTo>
                    <a:pt x="253108" y="54731"/>
                  </a:lnTo>
                  <a:lnTo>
                    <a:pt x="238249" y="59703"/>
                  </a:lnTo>
                  <a:lnTo>
                    <a:pt x="231067" y="42062"/>
                  </a:lnTo>
                  <a:lnTo>
                    <a:pt x="200768" y="23346"/>
                  </a:lnTo>
                  <a:lnTo>
                    <a:pt x="180365" y="12840"/>
                  </a:lnTo>
                  <a:lnTo>
                    <a:pt x="167973" y="0"/>
                  </a:lnTo>
                  <a:lnTo>
                    <a:pt x="163373" y="4801"/>
                  </a:lnTo>
                  <a:lnTo>
                    <a:pt x="158010" y="4058"/>
                  </a:lnTo>
                  <a:lnTo>
                    <a:pt x="154277" y="2381"/>
                  </a:lnTo>
                  <a:lnTo>
                    <a:pt x="151695" y="2943"/>
                  </a:lnTo>
                  <a:lnTo>
                    <a:pt x="128911" y="22365"/>
                  </a:lnTo>
                  <a:lnTo>
                    <a:pt x="125425" y="30899"/>
                  </a:lnTo>
                  <a:lnTo>
                    <a:pt x="117205" y="39234"/>
                  </a:lnTo>
                  <a:lnTo>
                    <a:pt x="107642" y="38938"/>
                  </a:lnTo>
                  <a:lnTo>
                    <a:pt x="103575" y="39976"/>
                  </a:lnTo>
                  <a:lnTo>
                    <a:pt x="86906" y="50883"/>
                  </a:lnTo>
                  <a:lnTo>
                    <a:pt x="80058" y="54245"/>
                  </a:lnTo>
                  <a:lnTo>
                    <a:pt x="76000" y="59217"/>
                  </a:lnTo>
                  <a:lnTo>
                    <a:pt x="60808" y="57360"/>
                  </a:lnTo>
                  <a:lnTo>
                    <a:pt x="49521" y="62903"/>
                  </a:lnTo>
                  <a:lnTo>
                    <a:pt x="46730" y="62713"/>
                  </a:lnTo>
                  <a:lnTo>
                    <a:pt x="40157" y="71904"/>
                  </a:lnTo>
                  <a:lnTo>
                    <a:pt x="34242" y="81877"/>
                  </a:lnTo>
                  <a:lnTo>
                    <a:pt x="31947" y="88725"/>
                  </a:lnTo>
                  <a:lnTo>
                    <a:pt x="27708" y="91030"/>
                  </a:lnTo>
                  <a:lnTo>
                    <a:pt x="22984" y="98431"/>
                  </a:lnTo>
                  <a:lnTo>
                    <a:pt x="14773" y="103718"/>
                  </a:lnTo>
                  <a:lnTo>
                    <a:pt x="11792" y="110004"/>
                  </a:lnTo>
                  <a:lnTo>
                    <a:pt x="6163" y="11462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8" name="그래픽 2">
              <a:extLst>
                <a:ext uri="{FF2B5EF4-FFF2-40B4-BE49-F238E27FC236}">
                  <a16:creationId xmlns:a16="http://schemas.microsoft.com/office/drawing/2014/main" id="{D9717C8C-2181-16C8-21A7-D23F31988135}"/>
                </a:ext>
              </a:extLst>
            </p:cNvPr>
            <p:cNvSpPr/>
            <p:nvPr/>
          </p:nvSpPr>
          <p:spPr>
            <a:xfrm>
              <a:off x="5400046" y="3265798"/>
              <a:ext cx="1136637" cy="611114"/>
            </a:xfrm>
            <a:custGeom>
              <a:avLst/>
              <a:gdLst>
                <a:gd name="connsiteX0" fmla="*/ 0 w 1136637"/>
                <a:gd name="connsiteY0" fmla="*/ 295504 h 611114"/>
                <a:gd name="connsiteX1" fmla="*/ 9563 w 1136637"/>
                <a:gd name="connsiteY1" fmla="*/ 285902 h 611114"/>
                <a:gd name="connsiteX2" fmla="*/ 23403 w 1136637"/>
                <a:gd name="connsiteY2" fmla="*/ 279292 h 611114"/>
                <a:gd name="connsiteX3" fmla="*/ 44425 w 1136637"/>
                <a:gd name="connsiteY3" fmla="*/ 276749 h 611114"/>
                <a:gd name="connsiteX4" fmla="*/ 59236 w 1136637"/>
                <a:gd name="connsiteY4" fmla="*/ 267795 h 611114"/>
                <a:gd name="connsiteX5" fmla="*/ 77353 w 1136637"/>
                <a:gd name="connsiteY5" fmla="*/ 253956 h 611114"/>
                <a:gd name="connsiteX6" fmla="*/ 91754 w 1136637"/>
                <a:gd name="connsiteY6" fmla="*/ 240897 h 611114"/>
                <a:gd name="connsiteX7" fmla="*/ 108871 w 1136637"/>
                <a:gd name="connsiteY7" fmla="*/ 229810 h 611114"/>
                <a:gd name="connsiteX8" fmla="*/ 128740 w 1136637"/>
                <a:gd name="connsiteY8" fmla="*/ 222047 h 611114"/>
                <a:gd name="connsiteX9" fmla="*/ 150371 w 1136637"/>
                <a:gd name="connsiteY9" fmla="*/ 217361 h 611114"/>
                <a:gd name="connsiteX10" fmla="*/ 132674 w 1136637"/>
                <a:gd name="connsiteY10" fmla="*/ 184642 h 611114"/>
                <a:gd name="connsiteX11" fmla="*/ 111243 w 1136637"/>
                <a:gd name="connsiteY11" fmla="*/ 146838 h 611114"/>
                <a:gd name="connsiteX12" fmla="*/ 99374 w 1136637"/>
                <a:gd name="connsiteY12" fmla="*/ 133817 h 611114"/>
                <a:gd name="connsiteX13" fmla="*/ 135836 w 1136637"/>
                <a:gd name="connsiteY13" fmla="*/ 85087 h 611114"/>
                <a:gd name="connsiteX14" fmla="*/ 150571 w 1136637"/>
                <a:gd name="connsiteY14" fmla="*/ 80648 h 611114"/>
                <a:gd name="connsiteX15" fmla="*/ 166992 w 1136637"/>
                <a:gd name="connsiteY15" fmla="*/ 73800 h 611114"/>
                <a:gd name="connsiteX16" fmla="*/ 176356 w 1136637"/>
                <a:gd name="connsiteY16" fmla="*/ 68132 h 611114"/>
                <a:gd name="connsiteX17" fmla="*/ 182680 w 1136637"/>
                <a:gd name="connsiteY17" fmla="*/ 70066 h 611114"/>
                <a:gd name="connsiteX18" fmla="*/ 186090 w 1136637"/>
                <a:gd name="connsiteY18" fmla="*/ 78324 h 611114"/>
                <a:gd name="connsiteX19" fmla="*/ 189948 w 1136637"/>
                <a:gd name="connsiteY19" fmla="*/ 78981 h 611114"/>
                <a:gd name="connsiteX20" fmla="*/ 201235 w 1136637"/>
                <a:gd name="connsiteY20" fmla="*/ 75819 h 611114"/>
                <a:gd name="connsiteX21" fmla="*/ 199758 w 1136637"/>
                <a:gd name="connsiteY21" fmla="*/ 67161 h 611114"/>
                <a:gd name="connsiteX22" fmla="*/ 203988 w 1136637"/>
                <a:gd name="connsiteY22" fmla="*/ 58741 h 611114"/>
                <a:gd name="connsiteX23" fmla="*/ 211836 w 1136637"/>
                <a:gd name="connsiteY23" fmla="*/ 58493 h 611114"/>
                <a:gd name="connsiteX24" fmla="*/ 218037 w 1136637"/>
                <a:gd name="connsiteY24" fmla="*/ 56150 h 611114"/>
                <a:gd name="connsiteX25" fmla="*/ 233925 w 1136637"/>
                <a:gd name="connsiteY25" fmla="*/ 54550 h 611114"/>
                <a:gd name="connsiteX26" fmla="*/ 246688 w 1136637"/>
                <a:gd name="connsiteY26" fmla="*/ 54216 h 611114"/>
                <a:gd name="connsiteX27" fmla="*/ 257490 w 1136637"/>
                <a:gd name="connsiteY27" fmla="*/ 52035 h 611114"/>
                <a:gd name="connsiteX28" fmla="*/ 259499 w 1136637"/>
                <a:gd name="connsiteY28" fmla="*/ 51883 h 611114"/>
                <a:gd name="connsiteX29" fmla="*/ 259699 w 1136637"/>
                <a:gd name="connsiteY29" fmla="*/ 56893 h 611114"/>
                <a:gd name="connsiteX30" fmla="*/ 265576 w 1136637"/>
                <a:gd name="connsiteY30" fmla="*/ 56683 h 611114"/>
                <a:gd name="connsiteX31" fmla="*/ 265414 w 1136637"/>
                <a:gd name="connsiteY31" fmla="*/ 51759 h 611114"/>
                <a:gd name="connsiteX32" fmla="*/ 278425 w 1136637"/>
                <a:gd name="connsiteY32" fmla="*/ 51721 h 611114"/>
                <a:gd name="connsiteX33" fmla="*/ 278587 w 1136637"/>
                <a:gd name="connsiteY33" fmla="*/ 61617 h 611114"/>
                <a:gd name="connsiteX34" fmla="*/ 290989 w 1136637"/>
                <a:gd name="connsiteY34" fmla="*/ 62474 h 611114"/>
                <a:gd name="connsiteX35" fmla="*/ 301581 w 1136637"/>
                <a:gd name="connsiteY35" fmla="*/ 62922 h 611114"/>
                <a:gd name="connsiteX36" fmla="*/ 308601 w 1136637"/>
                <a:gd name="connsiteY36" fmla="*/ 62722 h 611114"/>
                <a:gd name="connsiteX37" fmla="*/ 373799 w 1136637"/>
                <a:gd name="connsiteY37" fmla="*/ 65884 h 611114"/>
                <a:gd name="connsiteX38" fmla="*/ 441951 w 1136637"/>
                <a:gd name="connsiteY38" fmla="*/ 81162 h 611114"/>
                <a:gd name="connsiteX39" fmla="*/ 478612 w 1136637"/>
                <a:gd name="connsiteY39" fmla="*/ 83382 h 611114"/>
                <a:gd name="connsiteX40" fmla="*/ 500787 w 1136637"/>
                <a:gd name="connsiteY40" fmla="*/ 82277 h 611114"/>
                <a:gd name="connsiteX41" fmla="*/ 516750 w 1136637"/>
                <a:gd name="connsiteY41" fmla="*/ 80420 h 611114"/>
                <a:gd name="connsiteX42" fmla="*/ 557070 w 1136637"/>
                <a:gd name="connsiteY42" fmla="*/ 75657 h 611114"/>
                <a:gd name="connsiteX43" fmla="*/ 614220 w 1136637"/>
                <a:gd name="connsiteY43" fmla="*/ 71114 h 611114"/>
                <a:gd name="connsiteX44" fmla="*/ 643576 w 1136637"/>
                <a:gd name="connsiteY44" fmla="*/ 65751 h 611114"/>
                <a:gd name="connsiteX45" fmla="*/ 663626 w 1136637"/>
                <a:gd name="connsiteY45" fmla="*/ 60388 h 611114"/>
                <a:gd name="connsiteX46" fmla="*/ 700411 w 1136637"/>
                <a:gd name="connsiteY46" fmla="*/ 50606 h 611114"/>
                <a:gd name="connsiteX47" fmla="*/ 736749 w 1136637"/>
                <a:gd name="connsiteY47" fmla="*/ 49749 h 611114"/>
                <a:gd name="connsiteX48" fmla="*/ 776783 w 1136637"/>
                <a:gd name="connsiteY48" fmla="*/ 49044 h 611114"/>
                <a:gd name="connsiteX49" fmla="*/ 806425 w 1136637"/>
                <a:gd name="connsiteY49" fmla="*/ 48520 h 611114"/>
                <a:gd name="connsiteX50" fmla="*/ 841658 w 1136637"/>
                <a:gd name="connsiteY50" fmla="*/ 47292 h 611114"/>
                <a:gd name="connsiteX51" fmla="*/ 849249 w 1136637"/>
                <a:gd name="connsiteY51" fmla="*/ 46996 h 611114"/>
                <a:gd name="connsiteX52" fmla="*/ 902665 w 1136637"/>
                <a:gd name="connsiteY52" fmla="*/ 46882 h 611114"/>
                <a:gd name="connsiteX53" fmla="*/ 939984 w 1136637"/>
                <a:gd name="connsiteY53" fmla="*/ 47130 h 611114"/>
                <a:gd name="connsiteX54" fmla="*/ 955682 w 1136637"/>
                <a:gd name="connsiteY54" fmla="*/ 44787 h 611114"/>
                <a:gd name="connsiteX55" fmla="*/ 978008 w 1136637"/>
                <a:gd name="connsiteY55" fmla="*/ 34480 h 611114"/>
                <a:gd name="connsiteX56" fmla="*/ 1001125 w 1136637"/>
                <a:gd name="connsiteY56" fmla="*/ 19783 h 611114"/>
                <a:gd name="connsiteX57" fmla="*/ 1006374 w 1136637"/>
                <a:gd name="connsiteY57" fmla="*/ 16421 h 611114"/>
                <a:gd name="connsiteX58" fmla="*/ 1024728 w 1136637"/>
                <a:gd name="connsiteY58" fmla="*/ 4848 h 611114"/>
                <a:gd name="connsiteX59" fmla="*/ 1046198 w 1136637"/>
                <a:gd name="connsiteY59" fmla="*/ 0 h 611114"/>
                <a:gd name="connsiteX60" fmla="*/ 1068372 w 1136637"/>
                <a:gd name="connsiteY60" fmla="*/ 2229 h 611114"/>
                <a:gd name="connsiteX61" fmla="*/ 1076782 w 1136637"/>
                <a:gd name="connsiteY61" fmla="*/ 3620 h 611114"/>
                <a:gd name="connsiteX62" fmla="*/ 1081421 w 1136637"/>
                <a:gd name="connsiteY62" fmla="*/ 148657 h 611114"/>
                <a:gd name="connsiteX63" fmla="*/ 1114606 w 1136637"/>
                <a:gd name="connsiteY63" fmla="*/ 150105 h 611114"/>
                <a:gd name="connsiteX64" fmla="*/ 1136637 w 1136637"/>
                <a:gd name="connsiteY64" fmla="*/ 152400 h 611114"/>
                <a:gd name="connsiteX65" fmla="*/ 1134875 w 1136637"/>
                <a:gd name="connsiteY65" fmla="*/ 154781 h 611114"/>
                <a:gd name="connsiteX66" fmla="*/ 1136066 w 1136637"/>
                <a:gd name="connsiteY66" fmla="*/ 155648 h 611114"/>
                <a:gd name="connsiteX67" fmla="*/ 1134380 w 1136637"/>
                <a:gd name="connsiteY67" fmla="*/ 163573 h 611114"/>
                <a:gd name="connsiteX68" fmla="*/ 1135694 w 1136637"/>
                <a:gd name="connsiteY68" fmla="*/ 164763 h 611114"/>
                <a:gd name="connsiteX69" fmla="*/ 1135447 w 1136637"/>
                <a:gd name="connsiteY69" fmla="*/ 166364 h 611114"/>
                <a:gd name="connsiteX70" fmla="*/ 1136142 w 1136637"/>
                <a:gd name="connsiteY70" fmla="*/ 169116 h 611114"/>
                <a:gd name="connsiteX71" fmla="*/ 1134875 w 1136637"/>
                <a:gd name="connsiteY71" fmla="*/ 169602 h 611114"/>
                <a:gd name="connsiteX72" fmla="*/ 1135361 w 1136637"/>
                <a:gd name="connsiteY72" fmla="*/ 172764 h 611114"/>
                <a:gd name="connsiteX73" fmla="*/ 1136304 w 1136637"/>
                <a:gd name="connsiteY73" fmla="*/ 175479 h 611114"/>
                <a:gd name="connsiteX74" fmla="*/ 1134904 w 1136637"/>
                <a:gd name="connsiteY74" fmla="*/ 176584 h 611114"/>
                <a:gd name="connsiteX75" fmla="*/ 1132932 w 1136637"/>
                <a:gd name="connsiteY75" fmla="*/ 181346 h 611114"/>
                <a:gd name="connsiteX76" fmla="*/ 1132932 w 1136637"/>
                <a:gd name="connsiteY76" fmla="*/ 184347 h 611114"/>
                <a:gd name="connsiteX77" fmla="*/ 1131666 w 1136637"/>
                <a:gd name="connsiteY77" fmla="*/ 188995 h 611114"/>
                <a:gd name="connsiteX78" fmla="*/ 1127684 w 1136637"/>
                <a:gd name="connsiteY78" fmla="*/ 195520 h 611114"/>
                <a:gd name="connsiteX79" fmla="*/ 1121931 w 1136637"/>
                <a:gd name="connsiteY79" fmla="*/ 193796 h 611114"/>
                <a:gd name="connsiteX80" fmla="*/ 1117283 w 1136637"/>
                <a:gd name="connsiteY80" fmla="*/ 197406 h 611114"/>
                <a:gd name="connsiteX81" fmla="*/ 1111167 w 1136637"/>
                <a:gd name="connsiteY81" fmla="*/ 204340 h 611114"/>
                <a:gd name="connsiteX82" fmla="*/ 1105957 w 1136637"/>
                <a:gd name="connsiteY82" fmla="*/ 210626 h 611114"/>
                <a:gd name="connsiteX83" fmla="*/ 1100128 w 1136637"/>
                <a:gd name="connsiteY83" fmla="*/ 215303 h 611114"/>
                <a:gd name="connsiteX84" fmla="*/ 1093023 w 1136637"/>
                <a:gd name="connsiteY84" fmla="*/ 217065 h 611114"/>
                <a:gd name="connsiteX85" fmla="*/ 1089746 w 1136637"/>
                <a:gd name="connsiteY85" fmla="*/ 230048 h 611114"/>
                <a:gd name="connsiteX86" fmla="*/ 1082792 w 1136637"/>
                <a:gd name="connsiteY86" fmla="*/ 234648 h 611114"/>
                <a:gd name="connsiteX87" fmla="*/ 1079440 w 1136637"/>
                <a:gd name="connsiteY87" fmla="*/ 243840 h 611114"/>
                <a:gd name="connsiteX88" fmla="*/ 1076763 w 1136637"/>
                <a:gd name="connsiteY88" fmla="*/ 244412 h 611114"/>
                <a:gd name="connsiteX89" fmla="*/ 1076478 w 1136637"/>
                <a:gd name="connsiteY89" fmla="*/ 260509 h 611114"/>
                <a:gd name="connsiteX90" fmla="*/ 1069925 w 1136637"/>
                <a:gd name="connsiteY90" fmla="*/ 269005 h 611114"/>
                <a:gd name="connsiteX91" fmla="*/ 1063752 w 1136637"/>
                <a:gd name="connsiteY91" fmla="*/ 277549 h 611114"/>
                <a:gd name="connsiteX92" fmla="*/ 1062076 w 1136637"/>
                <a:gd name="connsiteY92" fmla="*/ 279340 h 611114"/>
                <a:gd name="connsiteX93" fmla="*/ 1066838 w 1136637"/>
                <a:gd name="connsiteY93" fmla="*/ 285379 h 611114"/>
                <a:gd name="connsiteX94" fmla="*/ 1068562 w 1136637"/>
                <a:gd name="connsiteY94" fmla="*/ 307838 h 611114"/>
                <a:gd name="connsiteX95" fmla="*/ 1063600 w 1136637"/>
                <a:gd name="connsiteY95" fmla="*/ 310058 h 611114"/>
                <a:gd name="connsiteX96" fmla="*/ 1052313 w 1136637"/>
                <a:gd name="connsiteY96" fmla="*/ 315020 h 611114"/>
                <a:gd name="connsiteX97" fmla="*/ 1033301 w 1136637"/>
                <a:gd name="connsiteY97" fmla="*/ 308410 h 611114"/>
                <a:gd name="connsiteX98" fmla="*/ 1007888 w 1136637"/>
                <a:gd name="connsiteY98" fmla="*/ 315963 h 611114"/>
                <a:gd name="connsiteX99" fmla="*/ 1003287 w 1136637"/>
                <a:gd name="connsiteY99" fmla="*/ 320526 h 611114"/>
                <a:gd name="connsiteX100" fmla="*/ 999144 w 1136637"/>
                <a:gd name="connsiteY100" fmla="*/ 321345 h 611114"/>
                <a:gd name="connsiteX101" fmla="*/ 995896 w 1136637"/>
                <a:gd name="connsiteY101" fmla="*/ 324879 h 611114"/>
                <a:gd name="connsiteX102" fmla="*/ 983133 w 1136637"/>
                <a:gd name="connsiteY102" fmla="*/ 332470 h 611114"/>
                <a:gd name="connsiteX103" fmla="*/ 980675 w 1136637"/>
                <a:gd name="connsiteY103" fmla="*/ 335956 h 611114"/>
                <a:gd name="connsiteX104" fmla="*/ 979361 w 1136637"/>
                <a:gd name="connsiteY104" fmla="*/ 341290 h 611114"/>
                <a:gd name="connsiteX105" fmla="*/ 974636 w 1136637"/>
                <a:gd name="connsiteY105" fmla="*/ 345891 h 611114"/>
                <a:gd name="connsiteX106" fmla="*/ 972093 w 1136637"/>
                <a:gd name="connsiteY106" fmla="*/ 354930 h 611114"/>
                <a:gd name="connsiteX107" fmla="*/ 971103 w 1136637"/>
                <a:gd name="connsiteY107" fmla="*/ 362198 h 611114"/>
                <a:gd name="connsiteX108" fmla="*/ 969960 w 1136637"/>
                <a:gd name="connsiteY108" fmla="*/ 371885 h 611114"/>
                <a:gd name="connsiteX109" fmla="*/ 967006 w 1136637"/>
                <a:gd name="connsiteY109" fmla="*/ 375980 h 611114"/>
                <a:gd name="connsiteX110" fmla="*/ 966883 w 1136637"/>
                <a:gd name="connsiteY110" fmla="*/ 389372 h 611114"/>
                <a:gd name="connsiteX111" fmla="*/ 963521 w 1136637"/>
                <a:gd name="connsiteY111" fmla="*/ 400983 h 611114"/>
                <a:gd name="connsiteX112" fmla="*/ 960034 w 1136637"/>
                <a:gd name="connsiteY112" fmla="*/ 406860 h 611114"/>
                <a:gd name="connsiteX113" fmla="*/ 955929 w 1136637"/>
                <a:gd name="connsiteY113" fmla="*/ 411909 h 611114"/>
                <a:gd name="connsiteX114" fmla="*/ 952300 w 1136637"/>
                <a:gd name="connsiteY114" fmla="*/ 420376 h 611114"/>
                <a:gd name="connsiteX115" fmla="*/ 940194 w 1136637"/>
                <a:gd name="connsiteY115" fmla="*/ 434007 h 611114"/>
                <a:gd name="connsiteX116" fmla="*/ 926364 w 1136637"/>
                <a:gd name="connsiteY116" fmla="*/ 449980 h 611114"/>
                <a:gd name="connsiteX117" fmla="*/ 915858 w 1136637"/>
                <a:gd name="connsiteY117" fmla="*/ 460696 h 611114"/>
                <a:gd name="connsiteX118" fmla="*/ 909609 w 1136637"/>
                <a:gd name="connsiteY118" fmla="*/ 469240 h 611114"/>
                <a:gd name="connsiteX119" fmla="*/ 905628 w 1136637"/>
                <a:gd name="connsiteY119" fmla="*/ 472069 h 611114"/>
                <a:gd name="connsiteX120" fmla="*/ 903446 w 1136637"/>
                <a:gd name="connsiteY120" fmla="*/ 473012 h 611114"/>
                <a:gd name="connsiteX121" fmla="*/ 901103 w 1136637"/>
                <a:gd name="connsiteY121" fmla="*/ 477926 h 611114"/>
                <a:gd name="connsiteX122" fmla="*/ 901360 w 1136637"/>
                <a:gd name="connsiteY122" fmla="*/ 479117 h 611114"/>
                <a:gd name="connsiteX123" fmla="*/ 898779 w 1136637"/>
                <a:gd name="connsiteY123" fmla="*/ 481584 h 611114"/>
                <a:gd name="connsiteX124" fmla="*/ 889502 w 1136637"/>
                <a:gd name="connsiteY124" fmla="*/ 490576 h 611114"/>
                <a:gd name="connsiteX125" fmla="*/ 879767 w 1136637"/>
                <a:gd name="connsiteY125" fmla="*/ 499529 h 611114"/>
                <a:gd name="connsiteX126" fmla="*/ 878205 w 1136637"/>
                <a:gd name="connsiteY126" fmla="*/ 510845 h 611114"/>
                <a:gd name="connsiteX127" fmla="*/ 873928 w 1136637"/>
                <a:gd name="connsiteY127" fmla="*/ 515493 h 611114"/>
                <a:gd name="connsiteX128" fmla="*/ 872290 w 1136637"/>
                <a:gd name="connsiteY128" fmla="*/ 516064 h 611114"/>
                <a:gd name="connsiteX129" fmla="*/ 864575 w 1136637"/>
                <a:gd name="connsiteY129" fmla="*/ 518646 h 611114"/>
                <a:gd name="connsiteX130" fmla="*/ 863060 w 1136637"/>
                <a:gd name="connsiteY130" fmla="*/ 518970 h 611114"/>
                <a:gd name="connsiteX131" fmla="*/ 860793 w 1136637"/>
                <a:gd name="connsiteY131" fmla="*/ 519674 h 611114"/>
                <a:gd name="connsiteX132" fmla="*/ 858165 w 1136637"/>
                <a:gd name="connsiteY132" fmla="*/ 519999 h 611114"/>
                <a:gd name="connsiteX133" fmla="*/ 855659 w 1136637"/>
                <a:gd name="connsiteY133" fmla="*/ 520084 h 611114"/>
                <a:gd name="connsiteX134" fmla="*/ 847525 w 1136637"/>
                <a:gd name="connsiteY134" fmla="*/ 521646 h 611114"/>
                <a:gd name="connsiteX135" fmla="*/ 841620 w 1136637"/>
                <a:gd name="connsiteY135" fmla="*/ 526818 h 611114"/>
                <a:gd name="connsiteX136" fmla="*/ 833942 w 1136637"/>
                <a:gd name="connsiteY136" fmla="*/ 538277 h 611114"/>
                <a:gd name="connsiteX137" fmla="*/ 832256 w 1136637"/>
                <a:gd name="connsiteY137" fmla="*/ 552517 h 611114"/>
                <a:gd name="connsiteX138" fmla="*/ 835990 w 1136637"/>
                <a:gd name="connsiteY138" fmla="*/ 562089 h 611114"/>
                <a:gd name="connsiteX139" fmla="*/ 824989 w 1136637"/>
                <a:gd name="connsiteY139" fmla="*/ 568700 h 611114"/>
                <a:gd name="connsiteX140" fmla="*/ 817274 w 1136637"/>
                <a:gd name="connsiteY140" fmla="*/ 583025 h 611114"/>
                <a:gd name="connsiteX141" fmla="*/ 817969 w 1136637"/>
                <a:gd name="connsiteY141" fmla="*/ 586435 h 611114"/>
                <a:gd name="connsiteX142" fmla="*/ 818264 w 1136637"/>
                <a:gd name="connsiteY142" fmla="*/ 587883 h 611114"/>
                <a:gd name="connsiteX143" fmla="*/ 820274 w 1136637"/>
                <a:gd name="connsiteY143" fmla="*/ 597608 h 611114"/>
                <a:gd name="connsiteX144" fmla="*/ 829961 w 1136637"/>
                <a:gd name="connsiteY144" fmla="*/ 600104 h 611114"/>
                <a:gd name="connsiteX145" fmla="*/ 829390 w 1136637"/>
                <a:gd name="connsiteY145" fmla="*/ 608362 h 611114"/>
                <a:gd name="connsiteX146" fmla="*/ 798557 w 1136637"/>
                <a:gd name="connsiteY146" fmla="*/ 611114 h 611114"/>
                <a:gd name="connsiteX147" fmla="*/ 757209 w 1136637"/>
                <a:gd name="connsiteY147" fmla="*/ 554946 h 611114"/>
                <a:gd name="connsiteX148" fmla="*/ 771049 w 1136637"/>
                <a:gd name="connsiteY148" fmla="*/ 529114 h 611114"/>
                <a:gd name="connsiteX149" fmla="*/ 777602 w 1136637"/>
                <a:gd name="connsiteY149" fmla="*/ 516922 h 611114"/>
                <a:gd name="connsiteX150" fmla="*/ 766601 w 1136637"/>
                <a:gd name="connsiteY150" fmla="*/ 515855 h 611114"/>
                <a:gd name="connsiteX151" fmla="*/ 754475 w 1136637"/>
                <a:gd name="connsiteY151" fmla="*/ 505349 h 611114"/>
                <a:gd name="connsiteX152" fmla="*/ 753913 w 1136637"/>
                <a:gd name="connsiteY152" fmla="*/ 482765 h 611114"/>
                <a:gd name="connsiteX153" fmla="*/ 752018 w 1136637"/>
                <a:gd name="connsiteY153" fmla="*/ 472297 h 611114"/>
                <a:gd name="connsiteX154" fmla="*/ 745950 w 1136637"/>
                <a:gd name="connsiteY154" fmla="*/ 475621 h 611114"/>
                <a:gd name="connsiteX155" fmla="*/ 740445 w 1136637"/>
                <a:gd name="connsiteY155" fmla="*/ 477707 h 611114"/>
                <a:gd name="connsiteX156" fmla="*/ 732272 w 1136637"/>
                <a:gd name="connsiteY156" fmla="*/ 478450 h 611114"/>
                <a:gd name="connsiteX157" fmla="*/ 723719 w 1136637"/>
                <a:gd name="connsiteY157" fmla="*/ 487813 h 611114"/>
                <a:gd name="connsiteX158" fmla="*/ 712804 w 1136637"/>
                <a:gd name="connsiteY158" fmla="*/ 485470 h 611114"/>
                <a:gd name="connsiteX159" fmla="*/ 705041 w 1136637"/>
                <a:gd name="connsiteY159" fmla="*/ 478079 h 611114"/>
                <a:gd name="connsiteX160" fmla="*/ 693725 w 1136637"/>
                <a:gd name="connsiteY160" fmla="*/ 481574 h 611114"/>
                <a:gd name="connsiteX161" fmla="*/ 681257 w 1136637"/>
                <a:gd name="connsiteY161" fmla="*/ 480422 h 611114"/>
                <a:gd name="connsiteX162" fmla="*/ 660235 w 1136637"/>
                <a:gd name="connsiteY162" fmla="*/ 483546 h 611114"/>
                <a:gd name="connsiteX163" fmla="*/ 638137 w 1136637"/>
                <a:gd name="connsiteY163" fmla="*/ 490023 h 611114"/>
                <a:gd name="connsiteX164" fmla="*/ 629183 w 1136637"/>
                <a:gd name="connsiteY164" fmla="*/ 496881 h 611114"/>
                <a:gd name="connsiteX165" fmla="*/ 620516 w 1136637"/>
                <a:gd name="connsiteY165" fmla="*/ 509645 h 611114"/>
                <a:gd name="connsiteX166" fmla="*/ 612515 w 1136637"/>
                <a:gd name="connsiteY166" fmla="*/ 525247 h 611114"/>
                <a:gd name="connsiteX167" fmla="*/ 609467 w 1136637"/>
                <a:gd name="connsiteY167" fmla="*/ 532962 h 611114"/>
                <a:gd name="connsiteX168" fmla="*/ 594208 w 1136637"/>
                <a:gd name="connsiteY168" fmla="*/ 538506 h 611114"/>
                <a:gd name="connsiteX169" fmla="*/ 579053 w 1136637"/>
                <a:gd name="connsiteY169" fmla="*/ 534476 h 611114"/>
                <a:gd name="connsiteX170" fmla="*/ 569862 w 1136637"/>
                <a:gd name="connsiteY170" fmla="*/ 512016 h 611114"/>
                <a:gd name="connsiteX171" fmla="*/ 559346 w 1136637"/>
                <a:gd name="connsiteY171" fmla="*/ 502653 h 611114"/>
                <a:gd name="connsiteX172" fmla="*/ 556260 w 1136637"/>
                <a:gd name="connsiteY172" fmla="*/ 493338 h 611114"/>
                <a:gd name="connsiteX173" fmla="*/ 546116 w 1136637"/>
                <a:gd name="connsiteY173" fmla="*/ 480860 h 611114"/>
                <a:gd name="connsiteX174" fmla="*/ 541477 w 1136637"/>
                <a:gd name="connsiteY174" fmla="*/ 474621 h 611114"/>
                <a:gd name="connsiteX175" fmla="*/ 529371 w 1136637"/>
                <a:gd name="connsiteY175" fmla="*/ 467220 h 611114"/>
                <a:gd name="connsiteX176" fmla="*/ 520437 w 1136637"/>
                <a:gd name="connsiteY176" fmla="*/ 455162 h 611114"/>
                <a:gd name="connsiteX177" fmla="*/ 504835 w 1136637"/>
                <a:gd name="connsiteY177" fmla="*/ 445418 h 611114"/>
                <a:gd name="connsiteX178" fmla="*/ 492728 w 1136637"/>
                <a:gd name="connsiteY178" fmla="*/ 445580 h 611114"/>
                <a:gd name="connsiteX179" fmla="*/ 476803 w 1136637"/>
                <a:gd name="connsiteY179" fmla="*/ 440407 h 611114"/>
                <a:gd name="connsiteX180" fmla="*/ 471554 w 1136637"/>
                <a:gd name="connsiteY180" fmla="*/ 438598 h 611114"/>
                <a:gd name="connsiteX181" fmla="*/ 458867 w 1136637"/>
                <a:gd name="connsiteY181" fmla="*/ 434169 h 611114"/>
                <a:gd name="connsiteX182" fmla="*/ 446751 w 1136637"/>
                <a:gd name="connsiteY182" fmla="*/ 422634 h 611114"/>
                <a:gd name="connsiteX183" fmla="*/ 441360 w 1136637"/>
                <a:gd name="connsiteY183" fmla="*/ 413595 h 611114"/>
                <a:gd name="connsiteX184" fmla="*/ 438245 w 1136637"/>
                <a:gd name="connsiteY184" fmla="*/ 405708 h 611114"/>
                <a:gd name="connsiteX185" fmla="*/ 431997 w 1136637"/>
                <a:gd name="connsiteY185" fmla="*/ 398726 h 611114"/>
                <a:gd name="connsiteX186" fmla="*/ 423996 w 1136637"/>
                <a:gd name="connsiteY186" fmla="*/ 395726 h 611114"/>
                <a:gd name="connsiteX187" fmla="*/ 420996 w 1136637"/>
                <a:gd name="connsiteY187" fmla="*/ 386077 h 611114"/>
                <a:gd name="connsiteX188" fmla="*/ 415738 w 1136637"/>
                <a:gd name="connsiteY188" fmla="*/ 387725 h 611114"/>
                <a:gd name="connsiteX189" fmla="*/ 407775 w 1136637"/>
                <a:gd name="connsiteY189" fmla="*/ 396507 h 611114"/>
                <a:gd name="connsiteX190" fmla="*/ 409956 w 1136637"/>
                <a:gd name="connsiteY190" fmla="*/ 400936 h 611114"/>
                <a:gd name="connsiteX191" fmla="*/ 408356 w 1136637"/>
                <a:gd name="connsiteY191" fmla="*/ 408784 h 611114"/>
                <a:gd name="connsiteX192" fmla="*/ 400183 w 1136637"/>
                <a:gd name="connsiteY192" fmla="*/ 408118 h 611114"/>
                <a:gd name="connsiteX193" fmla="*/ 389954 w 1136637"/>
                <a:gd name="connsiteY193" fmla="*/ 407299 h 611114"/>
                <a:gd name="connsiteX194" fmla="*/ 377485 w 1136637"/>
                <a:gd name="connsiteY194" fmla="*/ 396383 h 611114"/>
                <a:gd name="connsiteX195" fmla="*/ 354121 w 1136637"/>
                <a:gd name="connsiteY195" fmla="*/ 394049 h 611114"/>
                <a:gd name="connsiteX196" fmla="*/ 336956 w 1136637"/>
                <a:gd name="connsiteY196" fmla="*/ 397164 h 611114"/>
                <a:gd name="connsiteX197" fmla="*/ 327631 w 1136637"/>
                <a:gd name="connsiteY197" fmla="*/ 403365 h 611114"/>
                <a:gd name="connsiteX198" fmla="*/ 318554 w 1136637"/>
                <a:gd name="connsiteY198" fmla="*/ 413756 h 611114"/>
                <a:gd name="connsiteX199" fmla="*/ 309153 w 1136637"/>
                <a:gd name="connsiteY199" fmla="*/ 402831 h 611114"/>
                <a:gd name="connsiteX200" fmla="*/ 307886 w 1136637"/>
                <a:gd name="connsiteY200" fmla="*/ 388953 h 611114"/>
                <a:gd name="connsiteX201" fmla="*/ 292570 w 1136637"/>
                <a:gd name="connsiteY201" fmla="*/ 376923 h 611114"/>
                <a:gd name="connsiteX202" fmla="*/ 272329 w 1136637"/>
                <a:gd name="connsiteY202" fmla="*/ 365227 h 611114"/>
                <a:gd name="connsiteX203" fmla="*/ 269986 w 1136637"/>
                <a:gd name="connsiteY203" fmla="*/ 379228 h 611114"/>
                <a:gd name="connsiteX204" fmla="*/ 269948 w 1136637"/>
                <a:gd name="connsiteY204" fmla="*/ 381400 h 611114"/>
                <a:gd name="connsiteX205" fmla="*/ 269119 w 1136637"/>
                <a:gd name="connsiteY205" fmla="*/ 407022 h 611114"/>
                <a:gd name="connsiteX206" fmla="*/ 269005 w 1136637"/>
                <a:gd name="connsiteY206" fmla="*/ 410394 h 611114"/>
                <a:gd name="connsiteX207" fmla="*/ 266576 w 1136637"/>
                <a:gd name="connsiteY207" fmla="*/ 409004 h 611114"/>
                <a:gd name="connsiteX208" fmla="*/ 260375 w 1136637"/>
                <a:gd name="connsiteY208" fmla="*/ 405470 h 611114"/>
                <a:gd name="connsiteX209" fmla="*/ 257337 w 1136637"/>
                <a:gd name="connsiteY209" fmla="*/ 403708 h 611114"/>
                <a:gd name="connsiteX210" fmla="*/ 246783 w 1136637"/>
                <a:gd name="connsiteY210" fmla="*/ 402603 h 611114"/>
                <a:gd name="connsiteX211" fmla="*/ 236934 w 1136637"/>
                <a:gd name="connsiteY211" fmla="*/ 401326 h 611114"/>
                <a:gd name="connsiteX212" fmla="*/ 220856 w 1136637"/>
                <a:gd name="connsiteY212" fmla="*/ 394716 h 611114"/>
                <a:gd name="connsiteX213" fmla="*/ 203121 w 1136637"/>
                <a:gd name="connsiteY213" fmla="*/ 382362 h 611114"/>
                <a:gd name="connsiteX214" fmla="*/ 195606 w 1136637"/>
                <a:gd name="connsiteY214" fmla="*/ 369961 h 611114"/>
                <a:gd name="connsiteX215" fmla="*/ 195120 w 1136637"/>
                <a:gd name="connsiteY215" fmla="*/ 393116 h 611114"/>
                <a:gd name="connsiteX216" fmla="*/ 140056 w 1136637"/>
                <a:gd name="connsiteY216" fmla="*/ 393364 h 611114"/>
                <a:gd name="connsiteX217" fmla="*/ 141046 w 1136637"/>
                <a:gd name="connsiteY217" fmla="*/ 367465 h 611114"/>
                <a:gd name="connsiteX218" fmla="*/ 136617 w 1136637"/>
                <a:gd name="connsiteY218" fmla="*/ 362503 h 611114"/>
                <a:gd name="connsiteX219" fmla="*/ 128359 w 1136637"/>
                <a:gd name="connsiteY219" fmla="*/ 363074 h 611114"/>
                <a:gd name="connsiteX220" fmla="*/ 111281 w 1136637"/>
                <a:gd name="connsiteY220" fmla="*/ 376285 h 611114"/>
                <a:gd name="connsiteX221" fmla="*/ 89278 w 1136637"/>
                <a:gd name="connsiteY221" fmla="*/ 383962 h 611114"/>
                <a:gd name="connsiteX222" fmla="*/ 82582 w 1136637"/>
                <a:gd name="connsiteY222" fmla="*/ 388725 h 611114"/>
                <a:gd name="connsiteX223" fmla="*/ 76181 w 1136637"/>
                <a:gd name="connsiteY223" fmla="*/ 393859 h 611114"/>
                <a:gd name="connsiteX224" fmla="*/ 73876 w 1136637"/>
                <a:gd name="connsiteY224" fmla="*/ 395373 h 611114"/>
                <a:gd name="connsiteX225" fmla="*/ 56550 w 1136637"/>
                <a:gd name="connsiteY225" fmla="*/ 412613 h 611114"/>
                <a:gd name="connsiteX226" fmla="*/ 26003 w 1136637"/>
                <a:gd name="connsiteY226" fmla="*/ 444398 h 611114"/>
                <a:gd name="connsiteX227" fmla="*/ 22803 w 1136637"/>
                <a:gd name="connsiteY227" fmla="*/ 437817 h 611114"/>
                <a:gd name="connsiteX228" fmla="*/ 23994 w 1136637"/>
                <a:gd name="connsiteY228" fmla="*/ 434454 h 611114"/>
                <a:gd name="connsiteX229" fmla="*/ 24555 w 1136637"/>
                <a:gd name="connsiteY229" fmla="*/ 426787 h 611114"/>
                <a:gd name="connsiteX230" fmla="*/ 23584 w 1136637"/>
                <a:gd name="connsiteY230" fmla="*/ 414309 h 611114"/>
                <a:gd name="connsiteX231" fmla="*/ 21279 w 1136637"/>
                <a:gd name="connsiteY231" fmla="*/ 402069 h 611114"/>
                <a:gd name="connsiteX232" fmla="*/ 19517 w 1136637"/>
                <a:gd name="connsiteY232" fmla="*/ 390697 h 611114"/>
                <a:gd name="connsiteX233" fmla="*/ 16850 w 1136637"/>
                <a:gd name="connsiteY233" fmla="*/ 374618 h 611114"/>
                <a:gd name="connsiteX234" fmla="*/ 13764 w 1136637"/>
                <a:gd name="connsiteY234" fmla="*/ 361150 h 611114"/>
                <a:gd name="connsiteX235" fmla="*/ 17174 w 1136637"/>
                <a:gd name="connsiteY235" fmla="*/ 359626 h 611114"/>
                <a:gd name="connsiteX236" fmla="*/ 19774 w 1136637"/>
                <a:gd name="connsiteY236" fmla="*/ 358473 h 611114"/>
                <a:gd name="connsiteX237" fmla="*/ 25689 w 1136637"/>
                <a:gd name="connsiteY237" fmla="*/ 352644 h 611114"/>
                <a:gd name="connsiteX238" fmla="*/ 26175 w 1136637"/>
                <a:gd name="connsiteY238" fmla="*/ 350101 h 611114"/>
                <a:gd name="connsiteX239" fmla="*/ 30490 w 1136637"/>
                <a:gd name="connsiteY239" fmla="*/ 346939 h 611114"/>
                <a:gd name="connsiteX240" fmla="*/ 33842 w 1136637"/>
                <a:gd name="connsiteY240" fmla="*/ 342376 h 611114"/>
                <a:gd name="connsiteX241" fmla="*/ 36033 w 1136637"/>
                <a:gd name="connsiteY241" fmla="*/ 339338 h 611114"/>
                <a:gd name="connsiteX242" fmla="*/ 38376 w 1136637"/>
                <a:gd name="connsiteY242" fmla="*/ 336356 h 611114"/>
                <a:gd name="connsiteX243" fmla="*/ 42205 w 1136637"/>
                <a:gd name="connsiteY243" fmla="*/ 331556 h 611114"/>
                <a:gd name="connsiteX244" fmla="*/ 43062 w 1136637"/>
                <a:gd name="connsiteY244" fmla="*/ 324612 h 611114"/>
                <a:gd name="connsiteX245" fmla="*/ 40424 w 1136637"/>
                <a:gd name="connsiteY245" fmla="*/ 319726 h 611114"/>
                <a:gd name="connsiteX246" fmla="*/ 36700 w 1136637"/>
                <a:gd name="connsiteY246" fmla="*/ 315087 h 611114"/>
                <a:gd name="connsiteX247" fmla="*/ 36852 w 1136637"/>
                <a:gd name="connsiteY247" fmla="*/ 311887 h 611114"/>
                <a:gd name="connsiteX248" fmla="*/ 37071 w 1136637"/>
                <a:gd name="connsiteY248" fmla="*/ 307324 h 611114"/>
                <a:gd name="connsiteX249" fmla="*/ 28813 w 1136637"/>
                <a:gd name="connsiteY249" fmla="*/ 299142 h 611114"/>
                <a:gd name="connsiteX250" fmla="*/ 19993 w 1136637"/>
                <a:gd name="connsiteY250" fmla="*/ 293561 h 611114"/>
                <a:gd name="connsiteX251" fmla="*/ 9896 w 1136637"/>
                <a:gd name="connsiteY251" fmla="*/ 293970 h 611114"/>
                <a:gd name="connsiteX252" fmla="*/ 0 w 1136637"/>
                <a:gd name="connsiteY252" fmla="*/ 295504 h 61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1136637" h="611114">
                  <a:moveTo>
                    <a:pt x="0" y="295504"/>
                  </a:moveTo>
                  <a:lnTo>
                    <a:pt x="9563" y="285902"/>
                  </a:lnTo>
                  <a:lnTo>
                    <a:pt x="23403" y="279292"/>
                  </a:lnTo>
                  <a:lnTo>
                    <a:pt x="44425" y="276749"/>
                  </a:lnTo>
                  <a:lnTo>
                    <a:pt x="59236" y="267795"/>
                  </a:lnTo>
                  <a:lnTo>
                    <a:pt x="77353" y="253956"/>
                  </a:lnTo>
                  <a:lnTo>
                    <a:pt x="91754" y="240897"/>
                  </a:lnTo>
                  <a:lnTo>
                    <a:pt x="108871" y="229810"/>
                  </a:lnTo>
                  <a:lnTo>
                    <a:pt x="128740" y="222047"/>
                  </a:lnTo>
                  <a:lnTo>
                    <a:pt x="150371" y="217361"/>
                  </a:lnTo>
                  <a:lnTo>
                    <a:pt x="132674" y="184642"/>
                  </a:lnTo>
                  <a:lnTo>
                    <a:pt x="111243" y="146838"/>
                  </a:lnTo>
                  <a:lnTo>
                    <a:pt x="99374" y="133817"/>
                  </a:lnTo>
                  <a:lnTo>
                    <a:pt x="135836" y="85087"/>
                  </a:lnTo>
                  <a:lnTo>
                    <a:pt x="150571" y="80648"/>
                  </a:lnTo>
                  <a:lnTo>
                    <a:pt x="166992" y="73800"/>
                  </a:lnTo>
                  <a:lnTo>
                    <a:pt x="176356" y="68132"/>
                  </a:lnTo>
                  <a:lnTo>
                    <a:pt x="182680" y="70066"/>
                  </a:lnTo>
                  <a:lnTo>
                    <a:pt x="186090" y="78324"/>
                  </a:lnTo>
                  <a:lnTo>
                    <a:pt x="189948" y="78981"/>
                  </a:lnTo>
                  <a:lnTo>
                    <a:pt x="201235" y="75819"/>
                  </a:lnTo>
                  <a:lnTo>
                    <a:pt x="199758" y="67161"/>
                  </a:lnTo>
                  <a:lnTo>
                    <a:pt x="203988" y="58741"/>
                  </a:lnTo>
                  <a:lnTo>
                    <a:pt x="211836" y="58493"/>
                  </a:lnTo>
                  <a:lnTo>
                    <a:pt x="218037" y="56150"/>
                  </a:lnTo>
                  <a:lnTo>
                    <a:pt x="233925" y="54550"/>
                  </a:lnTo>
                  <a:lnTo>
                    <a:pt x="246688" y="54216"/>
                  </a:lnTo>
                  <a:lnTo>
                    <a:pt x="257490" y="52035"/>
                  </a:lnTo>
                  <a:lnTo>
                    <a:pt x="259499" y="51883"/>
                  </a:lnTo>
                  <a:lnTo>
                    <a:pt x="259699" y="56893"/>
                  </a:lnTo>
                  <a:lnTo>
                    <a:pt x="265576" y="56683"/>
                  </a:lnTo>
                  <a:lnTo>
                    <a:pt x="265414" y="51759"/>
                  </a:lnTo>
                  <a:lnTo>
                    <a:pt x="278425" y="51721"/>
                  </a:lnTo>
                  <a:lnTo>
                    <a:pt x="278587" y="61617"/>
                  </a:lnTo>
                  <a:lnTo>
                    <a:pt x="290989" y="62474"/>
                  </a:lnTo>
                  <a:lnTo>
                    <a:pt x="301581" y="62922"/>
                  </a:lnTo>
                  <a:lnTo>
                    <a:pt x="308601" y="62722"/>
                  </a:lnTo>
                  <a:lnTo>
                    <a:pt x="373799" y="65884"/>
                  </a:lnTo>
                  <a:lnTo>
                    <a:pt x="441951" y="81162"/>
                  </a:lnTo>
                  <a:lnTo>
                    <a:pt x="478612" y="83382"/>
                  </a:lnTo>
                  <a:lnTo>
                    <a:pt x="500787" y="82277"/>
                  </a:lnTo>
                  <a:lnTo>
                    <a:pt x="516750" y="80420"/>
                  </a:lnTo>
                  <a:lnTo>
                    <a:pt x="557070" y="75657"/>
                  </a:lnTo>
                  <a:lnTo>
                    <a:pt x="614220" y="71114"/>
                  </a:lnTo>
                  <a:lnTo>
                    <a:pt x="643576" y="65751"/>
                  </a:lnTo>
                  <a:lnTo>
                    <a:pt x="663626" y="60388"/>
                  </a:lnTo>
                  <a:lnTo>
                    <a:pt x="700411" y="50606"/>
                  </a:lnTo>
                  <a:lnTo>
                    <a:pt x="736749" y="49749"/>
                  </a:lnTo>
                  <a:lnTo>
                    <a:pt x="776783" y="49044"/>
                  </a:lnTo>
                  <a:lnTo>
                    <a:pt x="806425" y="48520"/>
                  </a:lnTo>
                  <a:lnTo>
                    <a:pt x="841658" y="47292"/>
                  </a:lnTo>
                  <a:lnTo>
                    <a:pt x="849249" y="46996"/>
                  </a:lnTo>
                  <a:lnTo>
                    <a:pt x="902665" y="46882"/>
                  </a:lnTo>
                  <a:lnTo>
                    <a:pt x="939984" y="47130"/>
                  </a:lnTo>
                  <a:lnTo>
                    <a:pt x="955682" y="44787"/>
                  </a:lnTo>
                  <a:lnTo>
                    <a:pt x="978008" y="34480"/>
                  </a:lnTo>
                  <a:lnTo>
                    <a:pt x="1001125" y="19783"/>
                  </a:lnTo>
                  <a:lnTo>
                    <a:pt x="1006374" y="16421"/>
                  </a:lnTo>
                  <a:lnTo>
                    <a:pt x="1024728" y="4848"/>
                  </a:lnTo>
                  <a:lnTo>
                    <a:pt x="1046198" y="0"/>
                  </a:lnTo>
                  <a:lnTo>
                    <a:pt x="1068372" y="2229"/>
                  </a:lnTo>
                  <a:lnTo>
                    <a:pt x="1076782" y="3620"/>
                  </a:lnTo>
                  <a:lnTo>
                    <a:pt x="1081421" y="148657"/>
                  </a:lnTo>
                  <a:lnTo>
                    <a:pt x="1114606" y="150105"/>
                  </a:lnTo>
                  <a:lnTo>
                    <a:pt x="1136637" y="152400"/>
                  </a:lnTo>
                  <a:lnTo>
                    <a:pt x="1134875" y="154781"/>
                  </a:lnTo>
                  <a:lnTo>
                    <a:pt x="1136066" y="155648"/>
                  </a:lnTo>
                  <a:lnTo>
                    <a:pt x="1134380" y="163573"/>
                  </a:lnTo>
                  <a:lnTo>
                    <a:pt x="1135694" y="164763"/>
                  </a:lnTo>
                  <a:lnTo>
                    <a:pt x="1135447" y="166364"/>
                  </a:lnTo>
                  <a:lnTo>
                    <a:pt x="1136142" y="169116"/>
                  </a:lnTo>
                  <a:lnTo>
                    <a:pt x="1134875" y="169602"/>
                  </a:lnTo>
                  <a:lnTo>
                    <a:pt x="1135361" y="172764"/>
                  </a:lnTo>
                  <a:lnTo>
                    <a:pt x="1136304" y="175479"/>
                  </a:lnTo>
                  <a:lnTo>
                    <a:pt x="1134904" y="176584"/>
                  </a:lnTo>
                  <a:lnTo>
                    <a:pt x="1132932" y="181346"/>
                  </a:lnTo>
                  <a:lnTo>
                    <a:pt x="1132932" y="184347"/>
                  </a:lnTo>
                  <a:lnTo>
                    <a:pt x="1131666" y="188995"/>
                  </a:lnTo>
                  <a:lnTo>
                    <a:pt x="1127684" y="195520"/>
                  </a:lnTo>
                  <a:lnTo>
                    <a:pt x="1121931" y="193796"/>
                  </a:lnTo>
                  <a:lnTo>
                    <a:pt x="1117283" y="197406"/>
                  </a:lnTo>
                  <a:lnTo>
                    <a:pt x="1111167" y="204340"/>
                  </a:lnTo>
                  <a:lnTo>
                    <a:pt x="1105957" y="210626"/>
                  </a:lnTo>
                  <a:lnTo>
                    <a:pt x="1100128" y="215303"/>
                  </a:lnTo>
                  <a:lnTo>
                    <a:pt x="1093023" y="217065"/>
                  </a:lnTo>
                  <a:lnTo>
                    <a:pt x="1089746" y="230048"/>
                  </a:lnTo>
                  <a:lnTo>
                    <a:pt x="1082792" y="234648"/>
                  </a:lnTo>
                  <a:lnTo>
                    <a:pt x="1079440" y="243840"/>
                  </a:lnTo>
                  <a:lnTo>
                    <a:pt x="1076763" y="244412"/>
                  </a:lnTo>
                  <a:lnTo>
                    <a:pt x="1076478" y="260509"/>
                  </a:lnTo>
                  <a:lnTo>
                    <a:pt x="1069925" y="269005"/>
                  </a:lnTo>
                  <a:lnTo>
                    <a:pt x="1063752" y="277549"/>
                  </a:lnTo>
                  <a:lnTo>
                    <a:pt x="1062076" y="279340"/>
                  </a:lnTo>
                  <a:lnTo>
                    <a:pt x="1066838" y="285379"/>
                  </a:lnTo>
                  <a:lnTo>
                    <a:pt x="1068562" y="307838"/>
                  </a:lnTo>
                  <a:lnTo>
                    <a:pt x="1063600" y="310058"/>
                  </a:lnTo>
                  <a:lnTo>
                    <a:pt x="1052313" y="315020"/>
                  </a:lnTo>
                  <a:lnTo>
                    <a:pt x="1033301" y="308410"/>
                  </a:lnTo>
                  <a:lnTo>
                    <a:pt x="1007888" y="315963"/>
                  </a:lnTo>
                  <a:lnTo>
                    <a:pt x="1003287" y="320526"/>
                  </a:lnTo>
                  <a:lnTo>
                    <a:pt x="999144" y="321345"/>
                  </a:lnTo>
                  <a:lnTo>
                    <a:pt x="995896" y="324879"/>
                  </a:lnTo>
                  <a:lnTo>
                    <a:pt x="983133" y="332470"/>
                  </a:lnTo>
                  <a:lnTo>
                    <a:pt x="980675" y="335956"/>
                  </a:lnTo>
                  <a:lnTo>
                    <a:pt x="979361" y="341290"/>
                  </a:lnTo>
                  <a:lnTo>
                    <a:pt x="974636" y="345891"/>
                  </a:lnTo>
                  <a:lnTo>
                    <a:pt x="972093" y="354930"/>
                  </a:lnTo>
                  <a:lnTo>
                    <a:pt x="971103" y="362198"/>
                  </a:lnTo>
                  <a:lnTo>
                    <a:pt x="969960" y="371885"/>
                  </a:lnTo>
                  <a:lnTo>
                    <a:pt x="967006" y="375980"/>
                  </a:lnTo>
                  <a:lnTo>
                    <a:pt x="966883" y="389372"/>
                  </a:lnTo>
                  <a:lnTo>
                    <a:pt x="963521" y="400983"/>
                  </a:lnTo>
                  <a:lnTo>
                    <a:pt x="960034" y="406860"/>
                  </a:lnTo>
                  <a:lnTo>
                    <a:pt x="955929" y="411909"/>
                  </a:lnTo>
                  <a:lnTo>
                    <a:pt x="952300" y="420376"/>
                  </a:lnTo>
                  <a:lnTo>
                    <a:pt x="940194" y="434007"/>
                  </a:lnTo>
                  <a:lnTo>
                    <a:pt x="926364" y="449980"/>
                  </a:lnTo>
                  <a:lnTo>
                    <a:pt x="915858" y="460696"/>
                  </a:lnTo>
                  <a:lnTo>
                    <a:pt x="909609" y="469240"/>
                  </a:lnTo>
                  <a:lnTo>
                    <a:pt x="905628" y="472069"/>
                  </a:lnTo>
                  <a:lnTo>
                    <a:pt x="903446" y="473012"/>
                  </a:lnTo>
                  <a:lnTo>
                    <a:pt x="901103" y="477926"/>
                  </a:lnTo>
                  <a:lnTo>
                    <a:pt x="901360" y="479117"/>
                  </a:lnTo>
                  <a:lnTo>
                    <a:pt x="898779" y="481584"/>
                  </a:lnTo>
                  <a:lnTo>
                    <a:pt x="889502" y="490576"/>
                  </a:lnTo>
                  <a:lnTo>
                    <a:pt x="879767" y="499529"/>
                  </a:lnTo>
                  <a:lnTo>
                    <a:pt x="878205" y="510845"/>
                  </a:lnTo>
                  <a:lnTo>
                    <a:pt x="873928" y="515493"/>
                  </a:lnTo>
                  <a:lnTo>
                    <a:pt x="872290" y="516064"/>
                  </a:lnTo>
                  <a:lnTo>
                    <a:pt x="864575" y="518646"/>
                  </a:lnTo>
                  <a:lnTo>
                    <a:pt x="863060" y="518970"/>
                  </a:lnTo>
                  <a:lnTo>
                    <a:pt x="860793" y="519674"/>
                  </a:lnTo>
                  <a:lnTo>
                    <a:pt x="858165" y="519999"/>
                  </a:lnTo>
                  <a:lnTo>
                    <a:pt x="855659" y="520084"/>
                  </a:lnTo>
                  <a:lnTo>
                    <a:pt x="847525" y="521646"/>
                  </a:lnTo>
                  <a:lnTo>
                    <a:pt x="841620" y="526818"/>
                  </a:lnTo>
                  <a:lnTo>
                    <a:pt x="833942" y="538277"/>
                  </a:lnTo>
                  <a:lnTo>
                    <a:pt x="832256" y="552517"/>
                  </a:lnTo>
                  <a:lnTo>
                    <a:pt x="835990" y="562089"/>
                  </a:lnTo>
                  <a:lnTo>
                    <a:pt x="824989" y="568700"/>
                  </a:lnTo>
                  <a:lnTo>
                    <a:pt x="817274" y="583025"/>
                  </a:lnTo>
                  <a:lnTo>
                    <a:pt x="817969" y="586435"/>
                  </a:lnTo>
                  <a:lnTo>
                    <a:pt x="818264" y="587883"/>
                  </a:lnTo>
                  <a:lnTo>
                    <a:pt x="820274" y="597608"/>
                  </a:lnTo>
                  <a:lnTo>
                    <a:pt x="829961" y="600104"/>
                  </a:lnTo>
                  <a:lnTo>
                    <a:pt x="829390" y="608362"/>
                  </a:lnTo>
                  <a:lnTo>
                    <a:pt x="798557" y="611114"/>
                  </a:lnTo>
                  <a:lnTo>
                    <a:pt x="757209" y="554946"/>
                  </a:lnTo>
                  <a:lnTo>
                    <a:pt x="771049" y="529114"/>
                  </a:lnTo>
                  <a:lnTo>
                    <a:pt x="777602" y="516922"/>
                  </a:lnTo>
                  <a:lnTo>
                    <a:pt x="766601" y="515855"/>
                  </a:lnTo>
                  <a:lnTo>
                    <a:pt x="754475" y="505349"/>
                  </a:lnTo>
                  <a:lnTo>
                    <a:pt x="753913" y="482765"/>
                  </a:lnTo>
                  <a:lnTo>
                    <a:pt x="752018" y="472297"/>
                  </a:lnTo>
                  <a:lnTo>
                    <a:pt x="745950" y="475621"/>
                  </a:lnTo>
                  <a:lnTo>
                    <a:pt x="740445" y="477707"/>
                  </a:lnTo>
                  <a:lnTo>
                    <a:pt x="732272" y="478450"/>
                  </a:lnTo>
                  <a:lnTo>
                    <a:pt x="723719" y="487813"/>
                  </a:lnTo>
                  <a:lnTo>
                    <a:pt x="712804" y="485470"/>
                  </a:lnTo>
                  <a:lnTo>
                    <a:pt x="705041" y="478079"/>
                  </a:lnTo>
                  <a:lnTo>
                    <a:pt x="693725" y="481574"/>
                  </a:lnTo>
                  <a:lnTo>
                    <a:pt x="681257" y="480422"/>
                  </a:lnTo>
                  <a:lnTo>
                    <a:pt x="660235" y="483546"/>
                  </a:lnTo>
                  <a:lnTo>
                    <a:pt x="638137" y="490023"/>
                  </a:lnTo>
                  <a:lnTo>
                    <a:pt x="629183" y="496881"/>
                  </a:lnTo>
                  <a:lnTo>
                    <a:pt x="620516" y="509645"/>
                  </a:lnTo>
                  <a:lnTo>
                    <a:pt x="612515" y="525247"/>
                  </a:lnTo>
                  <a:lnTo>
                    <a:pt x="609467" y="532962"/>
                  </a:lnTo>
                  <a:lnTo>
                    <a:pt x="594208" y="538506"/>
                  </a:lnTo>
                  <a:lnTo>
                    <a:pt x="579053" y="534476"/>
                  </a:lnTo>
                  <a:lnTo>
                    <a:pt x="569862" y="512016"/>
                  </a:lnTo>
                  <a:lnTo>
                    <a:pt x="559346" y="502653"/>
                  </a:lnTo>
                  <a:lnTo>
                    <a:pt x="556260" y="493338"/>
                  </a:lnTo>
                  <a:lnTo>
                    <a:pt x="546116" y="480860"/>
                  </a:lnTo>
                  <a:lnTo>
                    <a:pt x="541477" y="474621"/>
                  </a:lnTo>
                  <a:lnTo>
                    <a:pt x="529371" y="467220"/>
                  </a:lnTo>
                  <a:lnTo>
                    <a:pt x="520437" y="455162"/>
                  </a:lnTo>
                  <a:lnTo>
                    <a:pt x="504835" y="445418"/>
                  </a:lnTo>
                  <a:lnTo>
                    <a:pt x="492728" y="445580"/>
                  </a:lnTo>
                  <a:lnTo>
                    <a:pt x="476803" y="440407"/>
                  </a:lnTo>
                  <a:lnTo>
                    <a:pt x="471554" y="438598"/>
                  </a:lnTo>
                  <a:lnTo>
                    <a:pt x="458867" y="434169"/>
                  </a:lnTo>
                  <a:lnTo>
                    <a:pt x="446751" y="422634"/>
                  </a:lnTo>
                  <a:lnTo>
                    <a:pt x="441360" y="413595"/>
                  </a:lnTo>
                  <a:lnTo>
                    <a:pt x="438245" y="405708"/>
                  </a:lnTo>
                  <a:lnTo>
                    <a:pt x="431997" y="398726"/>
                  </a:lnTo>
                  <a:lnTo>
                    <a:pt x="423996" y="395726"/>
                  </a:lnTo>
                  <a:lnTo>
                    <a:pt x="420996" y="386077"/>
                  </a:lnTo>
                  <a:lnTo>
                    <a:pt x="415738" y="387725"/>
                  </a:lnTo>
                  <a:lnTo>
                    <a:pt x="407775" y="396507"/>
                  </a:lnTo>
                  <a:lnTo>
                    <a:pt x="409956" y="400936"/>
                  </a:lnTo>
                  <a:lnTo>
                    <a:pt x="408356" y="408784"/>
                  </a:lnTo>
                  <a:lnTo>
                    <a:pt x="400183" y="408118"/>
                  </a:lnTo>
                  <a:lnTo>
                    <a:pt x="389954" y="407299"/>
                  </a:lnTo>
                  <a:lnTo>
                    <a:pt x="377485" y="396383"/>
                  </a:lnTo>
                  <a:lnTo>
                    <a:pt x="354121" y="394049"/>
                  </a:lnTo>
                  <a:lnTo>
                    <a:pt x="336956" y="397164"/>
                  </a:lnTo>
                  <a:lnTo>
                    <a:pt x="327631" y="403365"/>
                  </a:lnTo>
                  <a:lnTo>
                    <a:pt x="318554" y="413756"/>
                  </a:lnTo>
                  <a:lnTo>
                    <a:pt x="309153" y="402831"/>
                  </a:lnTo>
                  <a:lnTo>
                    <a:pt x="307886" y="388953"/>
                  </a:lnTo>
                  <a:lnTo>
                    <a:pt x="292570" y="376923"/>
                  </a:lnTo>
                  <a:lnTo>
                    <a:pt x="272329" y="365227"/>
                  </a:lnTo>
                  <a:lnTo>
                    <a:pt x="269986" y="379228"/>
                  </a:lnTo>
                  <a:lnTo>
                    <a:pt x="269948" y="381400"/>
                  </a:lnTo>
                  <a:lnTo>
                    <a:pt x="269119" y="407022"/>
                  </a:lnTo>
                  <a:lnTo>
                    <a:pt x="269005" y="410394"/>
                  </a:lnTo>
                  <a:lnTo>
                    <a:pt x="266576" y="409004"/>
                  </a:lnTo>
                  <a:lnTo>
                    <a:pt x="260375" y="405470"/>
                  </a:lnTo>
                  <a:lnTo>
                    <a:pt x="257337" y="403708"/>
                  </a:lnTo>
                  <a:lnTo>
                    <a:pt x="246783" y="402603"/>
                  </a:lnTo>
                  <a:lnTo>
                    <a:pt x="236934" y="401326"/>
                  </a:lnTo>
                  <a:lnTo>
                    <a:pt x="220856" y="394716"/>
                  </a:lnTo>
                  <a:lnTo>
                    <a:pt x="203121" y="382362"/>
                  </a:lnTo>
                  <a:lnTo>
                    <a:pt x="195606" y="369961"/>
                  </a:lnTo>
                  <a:lnTo>
                    <a:pt x="195120" y="393116"/>
                  </a:lnTo>
                  <a:lnTo>
                    <a:pt x="140056" y="393364"/>
                  </a:lnTo>
                  <a:lnTo>
                    <a:pt x="141046" y="367465"/>
                  </a:lnTo>
                  <a:lnTo>
                    <a:pt x="136617" y="362503"/>
                  </a:lnTo>
                  <a:lnTo>
                    <a:pt x="128359" y="363074"/>
                  </a:lnTo>
                  <a:lnTo>
                    <a:pt x="111281" y="376285"/>
                  </a:lnTo>
                  <a:lnTo>
                    <a:pt x="89278" y="383962"/>
                  </a:lnTo>
                  <a:lnTo>
                    <a:pt x="82582" y="388725"/>
                  </a:lnTo>
                  <a:lnTo>
                    <a:pt x="76181" y="393859"/>
                  </a:lnTo>
                  <a:lnTo>
                    <a:pt x="73876" y="395373"/>
                  </a:lnTo>
                  <a:lnTo>
                    <a:pt x="56550" y="412613"/>
                  </a:lnTo>
                  <a:lnTo>
                    <a:pt x="26003" y="444398"/>
                  </a:lnTo>
                  <a:lnTo>
                    <a:pt x="22803" y="437817"/>
                  </a:lnTo>
                  <a:lnTo>
                    <a:pt x="23994" y="434454"/>
                  </a:lnTo>
                  <a:lnTo>
                    <a:pt x="24555" y="426787"/>
                  </a:lnTo>
                  <a:lnTo>
                    <a:pt x="23584" y="414309"/>
                  </a:lnTo>
                  <a:lnTo>
                    <a:pt x="21279" y="402069"/>
                  </a:lnTo>
                  <a:lnTo>
                    <a:pt x="19517" y="390697"/>
                  </a:lnTo>
                  <a:lnTo>
                    <a:pt x="16850" y="374618"/>
                  </a:lnTo>
                  <a:lnTo>
                    <a:pt x="13764" y="361150"/>
                  </a:lnTo>
                  <a:lnTo>
                    <a:pt x="17174" y="359626"/>
                  </a:lnTo>
                  <a:lnTo>
                    <a:pt x="19774" y="358473"/>
                  </a:lnTo>
                  <a:lnTo>
                    <a:pt x="25689" y="352644"/>
                  </a:lnTo>
                  <a:lnTo>
                    <a:pt x="26175" y="350101"/>
                  </a:lnTo>
                  <a:lnTo>
                    <a:pt x="30490" y="346939"/>
                  </a:lnTo>
                  <a:lnTo>
                    <a:pt x="33842" y="342376"/>
                  </a:lnTo>
                  <a:lnTo>
                    <a:pt x="36033" y="339338"/>
                  </a:lnTo>
                  <a:lnTo>
                    <a:pt x="38376" y="336356"/>
                  </a:lnTo>
                  <a:lnTo>
                    <a:pt x="42205" y="331556"/>
                  </a:lnTo>
                  <a:lnTo>
                    <a:pt x="43062" y="324612"/>
                  </a:lnTo>
                  <a:lnTo>
                    <a:pt x="40424" y="319726"/>
                  </a:lnTo>
                  <a:lnTo>
                    <a:pt x="36700" y="315087"/>
                  </a:lnTo>
                  <a:lnTo>
                    <a:pt x="36852" y="311887"/>
                  </a:lnTo>
                  <a:lnTo>
                    <a:pt x="37071" y="307324"/>
                  </a:lnTo>
                  <a:lnTo>
                    <a:pt x="28813" y="299142"/>
                  </a:lnTo>
                  <a:lnTo>
                    <a:pt x="19993" y="293561"/>
                  </a:lnTo>
                  <a:lnTo>
                    <a:pt x="9896" y="293970"/>
                  </a:lnTo>
                  <a:lnTo>
                    <a:pt x="0" y="29550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89" name="그래픽 2">
              <a:extLst>
                <a:ext uri="{FF2B5EF4-FFF2-40B4-BE49-F238E27FC236}">
                  <a16:creationId xmlns:a16="http://schemas.microsoft.com/office/drawing/2014/main" id="{4EF15CC0-833D-3413-602B-89FF4C9017F1}"/>
                </a:ext>
              </a:extLst>
            </p:cNvPr>
            <p:cNvSpPr/>
            <p:nvPr/>
          </p:nvSpPr>
          <p:spPr>
            <a:xfrm>
              <a:off x="5722867" y="794851"/>
              <a:ext cx="1213475" cy="1661998"/>
            </a:xfrm>
            <a:custGeom>
              <a:avLst/>
              <a:gdLst>
                <a:gd name="connsiteX0" fmla="*/ 84258 w 1213475"/>
                <a:gd name="connsiteY0" fmla="*/ 1064828 h 1661998"/>
                <a:gd name="connsiteX1" fmla="*/ 96650 w 1213475"/>
                <a:gd name="connsiteY1" fmla="*/ 1077668 h 1661998"/>
                <a:gd name="connsiteX2" fmla="*/ 117053 w 1213475"/>
                <a:gd name="connsiteY2" fmla="*/ 1088174 h 1661998"/>
                <a:gd name="connsiteX3" fmla="*/ 147342 w 1213475"/>
                <a:gd name="connsiteY3" fmla="*/ 1106891 h 1661998"/>
                <a:gd name="connsiteX4" fmla="*/ 154534 w 1213475"/>
                <a:gd name="connsiteY4" fmla="*/ 1124541 h 1661998"/>
                <a:gd name="connsiteX5" fmla="*/ 169393 w 1213475"/>
                <a:gd name="connsiteY5" fmla="*/ 1119559 h 1661998"/>
                <a:gd name="connsiteX6" fmla="*/ 184823 w 1213475"/>
                <a:gd name="connsiteY6" fmla="*/ 1149887 h 1661998"/>
                <a:gd name="connsiteX7" fmla="*/ 205226 w 1213475"/>
                <a:gd name="connsiteY7" fmla="*/ 1152077 h 1661998"/>
                <a:gd name="connsiteX8" fmla="*/ 209617 w 1213475"/>
                <a:gd name="connsiteY8" fmla="*/ 1160898 h 1661998"/>
                <a:gd name="connsiteX9" fmla="*/ 229448 w 1213475"/>
                <a:gd name="connsiteY9" fmla="*/ 1153192 h 1661998"/>
                <a:gd name="connsiteX10" fmla="*/ 237163 w 1213475"/>
                <a:gd name="connsiteY10" fmla="*/ 1176300 h 1661998"/>
                <a:gd name="connsiteX11" fmla="*/ 255927 w 1213475"/>
                <a:gd name="connsiteY11" fmla="*/ 1193378 h 1661998"/>
                <a:gd name="connsiteX12" fmla="*/ 275758 w 1213475"/>
                <a:gd name="connsiteY12" fmla="*/ 1208265 h 1661998"/>
                <a:gd name="connsiteX13" fmla="*/ 285607 w 1213475"/>
                <a:gd name="connsiteY13" fmla="*/ 1220838 h 1661998"/>
                <a:gd name="connsiteX14" fmla="*/ 293904 w 1213475"/>
                <a:gd name="connsiteY14" fmla="*/ 1231402 h 1661998"/>
                <a:gd name="connsiteX15" fmla="*/ 350644 w 1213475"/>
                <a:gd name="connsiteY15" fmla="*/ 1297486 h 1661998"/>
                <a:gd name="connsiteX16" fmla="*/ 377619 w 1213475"/>
                <a:gd name="connsiteY16" fmla="*/ 1301353 h 1661998"/>
                <a:gd name="connsiteX17" fmla="*/ 407956 w 1213475"/>
                <a:gd name="connsiteY17" fmla="*/ 1310173 h 1661998"/>
                <a:gd name="connsiteX18" fmla="*/ 431197 w 1213475"/>
                <a:gd name="connsiteY18" fmla="*/ 1337148 h 1661998"/>
                <a:gd name="connsiteX19" fmla="*/ 465430 w 1213475"/>
                <a:gd name="connsiteY19" fmla="*/ 1332195 h 1661998"/>
                <a:gd name="connsiteX20" fmla="*/ 490890 w 1213475"/>
                <a:gd name="connsiteY20" fmla="*/ 1336329 h 1661998"/>
                <a:gd name="connsiteX21" fmla="*/ 484718 w 1213475"/>
                <a:gd name="connsiteY21" fmla="*/ 1362313 h 1661998"/>
                <a:gd name="connsiteX22" fmla="*/ 483041 w 1213475"/>
                <a:gd name="connsiteY22" fmla="*/ 1378315 h 1661998"/>
                <a:gd name="connsiteX23" fmla="*/ 482060 w 1213475"/>
                <a:gd name="connsiteY23" fmla="*/ 1390707 h 1661998"/>
                <a:gd name="connsiteX24" fmla="*/ 484280 w 1213475"/>
                <a:gd name="connsiteY24" fmla="*/ 1406966 h 1661998"/>
                <a:gd name="connsiteX25" fmla="*/ 485928 w 1213475"/>
                <a:gd name="connsiteY25" fmla="*/ 1422111 h 1661998"/>
                <a:gd name="connsiteX26" fmla="*/ 485327 w 1213475"/>
                <a:gd name="connsiteY26" fmla="*/ 1432008 h 1661998"/>
                <a:gd name="connsiteX27" fmla="*/ 495300 w 1213475"/>
                <a:gd name="connsiteY27" fmla="*/ 1444695 h 1661998"/>
                <a:gd name="connsiteX28" fmla="*/ 497348 w 1213475"/>
                <a:gd name="connsiteY28" fmla="*/ 1453601 h 1661998"/>
                <a:gd name="connsiteX29" fmla="*/ 509054 w 1213475"/>
                <a:gd name="connsiteY29" fmla="*/ 1459554 h 1661998"/>
                <a:gd name="connsiteX30" fmla="*/ 519817 w 1213475"/>
                <a:gd name="connsiteY30" fmla="*/ 1469736 h 1661998"/>
                <a:gd name="connsiteX31" fmla="*/ 523094 w 1213475"/>
                <a:gd name="connsiteY31" fmla="*/ 1476632 h 1661998"/>
                <a:gd name="connsiteX32" fmla="*/ 526704 w 1213475"/>
                <a:gd name="connsiteY32" fmla="*/ 1490386 h 1661998"/>
                <a:gd name="connsiteX33" fmla="*/ 529381 w 1213475"/>
                <a:gd name="connsiteY33" fmla="*/ 1496054 h 1661998"/>
                <a:gd name="connsiteX34" fmla="*/ 537963 w 1213475"/>
                <a:gd name="connsiteY34" fmla="*/ 1505283 h 1661998"/>
                <a:gd name="connsiteX35" fmla="*/ 549278 w 1213475"/>
                <a:gd name="connsiteY35" fmla="*/ 1502826 h 1661998"/>
                <a:gd name="connsiteX36" fmla="*/ 556175 w 1213475"/>
                <a:gd name="connsiteY36" fmla="*/ 1503645 h 1661998"/>
                <a:gd name="connsiteX37" fmla="*/ 571081 w 1213475"/>
                <a:gd name="connsiteY37" fmla="*/ 1510417 h 1661998"/>
                <a:gd name="connsiteX38" fmla="*/ 577853 w 1213475"/>
                <a:gd name="connsiteY38" fmla="*/ 1515628 h 1661998"/>
                <a:gd name="connsiteX39" fmla="*/ 581959 w 1213475"/>
                <a:gd name="connsiteY39" fmla="*/ 1518790 h 1661998"/>
                <a:gd name="connsiteX40" fmla="*/ 593408 w 1213475"/>
                <a:gd name="connsiteY40" fmla="*/ 1520133 h 1661998"/>
                <a:gd name="connsiteX41" fmla="*/ 608029 w 1213475"/>
                <a:gd name="connsiteY41" fmla="*/ 1527905 h 1661998"/>
                <a:gd name="connsiteX42" fmla="*/ 617344 w 1213475"/>
                <a:gd name="connsiteY42" fmla="*/ 1532096 h 1661998"/>
                <a:gd name="connsiteX43" fmla="*/ 631422 w 1213475"/>
                <a:gd name="connsiteY43" fmla="*/ 1533001 h 1661998"/>
                <a:gd name="connsiteX44" fmla="*/ 650681 w 1213475"/>
                <a:gd name="connsiteY44" fmla="*/ 1540707 h 1661998"/>
                <a:gd name="connsiteX45" fmla="*/ 663940 w 1213475"/>
                <a:gd name="connsiteY45" fmla="*/ 1551718 h 1661998"/>
                <a:gd name="connsiteX46" fmla="*/ 672189 w 1213475"/>
                <a:gd name="connsiteY46" fmla="*/ 1559424 h 1661998"/>
                <a:gd name="connsiteX47" fmla="*/ 682009 w 1213475"/>
                <a:gd name="connsiteY47" fmla="*/ 1559214 h 1661998"/>
                <a:gd name="connsiteX48" fmla="*/ 689191 w 1213475"/>
                <a:gd name="connsiteY48" fmla="*/ 1571368 h 1661998"/>
                <a:gd name="connsiteX49" fmla="*/ 694525 w 1213475"/>
                <a:gd name="connsiteY49" fmla="*/ 1573949 h 1661998"/>
                <a:gd name="connsiteX50" fmla="*/ 702612 w 1213475"/>
                <a:gd name="connsiteY50" fmla="*/ 1580931 h 1661998"/>
                <a:gd name="connsiteX51" fmla="*/ 703059 w 1213475"/>
                <a:gd name="connsiteY51" fmla="*/ 1586436 h 1661998"/>
                <a:gd name="connsiteX52" fmla="*/ 713566 w 1213475"/>
                <a:gd name="connsiteY52" fmla="*/ 1589446 h 1661998"/>
                <a:gd name="connsiteX53" fmla="*/ 724281 w 1213475"/>
                <a:gd name="connsiteY53" fmla="*/ 1589742 h 1661998"/>
                <a:gd name="connsiteX54" fmla="*/ 731797 w 1213475"/>
                <a:gd name="connsiteY54" fmla="*/ 1594342 h 1661998"/>
                <a:gd name="connsiteX55" fmla="*/ 734796 w 1213475"/>
                <a:gd name="connsiteY55" fmla="*/ 1614173 h 1661998"/>
                <a:gd name="connsiteX56" fmla="*/ 749941 w 1213475"/>
                <a:gd name="connsiteY56" fmla="*/ 1607030 h 1661998"/>
                <a:gd name="connsiteX57" fmla="*/ 771973 w 1213475"/>
                <a:gd name="connsiteY57" fmla="*/ 1596533 h 1661998"/>
                <a:gd name="connsiteX58" fmla="*/ 779983 w 1213475"/>
                <a:gd name="connsiteY58" fmla="*/ 1598209 h 1661998"/>
                <a:gd name="connsiteX59" fmla="*/ 794557 w 1213475"/>
                <a:gd name="connsiteY59" fmla="*/ 1597390 h 1661998"/>
                <a:gd name="connsiteX60" fmla="*/ 800634 w 1213475"/>
                <a:gd name="connsiteY60" fmla="*/ 1594895 h 1661998"/>
                <a:gd name="connsiteX61" fmla="*/ 803129 w 1213475"/>
                <a:gd name="connsiteY61" fmla="*/ 1587999 h 1661998"/>
                <a:gd name="connsiteX62" fmla="*/ 807815 w 1213475"/>
                <a:gd name="connsiteY62" fmla="*/ 1584141 h 1661998"/>
                <a:gd name="connsiteX63" fmla="*/ 822141 w 1213475"/>
                <a:gd name="connsiteY63" fmla="*/ 1587179 h 1661998"/>
                <a:gd name="connsiteX64" fmla="*/ 839219 w 1213475"/>
                <a:gd name="connsiteY64" fmla="*/ 1586884 h 1661998"/>
                <a:gd name="connsiteX65" fmla="*/ 850230 w 1213475"/>
                <a:gd name="connsiteY65" fmla="*/ 1590208 h 1661998"/>
                <a:gd name="connsiteX66" fmla="*/ 864804 w 1213475"/>
                <a:gd name="connsiteY66" fmla="*/ 1591323 h 1661998"/>
                <a:gd name="connsiteX67" fmla="*/ 869280 w 1213475"/>
                <a:gd name="connsiteY67" fmla="*/ 1591808 h 1661998"/>
                <a:gd name="connsiteX68" fmla="*/ 871366 w 1213475"/>
                <a:gd name="connsiteY68" fmla="*/ 1625632 h 1661998"/>
                <a:gd name="connsiteX69" fmla="*/ 871966 w 1213475"/>
                <a:gd name="connsiteY69" fmla="*/ 1651083 h 1661998"/>
                <a:gd name="connsiteX70" fmla="*/ 871814 w 1213475"/>
                <a:gd name="connsiteY70" fmla="*/ 1658341 h 1661998"/>
                <a:gd name="connsiteX71" fmla="*/ 874033 w 1213475"/>
                <a:gd name="connsiteY71" fmla="*/ 1661998 h 1661998"/>
                <a:gd name="connsiteX72" fmla="*/ 879120 w 1213475"/>
                <a:gd name="connsiteY72" fmla="*/ 1659903 h 1661998"/>
                <a:gd name="connsiteX73" fmla="*/ 914352 w 1213475"/>
                <a:gd name="connsiteY73" fmla="*/ 1637071 h 1661998"/>
                <a:gd name="connsiteX74" fmla="*/ 954424 w 1213475"/>
                <a:gd name="connsiteY74" fmla="*/ 1607420 h 1661998"/>
                <a:gd name="connsiteX75" fmla="*/ 985590 w 1213475"/>
                <a:gd name="connsiteY75" fmla="*/ 1586846 h 1661998"/>
                <a:gd name="connsiteX76" fmla="*/ 993020 w 1213475"/>
                <a:gd name="connsiteY76" fmla="*/ 1580483 h 1661998"/>
                <a:gd name="connsiteX77" fmla="*/ 1002840 w 1213475"/>
                <a:gd name="connsiteY77" fmla="*/ 1567234 h 1661998"/>
                <a:gd name="connsiteX78" fmla="*/ 1013108 w 1213475"/>
                <a:gd name="connsiteY78" fmla="*/ 1552870 h 1661998"/>
                <a:gd name="connsiteX79" fmla="*/ 1023195 w 1213475"/>
                <a:gd name="connsiteY79" fmla="*/ 1538135 h 1661998"/>
                <a:gd name="connsiteX80" fmla="*/ 1036291 w 1213475"/>
                <a:gd name="connsiteY80" fmla="*/ 1521619 h 1661998"/>
                <a:gd name="connsiteX81" fmla="*/ 1052351 w 1213475"/>
                <a:gd name="connsiteY81" fmla="*/ 1506255 h 1661998"/>
                <a:gd name="connsiteX82" fmla="*/ 1086212 w 1213475"/>
                <a:gd name="connsiteY82" fmla="*/ 1475375 h 1661998"/>
                <a:gd name="connsiteX83" fmla="*/ 1112120 w 1213475"/>
                <a:gd name="connsiteY83" fmla="*/ 1451153 h 1661998"/>
                <a:gd name="connsiteX84" fmla="*/ 1121759 w 1213475"/>
                <a:gd name="connsiteY84" fmla="*/ 1437942 h 1661998"/>
                <a:gd name="connsiteX85" fmla="*/ 1128951 w 1213475"/>
                <a:gd name="connsiteY85" fmla="*/ 1422502 h 1661998"/>
                <a:gd name="connsiteX86" fmla="*/ 1139076 w 1213475"/>
                <a:gd name="connsiteY86" fmla="*/ 1399994 h 1661998"/>
                <a:gd name="connsiteX87" fmla="*/ 1148115 w 1213475"/>
                <a:gd name="connsiteY87" fmla="*/ 1383697 h 1661998"/>
                <a:gd name="connsiteX88" fmla="*/ 1157602 w 1213475"/>
                <a:gd name="connsiteY88" fmla="*/ 1371267 h 1661998"/>
                <a:gd name="connsiteX89" fmla="*/ 1213475 w 1213475"/>
                <a:gd name="connsiteY89" fmla="*/ 1329147 h 1661998"/>
                <a:gd name="connsiteX90" fmla="*/ 1195207 w 1213475"/>
                <a:gd name="connsiteY90" fmla="*/ 1299229 h 1661998"/>
                <a:gd name="connsiteX91" fmla="*/ 1172994 w 1213475"/>
                <a:gd name="connsiteY91" fmla="*/ 1267273 h 1661998"/>
                <a:gd name="connsiteX92" fmla="*/ 1164822 w 1213475"/>
                <a:gd name="connsiteY92" fmla="*/ 1259091 h 1661998"/>
                <a:gd name="connsiteX93" fmla="*/ 1151563 w 1213475"/>
                <a:gd name="connsiteY93" fmla="*/ 1250156 h 1661998"/>
                <a:gd name="connsiteX94" fmla="*/ 1128617 w 1213475"/>
                <a:gd name="connsiteY94" fmla="*/ 1235716 h 1661998"/>
                <a:gd name="connsiteX95" fmla="*/ 1113015 w 1213475"/>
                <a:gd name="connsiteY95" fmla="*/ 1222086 h 1661998"/>
                <a:gd name="connsiteX96" fmla="*/ 1095080 w 1213475"/>
                <a:gd name="connsiteY96" fmla="*/ 1199502 h 1661998"/>
                <a:gd name="connsiteX97" fmla="*/ 1070934 w 1213475"/>
                <a:gd name="connsiteY97" fmla="*/ 1181195 h 1661998"/>
                <a:gd name="connsiteX98" fmla="*/ 1046426 w 1213475"/>
                <a:gd name="connsiteY98" fmla="*/ 1163631 h 1661998"/>
                <a:gd name="connsiteX99" fmla="*/ 1031605 w 1213475"/>
                <a:gd name="connsiteY99" fmla="*/ 1145324 h 1661998"/>
                <a:gd name="connsiteX100" fmla="*/ 1016003 w 1213475"/>
                <a:gd name="connsiteY100" fmla="*/ 1120807 h 1661998"/>
                <a:gd name="connsiteX101" fmla="*/ 1010955 w 1213475"/>
                <a:gd name="connsiteY101" fmla="*/ 1105214 h 1661998"/>
                <a:gd name="connsiteX102" fmla="*/ 1008612 w 1213475"/>
                <a:gd name="connsiteY102" fmla="*/ 1086907 h 1661998"/>
                <a:gd name="connsiteX103" fmla="*/ 1002002 w 1213475"/>
                <a:gd name="connsiteY103" fmla="*/ 1073277 h 1661998"/>
                <a:gd name="connsiteX104" fmla="*/ 997353 w 1213475"/>
                <a:gd name="connsiteY104" fmla="*/ 1064695 h 1661998"/>
                <a:gd name="connsiteX105" fmla="*/ 986838 w 1213475"/>
                <a:gd name="connsiteY105" fmla="*/ 1058075 h 1661998"/>
                <a:gd name="connsiteX106" fmla="*/ 981218 w 1213475"/>
                <a:gd name="connsiteY106" fmla="*/ 1056180 h 1661998"/>
                <a:gd name="connsiteX107" fmla="*/ 962701 w 1213475"/>
                <a:gd name="connsiteY107" fmla="*/ 1049931 h 1661998"/>
                <a:gd name="connsiteX108" fmla="*/ 953738 w 1213475"/>
                <a:gd name="connsiteY108" fmla="*/ 1044883 h 1661998"/>
                <a:gd name="connsiteX109" fmla="*/ 947909 w 1213475"/>
                <a:gd name="connsiteY109" fmla="*/ 1037482 h 1661998"/>
                <a:gd name="connsiteX110" fmla="*/ 939365 w 1213475"/>
                <a:gd name="connsiteY110" fmla="*/ 1009431 h 1661998"/>
                <a:gd name="connsiteX111" fmla="*/ 928049 w 1213475"/>
                <a:gd name="connsiteY111" fmla="*/ 980608 h 1661998"/>
                <a:gd name="connsiteX112" fmla="*/ 918725 w 1213475"/>
                <a:gd name="connsiteY112" fmla="*/ 958806 h 1661998"/>
                <a:gd name="connsiteX113" fmla="*/ 911743 w 1213475"/>
                <a:gd name="connsiteY113" fmla="*/ 947890 h 1661998"/>
                <a:gd name="connsiteX114" fmla="*/ 897294 w 1213475"/>
                <a:gd name="connsiteY114" fmla="*/ 936984 h 1661998"/>
                <a:gd name="connsiteX115" fmla="*/ 884234 w 1213475"/>
                <a:gd name="connsiteY115" fmla="*/ 926230 h 1661998"/>
                <a:gd name="connsiteX116" fmla="*/ 872538 w 1213475"/>
                <a:gd name="connsiteY116" fmla="*/ 916581 h 1661998"/>
                <a:gd name="connsiteX117" fmla="*/ 853450 w 1213475"/>
                <a:gd name="connsiteY117" fmla="*/ 902961 h 1661998"/>
                <a:gd name="connsiteX118" fmla="*/ 843715 w 1213475"/>
                <a:gd name="connsiteY118" fmla="*/ 895569 h 1661998"/>
                <a:gd name="connsiteX119" fmla="*/ 835581 w 1213475"/>
                <a:gd name="connsiteY119" fmla="*/ 885444 h 1661998"/>
                <a:gd name="connsiteX120" fmla="*/ 825065 w 1213475"/>
                <a:gd name="connsiteY120" fmla="*/ 879977 h 1661998"/>
                <a:gd name="connsiteX121" fmla="*/ 805196 w 1213475"/>
                <a:gd name="connsiteY121" fmla="*/ 868290 h 1661998"/>
                <a:gd name="connsiteX122" fmla="*/ 793499 w 1213475"/>
                <a:gd name="connsiteY122" fmla="*/ 859327 h 1661998"/>
                <a:gd name="connsiteX123" fmla="*/ 786518 w 1213475"/>
                <a:gd name="connsiteY123" fmla="*/ 844925 h 1661998"/>
                <a:gd name="connsiteX124" fmla="*/ 779488 w 1213475"/>
                <a:gd name="connsiteY124" fmla="*/ 830894 h 1661998"/>
                <a:gd name="connsiteX125" fmla="*/ 772097 w 1213475"/>
                <a:gd name="connsiteY125" fmla="*/ 826618 h 1661998"/>
                <a:gd name="connsiteX126" fmla="*/ 754571 w 1213475"/>
                <a:gd name="connsiteY126" fmla="*/ 822712 h 1661998"/>
                <a:gd name="connsiteX127" fmla="*/ 743284 w 1213475"/>
                <a:gd name="connsiteY127" fmla="*/ 819217 h 1661998"/>
                <a:gd name="connsiteX128" fmla="*/ 733920 w 1213475"/>
                <a:gd name="connsiteY128" fmla="*/ 811816 h 1661998"/>
                <a:gd name="connsiteX129" fmla="*/ 726939 w 1213475"/>
                <a:gd name="connsiteY129" fmla="*/ 800500 h 1661998"/>
                <a:gd name="connsiteX130" fmla="*/ 720319 w 1213475"/>
                <a:gd name="connsiteY130" fmla="*/ 795442 h 1661998"/>
                <a:gd name="connsiteX131" fmla="*/ 705917 w 1213475"/>
                <a:gd name="connsiteY131" fmla="*/ 791947 h 1661998"/>
                <a:gd name="connsiteX132" fmla="*/ 696173 w 1213475"/>
                <a:gd name="connsiteY132" fmla="*/ 794661 h 1661998"/>
                <a:gd name="connsiteX133" fmla="*/ 680209 w 1213475"/>
                <a:gd name="connsiteY133" fmla="*/ 800129 h 1661998"/>
                <a:gd name="connsiteX134" fmla="*/ 665759 w 1213475"/>
                <a:gd name="connsiteY134" fmla="*/ 802472 h 1661998"/>
                <a:gd name="connsiteX135" fmla="*/ 647452 w 1213475"/>
                <a:gd name="connsiteY135" fmla="*/ 800500 h 1661998"/>
                <a:gd name="connsiteX136" fmla="*/ 625983 w 1213475"/>
                <a:gd name="connsiteY136" fmla="*/ 792423 h 1661998"/>
                <a:gd name="connsiteX137" fmla="*/ 617934 w 1213475"/>
                <a:gd name="connsiteY137" fmla="*/ 789261 h 1661998"/>
                <a:gd name="connsiteX138" fmla="*/ 610914 w 1213475"/>
                <a:gd name="connsiteY138" fmla="*/ 784165 h 1661998"/>
                <a:gd name="connsiteX139" fmla="*/ 605171 w 1213475"/>
                <a:gd name="connsiteY139" fmla="*/ 776907 h 1661998"/>
                <a:gd name="connsiteX140" fmla="*/ 602190 w 1213475"/>
                <a:gd name="connsiteY140" fmla="*/ 770420 h 1661998"/>
                <a:gd name="connsiteX141" fmla="*/ 600751 w 1213475"/>
                <a:gd name="connsiteY141" fmla="*/ 763848 h 1661998"/>
                <a:gd name="connsiteX142" fmla="*/ 592903 w 1213475"/>
                <a:gd name="connsiteY142" fmla="*/ 762905 h 1661998"/>
                <a:gd name="connsiteX143" fmla="*/ 588474 w 1213475"/>
                <a:gd name="connsiteY143" fmla="*/ 761267 h 1661998"/>
                <a:gd name="connsiteX144" fmla="*/ 587531 w 1213475"/>
                <a:gd name="connsiteY144" fmla="*/ 760933 h 1661998"/>
                <a:gd name="connsiteX145" fmla="*/ 579787 w 1213475"/>
                <a:gd name="connsiteY145" fmla="*/ 762010 h 1661998"/>
                <a:gd name="connsiteX146" fmla="*/ 573462 w 1213475"/>
                <a:gd name="connsiteY146" fmla="*/ 744636 h 1661998"/>
                <a:gd name="connsiteX147" fmla="*/ 569319 w 1213475"/>
                <a:gd name="connsiteY147" fmla="*/ 728129 h 1661998"/>
                <a:gd name="connsiteX148" fmla="*/ 568214 w 1213475"/>
                <a:gd name="connsiteY148" fmla="*/ 721233 h 1661998"/>
                <a:gd name="connsiteX149" fmla="*/ 570395 w 1213475"/>
                <a:gd name="connsiteY149" fmla="*/ 697830 h 1661998"/>
                <a:gd name="connsiteX150" fmla="*/ 577006 w 1213475"/>
                <a:gd name="connsiteY150" fmla="*/ 663426 h 1661998"/>
                <a:gd name="connsiteX151" fmla="*/ 586083 w 1213475"/>
                <a:gd name="connsiteY151" fmla="*/ 608057 h 1661998"/>
                <a:gd name="connsiteX152" fmla="*/ 593512 w 1213475"/>
                <a:gd name="connsiteY152" fmla="*/ 567280 h 1661998"/>
                <a:gd name="connsiteX153" fmla="*/ 597789 w 1213475"/>
                <a:gd name="connsiteY153" fmla="*/ 553936 h 1661998"/>
                <a:gd name="connsiteX154" fmla="*/ 602590 w 1213475"/>
                <a:gd name="connsiteY154" fmla="*/ 545935 h 1661998"/>
                <a:gd name="connsiteX155" fmla="*/ 604276 w 1213475"/>
                <a:gd name="connsiteY155" fmla="*/ 523094 h 1661998"/>
                <a:gd name="connsiteX156" fmla="*/ 600704 w 1213475"/>
                <a:gd name="connsiteY156" fmla="*/ 511816 h 1661998"/>
                <a:gd name="connsiteX157" fmla="*/ 604933 w 1213475"/>
                <a:gd name="connsiteY157" fmla="*/ 510702 h 1661998"/>
                <a:gd name="connsiteX158" fmla="*/ 611048 w 1213475"/>
                <a:gd name="connsiteY158" fmla="*/ 518551 h 1661998"/>
                <a:gd name="connsiteX159" fmla="*/ 628574 w 1213475"/>
                <a:gd name="connsiteY159" fmla="*/ 523637 h 1661998"/>
                <a:gd name="connsiteX160" fmla="*/ 637651 w 1213475"/>
                <a:gd name="connsiteY160" fmla="*/ 517570 h 1661998"/>
                <a:gd name="connsiteX161" fmla="*/ 633860 w 1213475"/>
                <a:gd name="connsiteY161" fmla="*/ 502463 h 1661998"/>
                <a:gd name="connsiteX162" fmla="*/ 632184 w 1213475"/>
                <a:gd name="connsiteY162" fmla="*/ 495767 h 1661998"/>
                <a:gd name="connsiteX163" fmla="*/ 616630 w 1213475"/>
                <a:gd name="connsiteY163" fmla="*/ 475488 h 1661998"/>
                <a:gd name="connsiteX164" fmla="*/ 622830 w 1213475"/>
                <a:gd name="connsiteY164" fmla="*/ 455247 h 1661998"/>
                <a:gd name="connsiteX165" fmla="*/ 618144 w 1213475"/>
                <a:gd name="connsiteY165" fmla="*/ 420195 h 1661998"/>
                <a:gd name="connsiteX166" fmla="*/ 626726 w 1213475"/>
                <a:gd name="connsiteY166" fmla="*/ 403812 h 1661998"/>
                <a:gd name="connsiteX167" fmla="*/ 643852 w 1213475"/>
                <a:gd name="connsiteY167" fmla="*/ 380457 h 1661998"/>
                <a:gd name="connsiteX168" fmla="*/ 664912 w 1213475"/>
                <a:gd name="connsiteY168" fmla="*/ 362512 h 1661998"/>
                <a:gd name="connsiteX169" fmla="*/ 671894 w 1213475"/>
                <a:gd name="connsiteY169" fmla="*/ 344615 h 1661998"/>
                <a:gd name="connsiteX170" fmla="*/ 662121 w 1213475"/>
                <a:gd name="connsiteY170" fmla="*/ 325041 h 1661998"/>
                <a:gd name="connsiteX171" fmla="*/ 638433 w 1213475"/>
                <a:gd name="connsiteY171" fmla="*/ 277606 h 1661998"/>
                <a:gd name="connsiteX172" fmla="*/ 618144 w 1213475"/>
                <a:gd name="connsiteY172" fmla="*/ 251908 h 1661998"/>
                <a:gd name="connsiteX173" fmla="*/ 591703 w 1213475"/>
                <a:gd name="connsiteY173" fmla="*/ 228543 h 1661998"/>
                <a:gd name="connsiteX174" fmla="*/ 590922 w 1213475"/>
                <a:gd name="connsiteY174" fmla="*/ 205959 h 1661998"/>
                <a:gd name="connsiteX175" fmla="*/ 580006 w 1213475"/>
                <a:gd name="connsiteY175" fmla="*/ 191148 h 1661998"/>
                <a:gd name="connsiteX176" fmla="*/ 578444 w 1213475"/>
                <a:gd name="connsiteY176" fmla="*/ 170907 h 1661998"/>
                <a:gd name="connsiteX177" fmla="*/ 564404 w 1213475"/>
                <a:gd name="connsiteY177" fmla="*/ 156086 h 1661998"/>
                <a:gd name="connsiteX178" fmla="*/ 556603 w 1213475"/>
                <a:gd name="connsiteY178" fmla="*/ 131940 h 1661998"/>
                <a:gd name="connsiteX179" fmla="*/ 534029 w 1213475"/>
                <a:gd name="connsiteY179" fmla="*/ 129607 h 1661998"/>
                <a:gd name="connsiteX180" fmla="*/ 502873 w 1213475"/>
                <a:gd name="connsiteY180" fmla="*/ 127264 h 1661998"/>
                <a:gd name="connsiteX181" fmla="*/ 491185 w 1213475"/>
                <a:gd name="connsiteY181" fmla="*/ 113262 h 1661998"/>
                <a:gd name="connsiteX182" fmla="*/ 495824 w 1213475"/>
                <a:gd name="connsiteY182" fmla="*/ 89897 h 1661998"/>
                <a:gd name="connsiteX183" fmla="*/ 503625 w 1213475"/>
                <a:gd name="connsiteY183" fmla="*/ 78972 h 1661998"/>
                <a:gd name="connsiteX184" fmla="*/ 491157 w 1213475"/>
                <a:gd name="connsiteY184" fmla="*/ 46263 h 1661998"/>
                <a:gd name="connsiteX185" fmla="*/ 497357 w 1213475"/>
                <a:gd name="connsiteY185" fmla="*/ 33004 h 1661998"/>
                <a:gd name="connsiteX186" fmla="*/ 494852 w 1213475"/>
                <a:gd name="connsiteY186" fmla="*/ 12573 h 1661998"/>
                <a:gd name="connsiteX187" fmla="*/ 475479 w 1213475"/>
                <a:gd name="connsiteY187" fmla="*/ 14735 h 1661998"/>
                <a:gd name="connsiteX188" fmla="*/ 449332 w 1213475"/>
                <a:gd name="connsiteY188" fmla="*/ 5915 h 1661998"/>
                <a:gd name="connsiteX189" fmla="*/ 423424 w 1213475"/>
                <a:gd name="connsiteY189" fmla="*/ 5915 h 1661998"/>
                <a:gd name="connsiteX190" fmla="*/ 413414 w 1213475"/>
                <a:gd name="connsiteY190" fmla="*/ 10716 h 1661998"/>
                <a:gd name="connsiteX191" fmla="*/ 406394 w 1213475"/>
                <a:gd name="connsiteY191" fmla="*/ 28499 h 1661998"/>
                <a:gd name="connsiteX192" fmla="*/ 396745 w 1213475"/>
                <a:gd name="connsiteY192" fmla="*/ 30347 h 1661998"/>
                <a:gd name="connsiteX193" fmla="*/ 388620 w 1213475"/>
                <a:gd name="connsiteY193" fmla="*/ 35890 h 1661998"/>
                <a:gd name="connsiteX194" fmla="*/ 376019 w 1213475"/>
                <a:gd name="connsiteY194" fmla="*/ 24765 h 1661998"/>
                <a:gd name="connsiteX195" fmla="*/ 368989 w 1213475"/>
                <a:gd name="connsiteY195" fmla="*/ 22955 h 1661998"/>
                <a:gd name="connsiteX196" fmla="*/ 341271 w 1213475"/>
                <a:gd name="connsiteY196" fmla="*/ 31814 h 1661998"/>
                <a:gd name="connsiteX197" fmla="*/ 313849 w 1213475"/>
                <a:gd name="connsiteY197" fmla="*/ 10716 h 1661998"/>
                <a:gd name="connsiteX198" fmla="*/ 301285 w 1213475"/>
                <a:gd name="connsiteY198" fmla="*/ 17745 h 1661998"/>
                <a:gd name="connsiteX199" fmla="*/ 279483 w 1213475"/>
                <a:gd name="connsiteY199" fmla="*/ 0 h 1661998"/>
                <a:gd name="connsiteX200" fmla="*/ 268729 w 1213475"/>
                <a:gd name="connsiteY200" fmla="*/ 10344 h 1661998"/>
                <a:gd name="connsiteX201" fmla="*/ 266138 w 1213475"/>
                <a:gd name="connsiteY201" fmla="*/ 26270 h 1661998"/>
                <a:gd name="connsiteX202" fmla="*/ 280949 w 1213475"/>
                <a:gd name="connsiteY202" fmla="*/ 37024 h 1661998"/>
                <a:gd name="connsiteX203" fmla="*/ 289084 w 1213475"/>
                <a:gd name="connsiteY203" fmla="*/ 57017 h 1661998"/>
                <a:gd name="connsiteX204" fmla="*/ 281692 w 1213475"/>
                <a:gd name="connsiteY204" fmla="*/ 77000 h 1661998"/>
                <a:gd name="connsiteX205" fmla="*/ 260966 w 1213475"/>
                <a:gd name="connsiteY205" fmla="*/ 92554 h 1661998"/>
                <a:gd name="connsiteX206" fmla="*/ 249955 w 1213475"/>
                <a:gd name="connsiteY206" fmla="*/ 103842 h 1661998"/>
                <a:gd name="connsiteX207" fmla="*/ 246640 w 1213475"/>
                <a:gd name="connsiteY207" fmla="*/ 112738 h 1661998"/>
                <a:gd name="connsiteX208" fmla="*/ 237735 w 1213475"/>
                <a:gd name="connsiteY208" fmla="*/ 114919 h 1661998"/>
                <a:gd name="connsiteX209" fmla="*/ 234001 w 1213475"/>
                <a:gd name="connsiteY209" fmla="*/ 120510 h 1661998"/>
                <a:gd name="connsiteX210" fmla="*/ 227714 w 1213475"/>
                <a:gd name="connsiteY210" fmla="*/ 122320 h 1661998"/>
                <a:gd name="connsiteX211" fmla="*/ 214408 w 1213475"/>
                <a:gd name="connsiteY211" fmla="*/ 124920 h 1661998"/>
                <a:gd name="connsiteX212" fmla="*/ 211455 w 1213475"/>
                <a:gd name="connsiteY212" fmla="*/ 130464 h 1661998"/>
                <a:gd name="connsiteX213" fmla="*/ 219218 w 1213475"/>
                <a:gd name="connsiteY213" fmla="*/ 144161 h 1661998"/>
                <a:gd name="connsiteX214" fmla="*/ 227343 w 1213475"/>
                <a:gd name="connsiteY214" fmla="*/ 155248 h 1661998"/>
                <a:gd name="connsiteX215" fmla="*/ 231820 w 1213475"/>
                <a:gd name="connsiteY215" fmla="*/ 171917 h 1661998"/>
                <a:gd name="connsiteX216" fmla="*/ 231077 w 1213475"/>
                <a:gd name="connsiteY216" fmla="*/ 190033 h 1661998"/>
                <a:gd name="connsiteX217" fmla="*/ 234029 w 1213475"/>
                <a:gd name="connsiteY217" fmla="*/ 207074 h 1661998"/>
                <a:gd name="connsiteX218" fmla="*/ 242983 w 1213475"/>
                <a:gd name="connsiteY218" fmla="*/ 222352 h 1661998"/>
                <a:gd name="connsiteX219" fmla="*/ 249307 w 1213475"/>
                <a:gd name="connsiteY219" fmla="*/ 225657 h 1661998"/>
                <a:gd name="connsiteX220" fmla="*/ 251879 w 1213475"/>
                <a:gd name="connsiteY220" fmla="*/ 234591 h 1661998"/>
                <a:gd name="connsiteX221" fmla="*/ 239897 w 1213475"/>
                <a:gd name="connsiteY221" fmla="*/ 250669 h 1661998"/>
                <a:gd name="connsiteX222" fmla="*/ 249498 w 1213475"/>
                <a:gd name="connsiteY222" fmla="*/ 276606 h 1661998"/>
                <a:gd name="connsiteX223" fmla="*/ 244326 w 1213475"/>
                <a:gd name="connsiteY223" fmla="*/ 296589 h 1661998"/>
                <a:gd name="connsiteX224" fmla="*/ 250241 w 1213475"/>
                <a:gd name="connsiteY224" fmla="*/ 317697 h 1661998"/>
                <a:gd name="connsiteX225" fmla="*/ 245440 w 1213475"/>
                <a:gd name="connsiteY225" fmla="*/ 338795 h 1661998"/>
                <a:gd name="connsiteX226" fmla="*/ 252470 w 1213475"/>
                <a:gd name="connsiteY226" fmla="*/ 344710 h 1661998"/>
                <a:gd name="connsiteX227" fmla="*/ 252470 w 1213475"/>
                <a:gd name="connsiteY227" fmla="*/ 354682 h 1661998"/>
                <a:gd name="connsiteX228" fmla="*/ 246926 w 1213475"/>
                <a:gd name="connsiteY228" fmla="*/ 363950 h 1661998"/>
                <a:gd name="connsiteX229" fmla="*/ 247622 w 1213475"/>
                <a:gd name="connsiteY229" fmla="*/ 380619 h 1661998"/>
                <a:gd name="connsiteX230" fmla="*/ 246183 w 1213475"/>
                <a:gd name="connsiteY230" fmla="*/ 385791 h 1661998"/>
                <a:gd name="connsiteX231" fmla="*/ 246555 w 1213475"/>
                <a:gd name="connsiteY231" fmla="*/ 395764 h 1661998"/>
                <a:gd name="connsiteX232" fmla="*/ 251355 w 1213475"/>
                <a:gd name="connsiteY232" fmla="*/ 416862 h 1661998"/>
                <a:gd name="connsiteX233" fmla="*/ 238420 w 1213475"/>
                <a:gd name="connsiteY233" fmla="*/ 430940 h 1661998"/>
                <a:gd name="connsiteX234" fmla="*/ 233944 w 1213475"/>
                <a:gd name="connsiteY234" fmla="*/ 440950 h 1661998"/>
                <a:gd name="connsiteX235" fmla="*/ 225819 w 1213475"/>
                <a:gd name="connsiteY235" fmla="*/ 447237 h 1661998"/>
                <a:gd name="connsiteX236" fmla="*/ 192853 w 1213475"/>
                <a:gd name="connsiteY236" fmla="*/ 458324 h 1661998"/>
                <a:gd name="connsiteX237" fmla="*/ 181394 w 1213475"/>
                <a:gd name="connsiteY237" fmla="*/ 467220 h 1661998"/>
                <a:gd name="connsiteX238" fmla="*/ 173631 w 1213475"/>
                <a:gd name="connsiteY238" fmla="*/ 475755 h 1661998"/>
                <a:gd name="connsiteX239" fmla="*/ 159553 w 1213475"/>
                <a:gd name="connsiteY239" fmla="*/ 472773 h 1661998"/>
                <a:gd name="connsiteX240" fmla="*/ 155867 w 1213475"/>
                <a:gd name="connsiteY240" fmla="*/ 474259 h 1661998"/>
                <a:gd name="connsiteX241" fmla="*/ 153648 w 1213475"/>
                <a:gd name="connsiteY241" fmla="*/ 484975 h 1661998"/>
                <a:gd name="connsiteX242" fmla="*/ 143294 w 1213475"/>
                <a:gd name="connsiteY242" fmla="*/ 493109 h 1661998"/>
                <a:gd name="connsiteX243" fmla="*/ 130359 w 1213475"/>
                <a:gd name="connsiteY243" fmla="*/ 496843 h 1661998"/>
                <a:gd name="connsiteX244" fmla="*/ 128511 w 1213475"/>
                <a:gd name="connsiteY244" fmla="*/ 500158 h 1661998"/>
                <a:gd name="connsiteX245" fmla="*/ 128511 w 1213475"/>
                <a:gd name="connsiteY245" fmla="*/ 509064 h 1661998"/>
                <a:gd name="connsiteX246" fmla="*/ 116310 w 1213475"/>
                <a:gd name="connsiteY246" fmla="*/ 536448 h 1661998"/>
                <a:gd name="connsiteX247" fmla="*/ 106671 w 1213475"/>
                <a:gd name="connsiteY247" fmla="*/ 549383 h 1661998"/>
                <a:gd name="connsiteX248" fmla="*/ 100384 w 1213475"/>
                <a:gd name="connsiteY248" fmla="*/ 560842 h 1661998"/>
                <a:gd name="connsiteX249" fmla="*/ 92250 w 1213475"/>
                <a:gd name="connsiteY249" fmla="*/ 570852 h 1661998"/>
                <a:gd name="connsiteX250" fmla="*/ 75990 w 1213475"/>
                <a:gd name="connsiteY250" fmla="*/ 581939 h 1661998"/>
                <a:gd name="connsiteX251" fmla="*/ 50044 w 1213475"/>
                <a:gd name="connsiteY251" fmla="*/ 606009 h 1661998"/>
                <a:gd name="connsiteX252" fmla="*/ 26023 w 1213475"/>
                <a:gd name="connsiteY252" fmla="*/ 619315 h 1661998"/>
                <a:gd name="connsiteX253" fmla="*/ 15269 w 1213475"/>
                <a:gd name="connsiteY253" fmla="*/ 622640 h 1661998"/>
                <a:gd name="connsiteX254" fmla="*/ 7754 w 1213475"/>
                <a:gd name="connsiteY254" fmla="*/ 629041 h 1661998"/>
                <a:gd name="connsiteX255" fmla="*/ 1391 w 1213475"/>
                <a:gd name="connsiteY255" fmla="*/ 636813 h 1661998"/>
                <a:gd name="connsiteX256" fmla="*/ 0 w 1213475"/>
                <a:gd name="connsiteY256" fmla="*/ 644852 h 1661998"/>
                <a:gd name="connsiteX257" fmla="*/ 1391 w 1213475"/>
                <a:gd name="connsiteY257" fmla="*/ 653787 h 1661998"/>
                <a:gd name="connsiteX258" fmla="*/ 9354 w 1213475"/>
                <a:gd name="connsiteY258" fmla="*/ 678170 h 1661998"/>
                <a:gd name="connsiteX259" fmla="*/ 32309 w 1213475"/>
                <a:gd name="connsiteY259" fmla="*/ 703326 h 1661998"/>
                <a:gd name="connsiteX260" fmla="*/ 32909 w 1213475"/>
                <a:gd name="connsiteY260" fmla="*/ 717461 h 1661998"/>
                <a:gd name="connsiteX261" fmla="*/ 43787 w 1213475"/>
                <a:gd name="connsiteY261" fmla="*/ 731082 h 1661998"/>
                <a:gd name="connsiteX262" fmla="*/ 57483 w 1213475"/>
                <a:gd name="connsiteY262" fmla="*/ 745522 h 1661998"/>
                <a:gd name="connsiteX263" fmla="*/ 71924 w 1213475"/>
                <a:gd name="connsiteY263" fmla="*/ 765886 h 1661998"/>
                <a:gd name="connsiteX264" fmla="*/ 71924 w 1213475"/>
                <a:gd name="connsiteY264" fmla="*/ 779955 h 1661998"/>
                <a:gd name="connsiteX265" fmla="*/ 68980 w 1213475"/>
                <a:gd name="connsiteY265" fmla="*/ 794033 h 1661998"/>
                <a:gd name="connsiteX266" fmla="*/ 71771 w 1213475"/>
                <a:gd name="connsiteY266" fmla="*/ 807501 h 1661998"/>
                <a:gd name="connsiteX267" fmla="*/ 76648 w 1213475"/>
                <a:gd name="connsiteY267" fmla="*/ 816654 h 1661998"/>
                <a:gd name="connsiteX268" fmla="*/ 82563 w 1213475"/>
                <a:gd name="connsiteY268" fmla="*/ 820750 h 1661998"/>
                <a:gd name="connsiteX269" fmla="*/ 87030 w 1213475"/>
                <a:gd name="connsiteY269" fmla="*/ 822684 h 1661998"/>
                <a:gd name="connsiteX270" fmla="*/ 87973 w 1213475"/>
                <a:gd name="connsiteY270" fmla="*/ 829418 h 1661998"/>
                <a:gd name="connsiteX271" fmla="*/ 86944 w 1213475"/>
                <a:gd name="connsiteY271" fmla="*/ 834514 h 1661998"/>
                <a:gd name="connsiteX272" fmla="*/ 91088 w 1213475"/>
                <a:gd name="connsiteY272" fmla="*/ 852973 h 1661998"/>
                <a:gd name="connsiteX273" fmla="*/ 86030 w 1213475"/>
                <a:gd name="connsiteY273" fmla="*/ 875443 h 1661998"/>
                <a:gd name="connsiteX274" fmla="*/ 80667 w 1213475"/>
                <a:gd name="connsiteY274" fmla="*/ 886197 h 1661998"/>
                <a:gd name="connsiteX275" fmla="*/ 79191 w 1213475"/>
                <a:gd name="connsiteY275" fmla="*/ 891931 h 1661998"/>
                <a:gd name="connsiteX276" fmla="*/ 72905 w 1213475"/>
                <a:gd name="connsiteY276" fmla="*/ 898960 h 1661998"/>
                <a:gd name="connsiteX277" fmla="*/ 67542 w 1213475"/>
                <a:gd name="connsiteY277" fmla="*/ 903389 h 1661998"/>
                <a:gd name="connsiteX278" fmla="*/ 64827 w 1213475"/>
                <a:gd name="connsiteY278" fmla="*/ 910323 h 1661998"/>
                <a:gd name="connsiteX279" fmla="*/ 72171 w 1213475"/>
                <a:gd name="connsiteY279" fmla="*/ 929859 h 1661998"/>
                <a:gd name="connsiteX280" fmla="*/ 72171 w 1213475"/>
                <a:gd name="connsiteY280" fmla="*/ 940613 h 1661998"/>
                <a:gd name="connsiteX281" fmla="*/ 80877 w 1213475"/>
                <a:gd name="connsiteY281" fmla="*/ 952262 h 1661998"/>
                <a:gd name="connsiteX282" fmla="*/ 92326 w 1213475"/>
                <a:gd name="connsiteY282" fmla="*/ 956129 h 1661998"/>
                <a:gd name="connsiteX283" fmla="*/ 99184 w 1213475"/>
                <a:gd name="connsiteY283" fmla="*/ 952071 h 1661998"/>
                <a:gd name="connsiteX284" fmla="*/ 102346 w 1213475"/>
                <a:gd name="connsiteY284" fmla="*/ 963901 h 1661998"/>
                <a:gd name="connsiteX285" fmla="*/ 108995 w 1213475"/>
                <a:gd name="connsiteY285" fmla="*/ 974284 h 1661998"/>
                <a:gd name="connsiteX286" fmla="*/ 107890 w 1213475"/>
                <a:gd name="connsiteY286" fmla="*/ 985933 h 1661998"/>
                <a:gd name="connsiteX287" fmla="*/ 101403 w 1213475"/>
                <a:gd name="connsiteY287" fmla="*/ 1002411 h 1661998"/>
                <a:gd name="connsiteX288" fmla="*/ 101975 w 1213475"/>
                <a:gd name="connsiteY288" fmla="*/ 1010002 h 1661998"/>
                <a:gd name="connsiteX289" fmla="*/ 96764 w 1213475"/>
                <a:gd name="connsiteY289" fmla="*/ 1022766 h 1661998"/>
                <a:gd name="connsiteX290" fmla="*/ 96603 w 1213475"/>
                <a:gd name="connsiteY290" fmla="*/ 1029795 h 1661998"/>
                <a:gd name="connsiteX291" fmla="*/ 95164 w 1213475"/>
                <a:gd name="connsiteY291" fmla="*/ 1033615 h 1661998"/>
                <a:gd name="connsiteX292" fmla="*/ 95488 w 1213475"/>
                <a:gd name="connsiteY292" fmla="*/ 1041797 h 1661998"/>
                <a:gd name="connsiteX293" fmla="*/ 92698 w 1213475"/>
                <a:gd name="connsiteY293" fmla="*/ 1049560 h 1661998"/>
                <a:gd name="connsiteX294" fmla="*/ 91955 w 1213475"/>
                <a:gd name="connsiteY294" fmla="*/ 1057532 h 1661998"/>
                <a:gd name="connsiteX295" fmla="*/ 88840 w 1213475"/>
                <a:gd name="connsiteY295" fmla="*/ 1062504 h 1661998"/>
                <a:gd name="connsiteX296" fmla="*/ 84258 w 1213475"/>
                <a:gd name="connsiteY296" fmla="*/ 1064828 h 16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3475" h="1661998">
                  <a:moveTo>
                    <a:pt x="84258" y="1064828"/>
                  </a:moveTo>
                  <a:lnTo>
                    <a:pt x="96650" y="1077668"/>
                  </a:lnTo>
                  <a:lnTo>
                    <a:pt x="117053" y="1088174"/>
                  </a:lnTo>
                  <a:lnTo>
                    <a:pt x="147342" y="1106891"/>
                  </a:lnTo>
                  <a:lnTo>
                    <a:pt x="154534" y="1124541"/>
                  </a:lnTo>
                  <a:lnTo>
                    <a:pt x="169393" y="1119559"/>
                  </a:lnTo>
                  <a:lnTo>
                    <a:pt x="184823" y="1149887"/>
                  </a:lnTo>
                  <a:lnTo>
                    <a:pt x="205226" y="1152077"/>
                  </a:lnTo>
                  <a:lnTo>
                    <a:pt x="209617" y="1160898"/>
                  </a:lnTo>
                  <a:lnTo>
                    <a:pt x="229448" y="1153192"/>
                  </a:lnTo>
                  <a:lnTo>
                    <a:pt x="237163" y="1176300"/>
                  </a:lnTo>
                  <a:lnTo>
                    <a:pt x="255927" y="1193378"/>
                  </a:lnTo>
                  <a:lnTo>
                    <a:pt x="275758" y="1208265"/>
                  </a:lnTo>
                  <a:lnTo>
                    <a:pt x="285607" y="1220838"/>
                  </a:lnTo>
                  <a:lnTo>
                    <a:pt x="293904" y="1231402"/>
                  </a:lnTo>
                  <a:lnTo>
                    <a:pt x="350644" y="1297486"/>
                  </a:lnTo>
                  <a:lnTo>
                    <a:pt x="377619" y="1301353"/>
                  </a:lnTo>
                  <a:lnTo>
                    <a:pt x="407956" y="1310173"/>
                  </a:lnTo>
                  <a:lnTo>
                    <a:pt x="431197" y="1337148"/>
                  </a:lnTo>
                  <a:lnTo>
                    <a:pt x="465430" y="1332195"/>
                  </a:lnTo>
                  <a:lnTo>
                    <a:pt x="490890" y="1336329"/>
                  </a:lnTo>
                  <a:lnTo>
                    <a:pt x="484718" y="1362313"/>
                  </a:lnTo>
                  <a:lnTo>
                    <a:pt x="483041" y="1378315"/>
                  </a:lnTo>
                  <a:lnTo>
                    <a:pt x="482060" y="1390707"/>
                  </a:lnTo>
                  <a:lnTo>
                    <a:pt x="484280" y="1406966"/>
                  </a:lnTo>
                  <a:lnTo>
                    <a:pt x="485928" y="1422111"/>
                  </a:lnTo>
                  <a:lnTo>
                    <a:pt x="485327" y="1432008"/>
                  </a:lnTo>
                  <a:lnTo>
                    <a:pt x="495300" y="1444695"/>
                  </a:lnTo>
                  <a:lnTo>
                    <a:pt x="497348" y="1453601"/>
                  </a:lnTo>
                  <a:lnTo>
                    <a:pt x="509054" y="1459554"/>
                  </a:lnTo>
                  <a:lnTo>
                    <a:pt x="519817" y="1469736"/>
                  </a:lnTo>
                  <a:lnTo>
                    <a:pt x="523094" y="1476632"/>
                  </a:lnTo>
                  <a:lnTo>
                    <a:pt x="526704" y="1490386"/>
                  </a:lnTo>
                  <a:lnTo>
                    <a:pt x="529381" y="1496054"/>
                  </a:lnTo>
                  <a:lnTo>
                    <a:pt x="537963" y="1505283"/>
                  </a:lnTo>
                  <a:lnTo>
                    <a:pt x="549278" y="1502826"/>
                  </a:lnTo>
                  <a:lnTo>
                    <a:pt x="556175" y="1503645"/>
                  </a:lnTo>
                  <a:lnTo>
                    <a:pt x="571081" y="1510417"/>
                  </a:lnTo>
                  <a:lnTo>
                    <a:pt x="577853" y="1515628"/>
                  </a:lnTo>
                  <a:lnTo>
                    <a:pt x="581959" y="1518790"/>
                  </a:lnTo>
                  <a:lnTo>
                    <a:pt x="593408" y="1520133"/>
                  </a:lnTo>
                  <a:lnTo>
                    <a:pt x="608029" y="1527905"/>
                  </a:lnTo>
                  <a:lnTo>
                    <a:pt x="617344" y="1532096"/>
                  </a:lnTo>
                  <a:lnTo>
                    <a:pt x="631422" y="1533001"/>
                  </a:lnTo>
                  <a:lnTo>
                    <a:pt x="650681" y="1540707"/>
                  </a:lnTo>
                  <a:lnTo>
                    <a:pt x="663940" y="1551718"/>
                  </a:lnTo>
                  <a:lnTo>
                    <a:pt x="672189" y="1559424"/>
                  </a:lnTo>
                  <a:lnTo>
                    <a:pt x="682009" y="1559214"/>
                  </a:lnTo>
                  <a:lnTo>
                    <a:pt x="689191" y="1571368"/>
                  </a:lnTo>
                  <a:lnTo>
                    <a:pt x="694525" y="1573949"/>
                  </a:lnTo>
                  <a:lnTo>
                    <a:pt x="702612" y="1580931"/>
                  </a:lnTo>
                  <a:lnTo>
                    <a:pt x="703059" y="1586436"/>
                  </a:lnTo>
                  <a:lnTo>
                    <a:pt x="713566" y="1589446"/>
                  </a:lnTo>
                  <a:lnTo>
                    <a:pt x="724281" y="1589742"/>
                  </a:lnTo>
                  <a:lnTo>
                    <a:pt x="731797" y="1594342"/>
                  </a:lnTo>
                  <a:lnTo>
                    <a:pt x="734796" y="1614173"/>
                  </a:lnTo>
                  <a:lnTo>
                    <a:pt x="749941" y="1607030"/>
                  </a:lnTo>
                  <a:lnTo>
                    <a:pt x="771973" y="1596533"/>
                  </a:lnTo>
                  <a:lnTo>
                    <a:pt x="779983" y="1598209"/>
                  </a:lnTo>
                  <a:lnTo>
                    <a:pt x="794557" y="1597390"/>
                  </a:lnTo>
                  <a:lnTo>
                    <a:pt x="800634" y="1594895"/>
                  </a:lnTo>
                  <a:lnTo>
                    <a:pt x="803129" y="1587999"/>
                  </a:lnTo>
                  <a:lnTo>
                    <a:pt x="807815" y="1584141"/>
                  </a:lnTo>
                  <a:lnTo>
                    <a:pt x="822141" y="1587179"/>
                  </a:lnTo>
                  <a:lnTo>
                    <a:pt x="839219" y="1586884"/>
                  </a:lnTo>
                  <a:lnTo>
                    <a:pt x="850230" y="1590208"/>
                  </a:lnTo>
                  <a:lnTo>
                    <a:pt x="864804" y="1591323"/>
                  </a:lnTo>
                  <a:lnTo>
                    <a:pt x="869280" y="1591808"/>
                  </a:lnTo>
                  <a:lnTo>
                    <a:pt x="871366" y="1625632"/>
                  </a:lnTo>
                  <a:lnTo>
                    <a:pt x="871966" y="1651083"/>
                  </a:lnTo>
                  <a:lnTo>
                    <a:pt x="871814" y="1658341"/>
                  </a:lnTo>
                  <a:lnTo>
                    <a:pt x="874033" y="1661998"/>
                  </a:lnTo>
                  <a:lnTo>
                    <a:pt x="879120" y="1659903"/>
                  </a:lnTo>
                  <a:lnTo>
                    <a:pt x="914352" y="1637071"/>
                  </a:lnTo>
                  <a:lnTo>
                    <a:pt x="954424" y="1607420"/>
                  </a:lnTo>
                  <a:lnTo>
                    <a:pt x="985590" y="1586846"/>
                  </a:lnTo>
                  <a:lnTo>
                    <a:pt x="993020" y="1580483"/>
                  </a:lnTo>
                  <a:lnTo>
                    <a:pt x="1002840" y="1567234"/>
                  </a:lnTo>
                  <a:lnTo>
                    <a:pt x="1013108" y="1552870"/>
                  </a:lnTo>
                  <a:lnTo>
                    <a:pt x="1023195" y="1538135"/>
                  </a:lnTo>
                  <a:lnTo>
                    <a:pt x="1036291" y="1521619"/>
                  </a:lnTo>
                  <a:lnTo>
                    <a:pt x="1052351" y="1506255"/>
                  </a:lnTo>
                  <a:lnTo>
                    <a:pt x="1086212" y="1475375"/>
                  </a:lnTo>
                  <a:lnTo>
                    <a:pt x="1112120" y="1451153"/>
                  </a:lnTo>
                  <a:lnTo>
                    <a:pt x="1121759" y="1437942"/>
                  </a:lnTo>
                  <a:lnTo>
                    <a:pt x="1128951" y="1422502"/>
                  </a:lnTo>
                  <a:lnTo>
                    <a:pt x="1139076" y="1399994"/>
                  </a:lnTo>
                  <a:lnTo>
                    <a:pt x="1148115" y="1383697"/>
                  </a:lnTo>
                  <a:lnTo>
                    <a:pt x="1157602" y="1371267"/>
                  </a:lnTo>
                  <a:lnTo>
                    <a:pt x="1213475" y="1329147"/>
                  </a:lnTo>
                  <a:lnTo>
                    <a:pt x="1195207" y="1299229"/>
                  </a:lnTo>
                  <a:lnTo>
                    <a:pt x="1172994" y="1267273"/>
                  </a:lnTo>
                  <a:lnTo>
                    <a:pt x="1164822" y="1259091"/>
                  </a:lnTo>
                  <a:lnTo>
                    <a:pt x="1151563" y="1250156"/>
                  </a:lnTo>
                  <a:lnTo>
                    <a:pt x="1128617" y="1235716"/>
                  </a:lnTo>
                  <a:lnTo>
                    <a:pt x="1113015" y="1222086"/>
                  </a:lnTo>
                  <a:lnTo>
                    <a:pt x="1095080" y="1199502"/>
                  </a:lnTo>
                  <a:lnTo>
                    <a:pt x="1070934" y="1181195"/>
                  </a:lnTo>
                  <a:lnTo>
                    <a:pt x="1046426" y="1163631"/>
                  </a:lnTo>
                  <a:lnTo>
                    <a:pt x="1031605" y="1145324"/>
                  </a:lnTo>
                  <a:lnTo>
                    <a:pt x="1016003" y="1120807"/>
                  </a:lnTo>
                  <a:lnTo>
                    <a:pt x="1010955" y="1105214"/>
                  </a:lnTo>
                  <a:lnTo>
                    <a:pt x="1008612" y="1086907"/>
                  </a:lnTo>
                  <a:lnTo>
                    <a:pt x="1002002" y="1073277"/>
                  </a:lnTo>
                  <a:lnTo>
                    <a:pt x="997353" y="1064695"/>
                  </a:lnTo>
                  <a:lnTo>
                    <a:pt x="986838" y="1058075"/>
                  </a:lnTo>
                  <a:lnTo>
                    <a:pt x="981218" y="1056180"/>
                  </a:lnTo>
                  <a:lnTo>
                    <a:pt x="962701" y="1049931"/>
                  </a:lnTo>
                  <a:lnTo>
                    <a:pt x="953738" y="1044883"/>
                  </a:lnTo>
                  <a:lnTo>
                    <a:pt x="947909" y="1037482"/>
                  </a:lnTo>
                  <a:lnTo>
                    <a:pt x="939365" y="1009431"/>
                  </a:lnTo>
                  <a:lnTo>
                    <a:pt x="928049" y="980608"/>
                  </a:lnTo>
                  <a:lnTo>
                    <a:pt x="918725" y="958806"/>
                  </a:lnTo>
                  <a:lnTo>
                    <a:pt x="911743" y="947890"/>
                  </a:lnTo>
                  <a:lnTo>
                    <a:pt x="897294" y="936984"/>
                  </a:lnTo>
                  <a:lnTo>
                    <a:pt x="884234" y="926230"/>
                  </a:lnTo>
                  <a:lnTo>
                    <a:pt x="872538" y="916581"/>
                  </a:lnTo>
                  <a:lnTo>
                    <a:pt x="853450" y="902961"/>
                  </a:lnTo>
                  <a:lnTo>
                    <a:pt x="843715" y="895569"/>
                  </a:lnTo>
                  <a:lnTo>
                    <a:pt x="835581" y="885444"/>
                  </a:lnTo>
                  <a:lnTo>
                    <a:pt x="825065" y="879977"/>
                  </a:lnTo>
                  <a:lnTo>
                    <a:pt x="805196" y="868290"/>
                  </a:lnTo>
                  <a:lnTo>
                    <a:pt x="793499" y="859327"/>
                  </a:lnTo>
                  <a:lnTo>
                    <a:pt x="786518" y="844925"/>
                  </a:lnTo>
                  <a:lnTo>
                    <a:pt x="779488" y="830894"/>
                  </a:lnTo>
                  <a:lnTo>
                    <a:pt x="772097" y="826618"/>
                  </a:lnTo>
                  <a:lnTo>
                    <a:pt x="754571" y="822712"/>
                  </a:lnTo>
                  <a:lnTo>
                    <a:pt x="743284" y="819217"/>
                  </a:lnTo>
                  <a:lnTo>
                    <a:pt x="733920" y="811816"/>
                  </a:lnTo>
                  <a:lnTo>
                    <a:pt x="726939" y="800500"/>
                  </a:lnTo>
                  <a:lnTo>
                    <a:pt x="720319" y="795442"/>
                  </a:lnTo>
                  <a:lnTo>
                    <a:pt x="705917" y="791947"/>
                  </a:lnTo>
                  <a:lnTo>
                    <a:pt x="696173" y="794661"/>
                  </a:lnTo>
                  <a:lnTo>
                    <a:pt x="680209" y="800129"/>
                  </a:lnTo>
                  <a:lnTo>
                    <a:pt x="665759" y="802472"/>
                  </a:lnTo>
                  <a:lnTo>
                    <a:pt x="647452" y="800500"/>
                  </a:lnTo>
                  <a:lnTo>
                    <a:pt x="625983" y="792423"/>
                  </a:lnTo>
                  <a:lnTo>
                    <a:pt x="617934" y="789261"/>
                  </a:lnTo>
                  <a:lnTo>
                    <a:pt x="610914" y="784165"/>
                  </a:lnTo>
                  <a:lnTo>
                    <a:pt x="605171" y="776907"/>
                  </a:lnTo>
                  <a:lnTo>
                    <a:pt x="602190" y="770420"/>
                  </a:lnTo>
                  <a:lnTo>
                    <a:pt x="600751" y="763848"/>
                  </a:lnTo>
                  <a:lnTo>
                    <a:pt x="592903" y="762905"/>
                  </a:lnTo>
                  <a:lnTo>
                    <a:pt x="588474" y="761267"/>
                  </a:lnTo>
                  <a:lnTo>
                    <a:pt x="587531" y="760933"/>
                  </a:lnTo>
                  <a:lnTo>
                    <a:pt x="579787" y="762010"/>
                  </a:lnTo>
                  <a:lnTo>
                    <a:pt x="573462" y="744636"/>
                  </a:lnTo>
                  <a:lnTo>
                    <a:pt x="569319" y="728129"/>
                  </a:lnTo>
                  <a:lnTo>
                    <a:pt x="568214" y="721233"/>
                  </a:lnTo>
                  <a:lnTo>
                    <a:pt x="570395" y="697830"/>
                  </a:lnTo>
                  <a:lnTo>
                    <a:pt x="577006" y="663426"/>
                  </a:lnTo>
                  <a:lnTo>
                    <a:pt x="586083" y="608057"/>
                  </a:lnTo>
                  <a:lnTo>
                    <a:pt x="593512" y="567280"/>
                  </a:lnTo>
                  <a:lnTo>
                    <a:pt x="597789" y="553936"/>
                  </a:lnTo>
                  <a:lnTo>
                    <a:pt x="602590" y="545935"/>
                  </a:lnTo>
                  <a:lnTo>
                    <a:pt x="604276" y="523094"/>
                  </a:lnTo>
                  <a:lnTo>
                    <a:pt x="600704" y="511816"/>
                  </a:lnTo>
                  <a:lnTo>
                    <a:pt x="604933" y="510702"/>
                  </a:lnTo>
                  <a:lnTo>
                    <a:pt x="611048" y="518551"/>
                  </a:lnTo>
                  <a:lnTo>
                    <a:pt x="628574" y="523637"/>
                  </a:lnTo>
                  <a:lnTo>
                    <a:pt x="637651" y="517570"/>
                  </a:lnTo>
                  <a:lnTo>
                    <a:pt x="633860" y="502463"/>
                  </a:lnTo>
                  <a:lnTo>
                    <a:pt x="632184" y="495767"/>
                  </a:lnTo>
                  <a:lnTo>
                    <a:pt x="616630" y="475488"/>
                  </a:lnTo>
                  <a:lnTo>
                    <a:pt x="622830" y="455247"/>
                  </a:lnTo>
                  <a:lnTo>
                    <a:pt x="618144" y="420195"/>
                  </a:lnTo>
                  <a:lnTo>
                    <a:pt x="626726" y="403812"/>
                  </a:lnTo>
                  <a:lnTo>
                    <a:pt x="643852" y="380457"/>
                  </a:lnTo>
                  <a:lnTo>
                    <a:pt x="664912" y="362512"/>
                  </a:lnTo>
                  <a:lnTo>
                    <a:pt x="671894" y="344615"/>
                  </a:lnTo>
                  <a:lnTo>
                    <a:pt x="662121" y="325041"/>
                  </a:lnTo>
                  <a:lnTo>
                    <a:pt x="638433" y="277606"/>
                  </a:lnTo>
                  <a:lnTo>
                    <a:pt x="618144" y="251908"/>
                  </a:lnTo>
                  <a:lnTo>
                    <a:pt x="591703" y="228543"/>
                  </a:lnTo>
                  <a:lnTo>
                    <a:pt x="590922" y="205959"/>
                  </a:lnTo>
                  <a:lnTo>
                    <a:pt x="580006" y="191148"/>
                  </a:lnTo>
                  <a:lnTo>
                    <a:pt x="578444" y="170907"/>
                  </a:lnTo>
                  <a:lnTo>
                    <a:pt x="564404" y="156086"/>
                  </a:lnTo>
                  <a:lnTo>
                    <a:pt x="556603" y="131940"/>
                  </a:lnTo>
                  <a:lnTo>
                    <a:pt x="534029" y="129607"/>
                  </a:lnTo>
                  <a:lnTo>
                    <a:pt x="502873" y="127264"/>
                  </a:lnTo>
                  <a:lnTo>
                    <a:pt x="491185" y="113262"/>
                  </a:lnTo>
                  <a:lnTo>
                    <a:pt x="495824" y="89897"/>
                  </a:lnTo>
                  <a:lnTo>
                    <a:pt x="503625" y="78972"/>
                  </a:lnTo>
                  <a:lnTo>
                    <a:pt x="491157" y="46263"/>
                  </a:lnTo>
                  <a:lnTo>
                    <a:pt x="497357" y="33004"/>
                  </a:lnTo>
                  <a:lnTo>
                    <a:pt x="494852" y="12573"/>
                  </a:lnTo>
                  <a:lnTo>
                    <a:pt x="475479" y="14735"/>
                  </a:lnTo>
                  <a:lnTo>
                    <a:pt x="449332" y="5915"/>
                  </a:lnTo>
                  <a:lnTo>
                    <a:pt x="423424" y="5915"/>
                  </a:lnTo>
                  <a:lnTo>
                    <a:pt x="413414" y="10716"/>
                  </a:lnTo>
                  <a:lnTo>
                    <a:pt x="406394" y="28499"/>
                  </a:lnTo>
                  <a:lnTo>
                    <a:pt x="396745" y="30347"/>
                  </a:lnTo>
                  <a:lnTo>
                    <a:pt x="388620" y="35890"/>
                  </a:lnTo>
                  <a:lnTo>
                    <a:pt x="376019" y="24765"/>
                  </a:lnTo>
                  <a:lnTo>
                    <a:pt x="368989" y="22955"/>
                  </a:lnTo>
                  <a:lnTo>
                    <a:pt x="341271" y="31814"/>
                  </a:lnTo>
                  <a:lnTo>
                    <a:pt x="313849" y="10716"/>
                  </a:lnTo>
                  <a:lnTo>
                    <a:pt x="301285" y="17745"/>
                  </a:lnTo>
                  <a:lnTo>
                    <a:pt x="279483" y="0"/>
                  </a:lnTo>
                  <a:lnTo>
                    <a:pt x="268729" y="10344"/>
                  </a:lnTo>
                  <a:lnTo>
                    <a:pt x="266138" y="26270"/>
                  </a:lnTo>
                  <a:lnTo>
                    <a:pt x="280949" y="37024"/>
                  </a:lnTo>
                  <a:lnTo>
                    <a:pt x="289084" y="57017"/>
                  </a:lnTo>
                  <a:lnTo>
                    <a:pt x="281692" y="77000"/>
                  </a:lnTo>
                  <a:lnTo>
                    <a:pt x="260966" y="92554"/>
                  </a:lnTo>
                  <a:lnTo>
                    <a:pt x="249955" y="103842"/>
                  </a:lnTo>
                  <a:lnTo>
                    <a:pt x="246640" y="112738"/>
                  </a:lnTo>
                  <a:lnTo>
                    <a:pt x="237735" y="114919"/>
                  </a:lnTo>
                  <a:lnTo>
                    <a:pt x="234001" y="120510"/>
                  </a:lnTo>
                  <a:lnTo>
                    <a:pt x="227714" y="122320"/>
                  </a:lnTo>
                  <a:lnTo>
                    <a:pt x="214408" y="124920"/>
                  </a:lnTo>
                  <a:lnTo>
                    <a:pt x="211455" y="130464"/>
                  </a:lnTo>
                  <a:lnTo>
                    <a:pt x="219218" y="144161"/>
                  </a:lnTo>
                  <a:lnTo>
                    <a:pt x="227343" y="155248"/>
                  </a:lnTo>
                  <a:lnTo>
                    <a:pt x="231820" y="171917"/>
                  </a:lnTo>
                  <a:lnTo>
                    <a:pt x="231077" y="190033"/>
                  </a:lnTo>
                  <a:lnTo>
                    <a:pt x="234029" y="207074"/>
                  </a:lnTo>
                  <a:lnTo>
                    <a:pt x="242983" y="222352"/>
                  </a:lnTo>
                  <a:lnTo>
                    <a:pt x="249307" y="225657"/>
                  </a:lnTo>
                  <a:lnTo>
                    <a:pt x="251879" y="234591"/>
                  </a:lnTo>
                  <a:lnTo>
                    <a:pt x="239897" y="250669"/>
                  </a:lnTo>
                  <a:lnTo>
                    <a:pt x="249498" y="276606"/>
                  </a:lnTo>
                  <a:lnTo>
                    <a:pt x="244326" y="296589"/>
                  </a:lnTo>
                  <a:lnTo>
                    <a:pt x="250241" y="317697"/>
                  </a:lnTo>
                  <a:lnTo>
                    <a:pt x="245440" y="338795"/>
                  </a:lnTo>
                  <a:lnTo>
                    <a:pt x="252470" y="344710"/>
                  </a:lnTo>
                  <a:lnTo>
                    <a:pt x="252470" y="354682"/>
                  </a:lnTo>
                  <a:lnTo>
                    <a:pt x="246926" y="363950"/>
                  </a:lnTo>
                  <a:lnTo>
                    <a:pt x="247622" y="380619"/>
                  </a:lnTo>
                  <a:lnTo>
                    <a:pt x="246183" y="385791"/>
                  </a:lnTo>
                  <a:lnTo>
                    <a:pt x="246555" y="395764"/>
                  </a:lnTo>
                  <a:lnTo>
                    <a:pt x="251355" y="416862"/>
                  </a:lnTo>
                  <a:lnTo>
                    <a:pt x="238420" y="430940"/>
                  </a:lnTo>
                  <a:lnTo>
                    <a:pt x="233944" y="440950"/>
                  </a:lnTo>
                  <a:lnTo>
                    <a:pt x="225819" y="447237"/>
                  </a:lnTo>
                  <a:lnTo>
                    <a:pt x="192853" y="458324"/>
                  </a:lnTo>
                  <a:lnTo>
                    <a:pt x="181394" y="467220"/>
                  </a:lnTo>
                  <a:lnTo>
                    <a:pt x="173631" y="475755"/>
                  </a:lnTo>
                  <a:lnTo>
                    <a:pt x="159553" y="472773"/>
                  </a:lnTo>
                  <a:lnTo>
                    <a:pt x="155867" y="474259"/>
                  </a:lnTo>
                  <a:lnTo>
                    <a:pt x="153648" y="484975"/>
                  </a:lnTo>
                  <a:lnTo>
                    <a:pt x="143294" y="493109"/>
                  </a:lnTo>
                  <a:lnTo>
                    <a:pt x="130359" y="496843"/>
                  </a:lnTo>
                  <a:lnTo>
                    <a:pt x="128511" y="500158"/>
                  </a:lnTo>
                  <a:lnTo>
                    <a:pt x="128511" y="509064"/>
                  </a:lnTo>
                  <a:lnTo>
                    <a:pt x="116310" y="536448"/>
                  </a:lnTo>
                  <a:lnTo>
                    <a:pt x="106671" y="549383"/>
                  </a:lnTo>
                  <a:lnTo>
                    <a:pt x="100384" y="560842"/>
                  </a:lnTo>
                  <a:lnTo>
                    <a:pt x="92250" y="570852"/>
                  </a:lnTo>
                  <a:lnTo>
                    <a:pt x="75990" y="581939"/>
                  </a:lnTo>
                  <a:lnTo>
                    <a:pt x="50044" y="606009"/>
                  </a:lnTo>
                  <a:lnTo>
                    <a:pt x="26023" y="619315"/>
                  </a:lnTo>
                  <a:lnTo>
                    <a:pt x="15269" y="622640"/>
                  </a:lnTo>
                  <a:lnTo>
                    <a:pt x="7754" y="629041"/>
                  </a:lnTo>
                  <a:lnTo>
                    <a:pt x="1391" y="636813"/>
                  </a:lnTo>
                  <a:lnTo>
                    <a:pt x="0" y="644852"/>
                  </a:lnTo>
                  <a:lnTo>
                    <a:pt x="1391" y="653787"/>
                  </a:lnTo>
                  <a:lnTo>
                    <a:pt x="9354" y="678170"/>
                  </a:lnTo>
                  <a:lnTo>
                    <a:pt x="32309" y="703326"/>
                  </a:lnTo>
                  <a:lnTo>
                    <a:pt x="32909" y="717461"/>
                  </a:lnTo>
                  <a:lnTo>
                    <a:pt x="43787" y="731082"/>
                  </a:lnTo>
                  <a:lnTo>
                    <a:pt x="57483" y="745522"/>
                  </a:lnTo>
                  <a:lnTo>
                    <a:pt x="71924" y="765886"/>
                  </a:lnTo>
                  <a:lnTo>
                    <a:pt x="71924" y="779955"/>
                  </a:lnTo>
                  <a:lnTo>
                    <a:pt x="68980" y="794033"/>
                  </a:lnTo>
                  <a:lnTo>
                    <a:pt x="71771" y="807501"/>
                  </a:lnTo>
                  <a:lnTo>
                    <a:pt x="76648" y="816654"/>
                  </a:lnTo>
                  <a:lnTo>
                    <a:pt x="82563" y="820750"/>
                  </a:lnTo>
                  <a:lnTo>
                    <a:pt x="87030" y="822684"/>
                  </a:lnTo>
                  <a:lnTo>
                    <a:pt x="87973" y="829418"/>
                  </a:lnTo>
                  <a:lnTo>
                    <a:pt x="86944" y="834514"/>
                  </a:lnTo>
                  <a:lnTo>
                    <a:pt x="91088" y="852973"/>
                  </a:lnTo>
                  <a:lnTo>
                    <a:pt x="86030" y="875443"/>
                  </a:lnTo>
                  <a:lnTo>
                    <a:pt x="80667" y="886197"/>
                  </a:lnTo>
                  <a:lnTo>
                    <a:pt x="79191" y="891931"/>
                  </a:lnTo>
                  <a:lnTo>
                    <a:pt x="72905" y="898960"/>
                  </a:lnTo>
                  <a:lnTo>
                    <a:pt x="67542" y="903389"/>
                  </a:lnTo>
                  <a:lnTo>
                    <a:pt x="64827" y="910323"/>
                  </a:lnTo>
                  <a:lnTo>
                    <a:pt x="72171" y="929859"/>
                  </a:lnTo>
                  <a:lnTo>
                    <a:pt x="72171" y="940613"/>
                  </a:lnTo>
                  <a:lnTo>
                    <a:pt x="80877" y="952262"/>
                  </a:lnTo>
                  <a:lnTo>
                    <a:pt x="92326" y="956129"/>
                  </a:lnTo>
                  <a:lnTo>
                    <a:pt x="99184" y="952071"/>
                  </a:lnTo>
                  <a:lnTo>
                    <a:pt x="102346" y="963901"/>
                  </a:lnTo>
                  <a:lnTo>
                    <a:pt x="108995" y="974284"/>
                  </a:lnTo>
                  <a:lnTo>
                    <a:pt x="107890" y="985933"/>
                  </a:lnTo>
                  <a:lnTo>
                    <a:pt x="101403" y="1002411"/>
                  </a:lnTo>
                  <a:lnTo>
                    <a:pt x="101975" y="1010002"/>
                  </a:lnTo>
                  <a:lnTo>
                    <a:pt x="96764" y="1022766"/>
                  </a:lnTo>
                  <a:lnTo>
                    <a:pt x="96603" y="1029795"/>
                  </a:lnTo>
                  <a:lnTo>
                    <a:pt x="95164" y="1033615"/>
                  </a:lnTo>
                  <a:lnTo>
                    <a:pt x="95488" y="1041797"/>
                  </a:lnTo>
                  <a:lnTo>
                    <a:pt x="92698" y="1049560"/>
                  </a:lnTo>
                  <a:lnTo>
                    <a:pt x="91955" y="1057532"/>
                  </a:lnTo>
                  <a:lnTo>
                    <a:pt x="88840" y="1062504"/>
                  </a:lnTo>
                  <a:lnTo>
                    <a:pt x="84258" y="106482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0" name="그래픽 2">
              <a:extLst>
                <a:ext uri="{FF2B5EF4-FFF2-40B4-BE49-F238E27FC236}">
                  <a16:creationId xmlns:a16="http://schemas.microsoft.com/office/drawing/2014/main" id="{79F22C50-8735-504C-96A9-257C8D971937}"/>
                </a:ext>
              </a:extLst>
            </p:cNvPr>
            <p:cNvSpPr/>
            <p:nvPr/>
          </p:nvSpPr>
          <p:spPr>
            <a:xfrm>
              <a:off x="6217319" y="3243557"/>
              <a:ext cx="1126769" cy="932221"/>
            </a:xfrm>
            <a:custGeom>
              <a:avLst/>
              <a:gdLst>
                <a:gd name="connsiteX0" fmla="*/ 12144 w 1126769"/>
                <a:gd name="connsiteY0" fmla="*/ 630584 h 932221"/>
                <a:gd name="connsiteX1" fmla="*/ 11116 w 1126769"/>
                <a:gd name="connsiteY1" fmla="*/ 658082 h 932221"/>
                <a:gd name="connsiteX2" fmla="*/ 6144 w 1126769"/>
                <a:gd name="connsiteY2" fmla="*/ 674913 h 932221"/>
                <a:gd name="connsiteX3" fmla="*/ 10287 w 1126769"/>
                <a:gd name="connsiteY3" fmla="*/ 684562 h 932221"/>
                <a:gd name="connsiteX4" fmla="*/ 15783 w 1126769"/>
                <a:gd name="connsiteY4" fmla="*/ 691134 h 932221"/>
                <a:gd name="connsiteX5" fmla="*/ 15783 w 1126769"/>
                <a:gd name="connsiteY5" fmla="*/ 702135 h 932221"/>
                <a:gd name="connsiteX6" fmla="*/ 17469 w 1126769"/>
                <a:gd name="connsiteY6" fmla="*/ 715642 h 932221"/>
                <a:gd name="connsiteX7" fmla="*/ 22641 w 1126769"/>
                <a:gd name="connsiteY7" fmla="*/ 727472 h 932221"/>
                <a:gd name="connsiteX8" fmla="*/ 33156 w 1126769"/>
                <a:gd name="connsiteY8" fmla="*/ 728091 h 932221"/>
                <a:gd name="connsiteX9" fmla="*/ 41567 w 1126769"/>
                <a:gd name="connsiteY9" fmla="*/ 733054 h 932221"/>
                <a:gd name="connsiteX10" fmla="*/ 55369 w 1126769"/>
                <a:gd name="connsiteY10" fmla="*/ 739254 h 932221"/>
                <a:gd name="connsiteX11" fmla="*/ 66456 w 1126769"/>
                <a:gd name="connsiteY11" fmla="*/ 735730 h 932221"/>
                <a:gd name="connsiteX12" fmla="*/ 65675 w 1126769"/>
                <a:gd name="connsiteY12" fmla="*/ 731530 h 932221"/>
                <a:gd name="connsiteX13" fmla="*/ 70923 w 1126769"/>
                <a:gd name="connsiteY13" fmla="*/ 728996 h 932221"/>
                <a:gd name="connsiteX14" fmla="*/ 78029 w 1126769"/>
                <a:gd name="connsiteY14" fmla="*/ 728586 h 932221"/>
                <a:gd name="connsiteX15" fmla="*/ 85830 w 1126769"/>
                <a:gd name="connsiteY15" fmla="*/ 728834 h 932221"/>
                <a:gd name="connsiteX16" fmla="*/ 95983 w 1126769"/>
                <a:gd name="connsiteY16" fmla="*/ 736835 h 932221"/>
                <a:gd name="connsiteX17" fmla="*/ 103079 w 1126769"/>
                <a:gd name="connsiteY17" fmla="*/ 740902 h 932221"/>
                <a:gd name="connsiteX18" fmla="*/ 112452 w 1126769"/>
                <a:gd name="connsiteY18" fmla="*/ 741188 h 932221"/>
                <a:gd name="connsiteX19" fmla="*/ 116586 w 1126769"/>
                <a:gd name="connsiteY19" fmla="*/ 751904 h 932221"/>
                <a:gd name="connsiteX20" fmla="*/ 122663 w 1126769"/>
                <a:gd name="connsiteY20" fmla="*/ 751084 h 932221"/>
                <a:gd name="connsiteX21" fmla="*/ 126235 w 1126769"/>
                <a:gd name="connsiteY21" fmla="*/ 750837 h 932221"/>
                <a:gd name="connsiteX22" fmla="*/ 128987 w 1126769"/>
                <a:gd name="connsiteY22" fmla="*/ 753018 h 932221"/>
                <a:gd name="connsiteX23" fmla="*/ 129807 w 1126769"/>
                <a:gd name="connsiteY23" fmla="*/ 756018 h 932221"/>
                <a:gd name="connsiteX24" fmla="*/ 152676 w 1126769"/>
                <a:gd name="connsiteY24" fmla="*/ 772849 h 932221"/>
                <a:gd name="connsiteX25" fmla="*/ 159001 w 1126769"/>
                <a:gd name="connsiteY25" fmla="*/ 826465 h 932221"/>
                <a:gd name="connsiteX26" fmla="*/ 205559 w 1126769"/>
                <a:gd name="connsiteY26" fmla="*/ 771897 h 932221"/>
                <a:gd name="connsiteX27" fmla="*/ 220999 w 1126769"/>
                <a:gd name="connsiteY27" fmla="*/ 753828 h 932221"/>
                <a:gd name="connsiteX28" fmla="*/ 269224 w 1126769"/>
                <a:gd name="connsiteY28" fmla="*/ 722671 h 932221"/>
                <a:gd name="connsiteX29" fmla="*/ 304352 w 1126769"/>
                <a:gd name="connsiteY29" fmla="*/ 717652 h 932221"/>
                <a:gd name="connsiteX30" fmla="*/ 361626 w 1126769"/>
                <a:gd name="connsiteY30" fmla="*/ 729720 h 932221"/>
                <a:gd name="connsiteX31" fmla="*/ 422881 w 1126769"/>
                <a:gd name="connsiteY31" fmla="*/ 749798 h 932221"/>
                <a:gd name="connsiteX32" fmla="*/ 556441 w 1126769"/>
                <a:gd name="connsiteY32" fmla="*/ 798986 h 932221"/>
                <a:gd name="connsiteX33" fmla="*/ 652348 w 1126769"/>
                <a:gd name="connsiteY33" fmla="*/ 835571 h 932221"/>
                <a:gd name="connsiteX34" fmla="*/ 706631 w 1126769"/>
                <a:gd name="connsiteY34" fmla="*/ 858888 h 932221"/>
                <a:gd name="connsiteX35" fmla="*/ 754256 w 1126769"/>
                <a:gd name="connsiteY35" fmla="*/ 879329 h 932221"/>
                <a:gd name="connsiteX36" fmla="*/ 816493 w 1126769"/>
                <a:gd name="connsiteY36" fmla="*/ 914476 h 932221"/>
                <a:gd name="connsiteX37" fmla="*/ 843391 w 1126769"/>
                <a:gd name="connsiteY37" fmla="*/ 932221 h 932221"/>
                <a:gd name="connsiteX38" fmla="*/ 911133 w 1126769"/>
                <a:gd name="connsiteY38" fmla="*/ 777230 h 932221"/>
                <a:gd name="connsiteX39" fmla="*/ 939918 w 1126769"/>
                <a:gd name="connsiteY39" fmla="*/ 713137 h 932221"/>
                <a:gd name="connsiteX40" fmla="*/ 959796 w 1126769"/>
                <a:gd name="connsiteY40" fmla="*/ 668884 h 932221"/>
                <a:gd name="connsiteX41" fmla="*/ 1018547 w 1126769"/>
                <a:gd name="connsiteY41" fmla="*/ 538124 h 932221"/>
                <a:gd name="connsiteX42" fmla="*/ 1126770 w 1126769"/>
                <a:gd name="connsiteY42" fmla="*/ 296304 h 932221"/>
                <a:gd name="connsiteX43" fmla="*/ 1101767 w 1126769"/>
                <a:gd name="connsiteY43" fmla="*/ 283664 h 932221"/>
                <a:gd name="connsiteX44" fmla="*/ 1076640 w 1126769"/>
                <a:gd name="connsiteY44" fmla="*/ 270977 h 932221"/>
                <a:gd name="connsiteX45" fmla="*/ 1018508 w 1126769"/>
                <a:gd name="connsiteY45" fmla="*/ 259223 h 932221"/>
                <a:gd name="connsiteX46" fmla="*/ 911647 w 1126769"/>
                <a:gd name="connsiteY46" fmla="*/ 238496 h 932221"/>
                <a:gd name="connsiteX47" fmla="*/ 880900 w 1126769"/>
                <a:gd name="connsiteY47" fmla="*/ 232543 h 932221"/>
                <a:gd name="connsiteX48" fmla="*/ 876662 w 1126769"/>
                <a:gd name="connsiteY48" fmla="*/ 232248 h 932221"/>
                <a:gd name="connsiteX49" fmla="*/ 859841 w 1126769"/>
                <a:gd name="connsiteY49" fmla="*/ 221332 h 932221"/>
                <a:gd name="connsiteX50" fmla="*/ 859241 w 1126769"/>
                <a:gd name="connsiteY50" fmla="*/ 220809 h 932221"/>
                <a:gd name="connsiteX51" fmla="*/ 858212 w 1126769"/>
                <a:gd name="connsiteY51" fmla="*/ 220104 h 932221"/>
                <a:gd name="connsiteX52" fmla="*/ 853697 w 1126769"/>
                <a:gd name="connsiteY52" fmla="*/ 215913 h 932221"/>
                <a:gd name="connsiteX53" fmla="*/ 833247 w 1126769"/>
                <a:gd name="connsiteY53" fmla="*/ 196701 h 932221"/>
                <a:gd name="connsiteX54" fmla="*/ 829103 w 1126769"/>
                <a:gd name="connsiteY54" fmla="*/ 192881 h 932221"/>
                <a:gd name="connsiteX55" fmla="*/ 817731 w 1126769"/>
                <a:gd name="connsiteY55" fmla="*/ 182375 h 932221"/>
                <a:gd name="connsiteX56" fmla="*/ 768248 w 1126769"/>
                <a:gd name="connsiteY56" fmla="*/ 134541 h 932221"/>
                <a:gd name="connsiteX57" fmla="*/ 752980 w 1126769"/>
                <a:gd name="connsiteY57" fmla="*/ 120329 h 932221"/>
                <a:gd name="connsiteX58" fmla="*/ 692963 w 1126769"/>
                <a:gd name="connsiteY58" fmla="*/ 65075 h 932221"/>
                <a:gd name="connsiteX59" fmla="*/ 583130 w 1126769"/>
                <a:gd name="connsiteY59" fmla="*/ 6363 h 932221"/>
                <a:gd name="connsiteX60" fmla="*/ 571309 w 1126769"/>
                <a:gd name="connsiteY60" fmla="*/ 0 h 932221"/>
                <a:gd name="connsiteX61" fmla="*/ 513493 w 1126769"/>
                <a:gd name="connsiteY61" fmla="*/ 3772 h 932221"/>
                <a:gd name="connsiteX62" fmla="*/ 511816 w 1126769"/>
                <a:gd name="connsiteY62" fmla="*/ 14202 h 932221"/>
                <a:gd name="connsiteX63" fmla="*/ 477488 w 1126769"/>
                <a:gd name="connsiteY63" fmla="*/ 16659 h 932221"/>
                <a:gd name="connsiteX64" fmla="*/ 458438 w 1126769"/>
                <a:gd name="connsiteY64" fmla="*/ 25108 h 932221"/>
                <a:gd name="connsiteX65" fmla="*/ 436150 w 1126769"/>
                <a:gd name="connsiteY65" fmla="*/ 44987 h 932221"/>
                <a:gd name="connsiteX66" fmla="*/ 415309 w 1126769"/>
                <a:gd name="connsiteY66" fmla="*/ 61455 h 932221"/>
                <a:gd name="connsiteX67" fmla="*/ 411032 w 1126769"/>
                <a:gd name="connsiteY67" fmla="*/ 63132 h 932221"/>
                <a:gd name="connsiteX68" fmla="*/ 396583 w 1126769"/>
                <a:gd name="connsiteY68" fmla="*/ 68751 h 932221"/>
                <a:gd name="connsiteX69" fmla="*/ 371466 w 1126769"/>
                <a:gd name="connsiteY69" fmla="*/ 67313 h 932221"/>
                <a:gd name="connsiteX70" fmla="*/ 305448 w 1126769"/>
                <a:gd name="connsiteY70" fmla="*/ 43662 h 932221"/>
                <a:gd name="connsiteX71" fmla="*/ 259461 w 1126769"/>
                <a:gd name="connsiteY71" fmla="*/ 26003 h 932221"/>
                <a:gd name="connsiteX72" fmla="*/ 264109 w 1126769"/>
                <a:gd name="connsiteY72" fmla="*/ 171050 h 932221"/>
                <a:gd name="connsiteX73" fmla="*/ 297285 w 1126769"/>
                <a:gd name="connsiteY73" fmla="*/ 172488 h 932221"/>
                <a:gd name="connsiteX74" fmla="*/ 319316 w 1126769"/>
                <a:gd name="connsiteY74" fmla="*/ 174784 h 932221"/>
                <a:gd name="connsiteX75" fmla="*/ 317554 w 1126769"/>
                <a:gd name="connsiteY75" fmla="*/ 177165 h 932221"/>
                <a:gd name="connsiteX76" fmla="*/ 318745 w 1126769"/>
                <a:gd name="connsiteY76" fmla="*/ 178032 h 932221"/>
                <a:gd name="connsiteX77" fmla="*/ 317059 w 1126769"/>
                <a:gd name="connsiteY77" fmla="*/ 185956 h 932221"/>
                <a:gd name="connsiteX78" fmla="*/ 318373 w 1126769"/>
                <a:gd name="connsiteY78" fmla="*/ 187147 h 932221"/>
                <a:gd name="connsiteX79" fmla="*/ 318125 w 1126769"/>
                <a:gd name="connsiteY79" fmla="*/ 188747 h 932221"/>
                <a:gd name="connsiteX80" fmla="*/ 318821 w 1126769"/>
                <a:gd name="connsiteY80" fmla="*/ 191500 h 932221"/>
                <a:gd name="connsiteX81" fmla="*/ 317554 w 1126769"/>
                <a:gd name="connsiteY81" fmla="*/ 191986 h 932221"/>
                <a:gd name="connsiteX82" fmla="*/ 318040 w 1126769"/>
                <a:gd name="connsiteY82" fmla="*/ 195148 h 932221"/>
                <a:gd name="connsiteX83" fmla="*/ 318983 w 1126769"/>
                <a:gd name="connsiteY83" fmla="*/ 197863 h 932221"/>
                <a:gd name="connsiteX84" fmla="*/ 317582 w 1126769"/>
                <a:gd name="connsiteY84" fmla="*/ 198968 h 932221"/>
                <a:gd name="connsiteX85" fmla="*/ 315611 w 1126769"/>
                <a:gd name="connsiteY85" fmla="*/ 203730 h 932221"/>
                <a:gd name="connsiteX86" fmla="*/ 315611 w 1126769"/>
                <a:gd name="connsiteY86" fmla="*/ 206740 h 932221"/>
                <a:gd name="connsiteX87" fmla="*/ 314344 w 1126769"/>
                <a:gd name="connsiteY87" fmla="*/ 211379 h 932221"/>
                <a:gd name="connsiteX88" fmla="*/ 310353 w 1126769"/>
                <a:gd name="connsiteY88" fmla="*/ 217903 h 932221"/>
                <a:gd name="connsiteX89" fmla="*/ 304600 w 1126769"/>
                <a:gd name="connsiteY89" fmla="*/ 216179 h 932221"/>
                <a:gd name="connsiteX90" fmla="*/ 299952 w 1126769"/>
                <a:gd name="connsiteY90" fmla="*/ 219799 h 932221"/>
                <a:gd name="connsiteX91" fmla="*/ 293846 w 1126769"/>
                <a:gd name="connsiteY91" fmla="*/ 226724 h 932221"/>
                <a:gd name="connsiteX92" fmla="*/ 288627 w 1126769"/>
                <a:gd name="connsiteY92" fmla="*/ 233010 h 932221"/>
                <a:gd name="connsiteX93" fmla="*/ 282797 w 1126769"/>
                <a:gd name="connsiteY93" fmla="*/ 237696 h 932221"/>
                <a:gd name="connsiteX94" fmla="*/ 275692 w 1126769"/>
                <a:gd name="connsiteY94" fmla="*/ 239449 h 932221"/>
                <a:gd name="connsiteX95" fmla="*/ 272415 w 1126769"/>
                <a:gd name="connsiteY95" fmla="*/ 252431 h 932221"/>
                <a:gd name="connsiteX96" fmla="*/ 265462 w 1126769"/>
                <a:gd name="connsiteY96" fmla="*/ 257032 h 932221"/>
                <a:gd name="connsiteX97" fmla="*/ 262109 w 1126769"/>
                <a:gd name="connsiteY97" fmla="*/ 266233 h 932221"/>
                <a:gd name="connsiteX98" fmla="*/ 259432 w 1126769"/>
                <a:gd name="connsiteY98" fmla="*/ 266795 h 932221"/>
                <a:gd name="connsiteX99" fmla="*/ 259146 w 1126769"/>
                <a:gd name="connsiteY99" fmla="*/ 282902 h 932221"/>
                <a:gd name="connsiteX100" fmla="*/ 252593 w 1126769"/>
                <a:gd name="connsiteY100" fmla="*/ 291389 h 932221"/>
                <a:gd name="connsiteX101" fmla="*/ 246421 w 1126769"/>
                <a:gd name="connsiteY101" fmla="*/ 299933 h 932221"/>
                <a:gd name="connsiteX102" fmla="*/ 244745 w 1126769"/>
                <a:gd name="connsiteY102" fmla="*/ 301723 h 932221"/>
                <a:gd name="connsiteX103" fmla="*/ 249507 w 1126769"/>
                <a:gd name="connsiteY103" fmla="*/ 307762 h 932221"/>
                <a:gd name="connsiteX104" fmla="*/ 251231 w 1126769"/>
                <a:gd name="connsiteY104" fmla="*/ 330222 h 932221"/>
                <a:gd name="connsiteX105" fmla="*/ 246269 w 1126769"/>
                <a:gd name="connsiteY105" fmla="*/ 332442 h 932221"/>
                <a:gd name="connsiteX106" fmla="*/ 234982 w 1126769"/>
                <a:gd name="connsiteY106" fmla="*/ 337404 h 932221"/>
                <a:gd name="connsiteX107" fmla="*/ 215970 w 1126769"/>
                <a:gd name="connsiteY107" fmla="*/ 330794 h 932221"/>
                <a:gd name="connsiteX108" fmla="*/ 190557 w 1126769"/>
                <a:gd name="connsiteY108" fmla="*/ 338347 h 932221"/>
                <a:gd name="connsiteX109" fmla="*/ 185957 w 1126769"/>
                <a:gd name="connsiteY109" fmla="*/ 342910 h 932221"/>
                <a:gd name="connsiteX110" fmla="*/ 181813 w 1126769"/>
                <a:gd name="connsiteY110" fmla="*/ 343729 h 932221"/>
                <a:gd name="connsiteX111" fmla="*/ 178565 w 1126769"/>
                <a:gd name="connsiteY111" fmla="*/ 347263 h 932221"/>
                <a:gd name="connsiteX112" fmla="*/ 165802 w 1126769"/>
                <a:gd name="connsiteY112" fmla="*/ 354854 h 932221"/>
                <a:gd name="connsiteX113" fmla="*/ 163344 w 1126769"/>
                <a:gd name="connsiteY113" fmla="*/ 358350 h 932221"/>
                <a:gd name="connsiteX114" fmla="*/ 162030 w 1126769"/>
                <a:gd name="connsiteY114" fmla="*/ 363674 h 932221"/>
                <a:gd name="connsiteX115" fmla="*/ 157306 w 1126769"/>
                <a:gd name="connsiteY115" fmla="*/ 368284 h 932221"/>
                <a:gd name="connsiteX116" fmla="*/ 154772 w 1126769"/>
                <a:gd name="connsiteY116" fmla="*/ 377314 h 932221"/>
                <a:gd name="connsiteX117" fmla="*/ 153781 w 1126769"/>
                <a:gd name="connsiteY117" fmla="*/ 384581 h 932221"/>
                <a:gd name="connsiteX118" fmla="*/ 152628 w 1126769"/>
                <a:gd name="connsiteY118" fmla="*/ 394268 h 932221"/>
                <a:gd name="connsiteX119" fmla="*/ 149676 w 1126769"/>
                <a:gd name="connsiteY119" fmla="*/ 398364 h 932221"/>
                <a:gd name="connsiteX120" fmla="*/ 149552 w 1126769"/>
                <a:gd name="connsiteY120" fmla="*/ 411756 h 932221"/>
                <a:gd name="connsiteX121" fmla="*/ 146199 w 1126769"/>
                <a:gd name="connsiteY121" fmla="*/ 423367 h 932221"/>
                <a:gd name="connsiteX122" fmla="*/ 142704 w 1126769"/>
                <a:gd name="connsiteY122" fmla="*/ 429244 h 932221"/>
                <a:gd name="connsiteX123" fmla="*/ 138599 w 1126769"/>
                <a:gd name="connsiteY123" fmla="*/ 434292 h 932221"/>
                <a:gd name="connsiteX124" fmla="*/ 135026 w 1126769"/>
                <a:gd name="connsiteY124" fmla="*/ 442617 h 932221"/>
                <a:gd name="connsiteX125" fmla="*/ 122920 w 1126769"/>
                <a:gd name="connsiteY125" fmla="*/ 456247 h 932221"/>
                <a:gd name="connsiteX126" fmla="*/ 109090 w 1126769"/>
                <a:gd name="connsiteY126" fmla="*/ 472221 h 932221"/>
                <a:gd name="connsiteX127" fmla="*/ 98584 w 1126769"/>
                <a:gd name="connsiteY127" fmla="*/ 482937 h 932221"/>
                <a:gd name="connsiteX128" fmla="*/ 92335 w 1126769"/>
                <a:gd name="connsiteY128" fmla="*/ 491480 h 932221"/>
                <a:gd name="connsiteX129" fmla="*/ 88354 w 1126769"/>
                <a:gd name="connsiteY129" fmla="*/ 494309 h 932221"/>
                <a:gd name="connsiteX130" fmla="*/ 86173 w 1126769"/>
                <a:gd name="connsiteY130" fmla="*/ 495252 h 932221"/>
                <a:gd name="connsiteX131" fmla="*/ 83829 w 1126769"/>
                <a:gd name="connsiteY131" fmla="*/ 500167 h 932221"/>
                <a:gd name="connsiteX132" fmla="*/ 84087 w 1126769"/>
                <a:gd name="connsiteY132" fmla="*/ 501358 h 932221"/>
                <a:gd name="connsiteX133" fmla="*/ 81505 w 1126769"/>
                <a:gd name="connsiteY133" fmla="*/ 503825 h 932221"/>
                <a:gd name="connsiteX134" fmla="*/ 72228 w 1126769"/>
                <a:gd name="connsiteY134" fmla="*/ 512816 h 932221"/>
                <a:gd name="connsiteX135" fmla="*/ 62494 w 1126769"/>
                <a:gd name="connsiteY135" fmla="*/ 521770 h 932221"/>
                <a:gd name="connsiteX136" fmla="*/ 60931 w 1126769"/>
                <a:gd name="connsiteY136" fmla="*/ 533086 h 932221"/>
                <a:gd name="connsiteX137" fmla="*/ 56655 w 1126769"/>
                <a:gd name="connsiteY137" fmla="*/ 537734 h 932221"/>
                <a:gd name="connsiteX138" fmla="*/ 55016 w 1126769"/>
                <a:gd name="connsiteY138" fmla="*/ 538305 h 932221"/>
                <a:gd name="connsiteX139" fmla="*/ 47301 w 1126769"/>
                <a:gd name="connsiteY139" fmla="*/ 540886 h 932221"/>
                <a:gd name="connsiteX140" fmla="*/ 45787 w 1126769"/>
                <a:gd name="connsiteY140" fmla="*/ 541211 h 932221"/>
                <a:gd name="connsiteX141" fmla="*/ 43520 w 1126769"/>
                <a:gd name="connsiteY141" fmla="*/ 541915 h 932221"/>
                <a:gd name="connsiteX142" fmla="*/ 40891 w 1126769"/>
                <a:gd name="connsiteY142" fmla="*/ 542239 h 932221"/>
                <a:gd name="connsiteX143" fmla="*/ 38386 w 1126769"/>
                <a:gd name="connsiteY143" fmla="*/ 542325 h 932221"/>
                <a:gd name="connsiteX144" fmla="*/ 30251 w 1126769"/>
                <a:gd name="connsiteY144" fmla="*/ 543887 h 932221"/>
                <a:gd name="connsiteX145" fmla="*/ 24346 w 1126769"/>
                <a:gd name="connsiteY145" fmla="*/ 549059 h 932221"/>
                <a:gd name="connsiteX146" fmla="*/ 16669 w 1126769"/>
                <a:gd name="connsiteY146" fmla="*/ 560518 h 932221"/>
                <a:gd name="connsiteX147" fmla="*/ 14983 w 1126769"/>
                <a:gd name="connsiteY147" fmla="*/ 574757 h 932221"/>
                <a:gd name="connsiteX148" fmla="*/ 18717 w 1126769"/>
                <a:gd name="connsiteY148" fmla="*/ 584330 h 932221"/>
                <a:gd name="connsiteX149" fmla="*/ 7715 w 1126769"/>
                <a:gd name="connsiteY149" fmla="*/ 590940 h 932221"/>
                <a:gd name="connsiteX150" fmla="*/ 0 w 1126769"/>
                <a:gd name="connsiteY150" fmla="*/ 605266 h 932221"/>
                <a:gd name="connsiteX151" fmla="*/ 695 w 1126769"/>
                <a:gd name="connsiteY151" fmla="*/ 608676 h 932221"/>
                <a:gd name="connsiteX152" fmla="*/ 991 w 1126769"/>
                <a:gd name="connsiteY152" fmla="*/ 610124 h 932221"/>
                <a:gd name="connsiteX153" fmla="*/ 3000 w 1126769"/>
                <a:gd name="connsiteY153" fmla="*/ 619849 h 932221"/>
                <a:gd name="connsiteX154" fmla="*/ 12687 w 1126769"/>
                <a:gd name="connsiteY154" fmla="*/ 622344 h 932221"/>
                <a:gd name="connsiteX155" fmla="*/ 12144 w 1126769"/>
                <a:gd name="connsiteY155" fmla="*/ 630584 h 9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126769" h="932221">
                  <a:moveTo>
                    <a:pt x="12144" y="630584"/>
                  </a:moveTo>
                  <a:lnTo>
                    <a:pt x="11116" y="658082"/>
                  </a:lnTo>
                  <a:lnTo>
                    <a:pt x="6144" y="674913"/>
                  </a:lnTo>
                  <a:lnTo>
                    <a:pt x="10287" y="684562"/>
                  </a:lnTo>
                  <a:lnTo>
                    <a:pt x="15783" y="691134"/>
                  </a:lnTo>
                  <a:lnTo>
                    <a:pt x="15783" y="702135"/>
                  </a:lnTo>
                  <a:lnTo>
                    <a:pt x="17469" y="715642"/>
                  </a:lnTo>
                  <a:lnTo>
                    <a:pt x="22641" y="727472"/>
                  </a:lnTo>
                  <a:lnTo>
                    <a:pt x="33156" y="728091"/>
                  </a:lnTo>
                  <a:lnTo>
                    <a:pt x="41567" y="733054"/>
                  </a:lnTo>
                  <a:lnTo>
                    <a:pt x="55369" y="739254"/>
                  </a:lnTo>
                  <a:lnTo>
                    <a:pt x="66456" y="735730"/>
                  </a:lnTo>
                  <a:lnTo>
                    <a:pt x="65675" y="731530"/>
                  </a:lnTo>
                  <a:lnTo>
                    <a:pt x="70923" y="728996"/>
                  </a:lnTo>
                  <a:lnTo>
                    <a:pt x="78029" y="728586"/>
                  </a:lnTo>
                  <a:lnTo>
                    <a:pt x="85830" y="728834"/>
                  </a:lnTo>
                  <a:lnTo>
                    <a:pt x="95983" y="736835"/>
                  </a:lnTo>
                  <a:lnTo>
                    <a:pt x="103079" y="740902"/>
                  </a:lnTo>
                  <a:lnTo>
                    <a:pt x="112452" y="741188"/>
                  </a:lnTo>
                  <a:lnTo>
                    <a:pt x="116586" y="751904"/>
                  </a:lnTo>
                  <a:lnTo>
                    <a:pt x="122663" y="751084"/>
                  </a:lnTo>
                  <a:lnTo>
                    <a:pt x="126235" y="750837"/>
                  </a:lnTo>
                  <a:lnTo>
                    <a:pt x="128987" y="753018"/>
                  </a:lnTo>
                  <a:lnTo>
                    <a:pt x="129807" y="756018"/>
                  </a:lnTo>
                  <a:lnTo>
                    <a:pt x="152676" y="772849"/>
                  </a:lnTo>
                  <a:lnTo>
                    <a:pt x="159001" y="826465"/>
                  </a:lnTo>
                  <a:lnTo>
                    <a:pt x="205559" y="771897"/>
                  </a:lnTo>
                  <a:lnTo>
                    <a:pt x="220999" y="753828"/>
                  </a:lnTo>
                  <a:lnTo>
                    <a:pt x="269224" y="722671"/>
                  </a:lnTo>
                  <a:lnTo>
                    <a:pt x="304352" y="717652"/>
                  </a:lnTo>
                  <a:lnTo>
                    <a:pt x="361626" y="729720"/>
                  </a:lnTo>
                  <a:lnTo>
                    <a:pt x="422881" y="749798"/>
                  </a:lnTo>
                  <a:lnTo>
                    <a:pt x="556441" y="798986"/>
                  </a:lnTo>
                  <a:lnTo>
                    <a:pt x="652348" y="835571"/>
                  </a:lnTo>
                  <a:lnTo>
                    <a:pt x="706631" y="858888"/>
                  </a:lnTo>
                  <a:lnTo>
                    <a:pt x="754256" y="879329"/>
                  </a:lnTo>
                  <a:lnTo>
                    <a:pt x="816493" y="914476"/>
                  </a:lnTo>
                  <a:lnTo>
                    <a:pt x="843391" y="932221"/>
                  </a:lnTo>
                  <a:lnTo>
                    <a:pt x="911133" y="777230"/>
                  </a:lnTo>
                  <a:lnTo>
                    <a:pt x="939918" y="713137"/>
                  </a:lnTo>
                  <a:lnTo>
                    <a:pt x="959796" y="668884"/>
                  </a:lnTo>
                  <a:lnTo>
                    <a:pt x="1018547" y="538124"/>
                  </a:lnTo>
                  <a:lnTo>
                    <a:pt x="1126770" y="296304"/>
                  </a:lnTo>
                  <a:lnTo>
                    <a:pt x="1101767" y="283664"/>
                  </a:lnTo>
                  <a:lnTo>
                    <a:pt x="1076640" y="270977"/>
                  </a:lnTo>
                  <a:lnTo>
                    <a:pt x="1018508" y="259223"/>
                  </a:lnTo>
                  <a:lnTo>
                    <a:pt x="911647" y="238496"/>
                  </a:lnTo>
                  <a:lnTo>
                    <a:pt x="880900" y="232543"/>
                  </a:lnTo>
                  <a:lnTo>
                    <a:pt x="876662" y="232248"/>
                  </a:lnTo>
                  <a:lnTo>
                    <a:pt x="859841" y="221332"/>
                  </a:lnTo>
                  <a:lnTo>
                    <a:pt x="859241" y="220809"/>
                  </a:lnTo>
                  <a:lnTo>
                    <a:pt x="858212" y="220104"/>
                  </a:lnTo>
                  <a:lnTo>
                    <a:pt x="853697" y="215913"/>
                  </a:lnTo>
                  <a:lnTo>
                    <a:pt x="833247" y="196701"/>
                  </a:lnTo>
                  <a:lnTo>
                    <a:pt x="829103" y="192881"/>
                  </a:lnTo>
                  <a:lnTo>
                    <a:pt x="817731" y="182375"/>
                  </a:lnTo>
                  <a:lnTo>
                    <a:pt x="768248" y="134541"/>
                  </a:lnTo>
                  <a:lnTo>
                    <a:pt x="752980" y="120329"/>
                  </a:lnTo>
                  <a:lnTo>
                    <a:pt x="692963" y="65075"/>
                  </a:lnTo>
                  <a:lnTo>
                    <a:pt x="583130" y="6363"/>
                  </a:lnTo>
                  <a:lnTo>
                    <a:pt x="571309" y="0"/>
                  </a:lnTo>
                  <a:lnTo>
                    <a:pt x="513493" y="3772"/>
                  </a:lnTo>
                  <a:lnTo>
                    <a:pt x="511816" y="14202"/>
                  </a:lnTo>
                  <a:lnTo>
                    <a:pt x="477488" y="16659"/>
                  </a:lnTo>
                  <a:lnTo>
                    <a:pt x="458438" y="25108"/>
                  </a:lnTo>
                  <a:lnTo>
                    <a:pt x="436150" y="44987"/>
                  </a:lnTo>
                  <a:lnTo>
                    <a:pt x="415309" y="61455"/>
                  </a:lnTo>
                  <a:lnTo>
                    <a:pt x="411032" y="63132"/>
                  </a:lnTo>
                  <a:lnTo>
                    <a:pt x="396583" y="68751"/>
                  </a:lnTo>
                  <a:lnTo>
                    <a:pt x="371466" y="67313"/>
                  </a:lnTo>
                  <a:lnTo>
                    <a:pt x="305448" y="43662"/>
                  </a:lnTo>
                  <a:lnTo>
                    <a:pt x="259461" y="26003"/>
                  </a:lnTo>
                  <a:lnTo>
                    <a:pt x="264109" y="171050"/>
                  </a:lnTo>
                  <a:lnTo>
                    <a:pt x="297285" y="172488"/>
                  </a:lnTo>
                  <a:lnTo>
                    <a:pt x="319316" y="174784"/>
                  </a:lnTo>
                  <a:lnTo>
                    <a:pt x="317554" y="177165"/>
                  </a:lnTo>
                  <a:lnTo>
                    <a:pt x="318745" y="178032"/>
                  </a:lnTo>
                  <a:lnTo>
                    <a:pt x="317059" y="185956"/>
                  </a:lnTo>
                  <a:lnTo>
                    <a:pt x="318373" y="187147"/>
                  </a:lnTo>
                  <a:lnTo>
                    <a:pt x="318125" y="188747"/>
                  </a:lnTo>
                  <a:lnTo>
                    <a:pt x="318821" y="191500"/>
                  </a:lnTo>
                  <a:lnTo>
                    <a:pt x="317554" y="191986"/>
                  </a:lnTo>
                  <a:lnTo>
                    <a:pt x="318040" y="195148"/>
                  </a:lnTo>
                  <a:lnTo>
                    <a:pt x="318983" y="197863"/>
                  </a:lnTo>
                  <a:lnTo>
                    <a:pt x="317582" y="198968"/>
                  </a:lnTo>
                  <a:lnTo>
                    <a:pt x="315611" y="203730"/>
                  </a:lnTo>
                  <a:lnTo>
                    <a:pt x="315611" y="206740"/>
                  </a:lnTo>
                  <a:lnTo>
                    <a:pt x="314344" y="211379"/>
                  </a:lnTo>
                  <a:lnTo>
                    <a:pt x="310353" y="217903"/>
                  </a:lnTo>
                  <a:lnTo>
                    <a:pt x="304600" y="216179"/>
                  </a:lnTo>
                  <a:lnTo>
                    <a:pt x="299952" y="219799"/>
                  </a:lnTo>
                  <a:lnTo>
                    <a:pt x="293846" y="226724"/>
                  </a:lnTo>
                  <a:lnTo>
                    <a:pt x="288627" y="233010"/>
                  </a:lnTo>
                  <a:lnTo>
                    <a:pt x="282797" y="237696"/>
                  </a:lnTo>
                  <a:lnTo>
                    <a:pt x="275692" y="239449"/>
                  </a:lnTo>
                  <a:lnTo>
                    <a:pt x="272415" y="252431"/>
                  </a:lnTo>
                  <a:lnTo>
                    <a:pt x="265462" y="257032"/>
                  </a:lnTo>
                  <a:lnTo>
                    <a:pt x="262109" y="266233"/>
                  </a:lnTo>
                  <a:lnTo>
                    <a:pt x="259432" y="266795"/>
                  </a:lnTo>
                  <a:lnTo>
                    <a:pt x="259146" y="282902"/>
                  </a:lnTo>
                  <a:lnTo>
                    <a:pt x="252593" y="291389"/>
                  </a:lnTo>
                  <a:lnTo>
                    <a:pt x="246421" y="299933"/>
                  </a:lnTo>
                  <a:lnTo>
                    <a:pt x="244745" y="301723"/>
                  </a:lnTo>
                  <a:lnTo>
                    <a:pt x="249507" y="307762"/>
                  </a:lnTo>
                  <a:lnTo>
                    <a:pt x="251231" y="330222"/>
                  </a:lnTo>
                  <a:lnTo>
                    <a:pt x="246269" y="332442"/>
                  </a:lnTo>
                  <a:lnTo>
                    <a:pt x="234982" y="337404"/>
                  </a:lnTo>
                  <a:lnTo>
                    <a:pt x="215970" y="330794"/>
                  </a:lnTo>
                  <a:lnTo>
                    <a:pt x="190557" y="338347"/>
                  </a:lnTo>
                  <a:lnTo>
                    <a:pt x="185957" y="342910"/>
                  </a:lnTo>
                  <a:lnTo>
                    <a:pt x="181813" y="343729"/>
                  </a:lnTo>
                  <a:lnTo>
                    <a:pt x="178565" y="347263"/>
                  </a:lnTo>
                  <a:lnTo>
                    <a:pt x="165802" y="354854"/>
                  </a:lnTo>
                  <a:lnTo>
                    <a:pt x="163344" y="358350"/>
                  </a:lnTo>
                  <a:lnTo>
                    <a:pt x="162030" y="363674"/>
                  </a:lnTo>
                  <a:lnTo>
                    <a:pt x="157306" y="368284"/>
                  </a:lnTo>
                  <a:lnTo>
                    <a:pt x="154772" y="377314"/>
                  </a:lnTo>
                  <a:lnTo>
                    <a:pt x="153781" y="384581"/>
                  </a:lnTo>
                  <a:lnTo>
                    <a:pt x="152628" y="394268"/>
                  </a:lnTo>
                  <a:lnTo>
                    <a:pt x="149676" y="398364"/>
                  </a:lnTo>
                  <a:lnTo>
                    <a:pt x="149552" y="411756"/>
                  </a:lnTo>
                  <a:lnTo>
                    <a:pt x="146199" y="423367"/>
                  </a:lnTo>
                  <a:lnTo>
                    <a:pt x="142704" y="429244"/>
                  </a:lnTo>
                  <a:lnTo>
                    <a:pt x="138599" y="434292"/>
                  </a:lnTo>
                  <a:lnTo>
                    <a:pt x="135026" y="442617"/>
                  </a:lnTo>
                  <a:lnTo>
                    <a:pt x="122920" y="456247"/>
                  </a:lnTo>
                  <a:lnTo>
                    <a:pt x="109090" y="472221"/>
                  </a:lnTo>
                  <a:lnTo>
                    <a:pt x="98584" y="482937"/>
                  </a:lnTo>
                  <a:lnTo>
                    <a:pt x="92335" y="491480"/>
                  </a:lnTo>
                  <a:lnTo>
                    <a:pt x="88354" y="494309"/>
                  </a:lnTo>
                  <a:lnTo>
                    <a:pt x="86173" y="495252"/>
                  </a:lnTo>
                  <a:lnTo>
                    <a:pt x="83829" y="500167"/>
                  </a:lnTo>
                  <a:lnTo>
                    <a:pt x="84087" y="501358"/>
                  </a:lnTo>
                  <a:lnTo>
                    <a:pt x="81505" y="503825"/>
                  </a:lnTo>
                  <a:lnTo>
                    <a:pt x="72228" y="512816"/>
                  </a:lnTo>
                  <a:lnTo>
                    <a:pt x="62494" y="521770"/>
                  </a:lnTo>
                  <a:lnTo>
                    <a:pt x="60931" y="533086"/>
                  </a:lnTo>
                  <a:lnTo>
                    <a:pt x="56655" y="537734"/>
                  </a:lnTo>
                  <a:lnTo>
                    <a:pt x="55016" y="538305"/>
                  </a:lnTo>
                  <a:lnTo>
                    <a:pt x="47301" y="540886"/>
                  </a:lnTo>
                  <a:lnTo>
                    <a:pt x="45787" y="541211"/>
                  </a:lnTo>
                  <a:lnTo>
                    <a:pt x="43520" y="541915"/>
                  </a:lnTo>
                  <a:lnTo>
                    <a:pt x="40891" y="542239"/>
                  </a:lnTo>
                  <a:lnTo>
                    <a:pt x="38386" y="542325"/>
                  </a:lnTo>
                  <a:lnTo>
                    <a:pt x="30251" y="543887"/>
                  </a:lnTo>
                  <a:lnTo>
                    <a:pt x="24346" y="549059"/>
                  </a:lnTo>
                  <a:lnTo>
                    <a:pt x="16669" y="560518"/>
                  </a:lnTo>
                  <a:lnTo>
                    <a:pt x="14983" y="574757"/>
                  </a:lnTo>
                  <a:lnTo>
                    <a:pt x="18717" y="584330"/>
                  </a:lnTo>
                  <a:lnTo>
                    <a:pt x="7715" y="590940"/>
                  </a:lnTo>
                  <a:lnTo>
                    <a:pt x="0" y="605266"/>
                  </a:lnTo>
                  <a:lnTo>
                    <a:pt x="695" y="608676"/>
                  </a:lnTo>
                  <a:lnTo>
                    <a:pt x="991" y="610124"/>
                  </a:lnTo>
                  <a:lnTo>
                    <a:pt x="3000" y="619849"/>
                  </a:lnTo>
                  <a:lnTo>
                    <a:pt x="12687" y="622344"/>
                  </a:lnTo>
                  <a:lnTo>
                    <a:pt x="12144" y="63058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1" name="그래픽 2">
              <a:extLst>
                <a:ext uri="{FF2B5EF4-FFF2-40B4-BE49-F238E27FC236}">
                  <a16:creationId xmlns:a16="http://schemas.microsoft.com/office/drawing/2014/main" id="{704B0FF9-2C78-8584-4244-B666BEA51971}"/>
                </a:ext>
              </a:extLst>
            </p:cNvPr>
            <p:cNvSpPr/>
            <p:nvPr/>
          </p:nvSpPr>
          <p:spPr>
            <a:xfrm>
              <a:off x="3947293" y="3570493"/>
              <a:ext cx="1263367" cy="1586550"/>
            </a:xfrm>
            <a:custGeom>
              <a:avLst/>
              <a:gdLst>
                <a:gd name="connsiteX0" fmla="*/ 23031 w 1263367"/>
                <a:gd name="connsiteY0" fmla="*/ 0 h 1586550"/>
                <a:gd name="connsiteX1" fmla="*/ 141056 w 1263367"/>
                <a:gd name="connsiteY1" fmla="*/ 78172 h 1586550"/>
                <a:gd name="connsiteX2" fmla="*/ 245421 w 1263367"/>
                <a:gd name="connsiteY2" fmla="*/ 136665 h 1586550"/>
                <a:gd name="connsiteX3" fmla="*/ 317192 w 1263367"/>
                <a:gd name="connsiteY3" fmla="*/ 198701 h 1586550"/>
                <a:gd name="connsiteX4" fmla="*/ 428130 w 1263367"/>
                <a:gd name="connsiteY4" fmla="*/ 294570 h 1586550"/>
                <a:gd name="connsiteX5" fmla="*/ 476088 w 1263367"/>
                <a:gd name="connsiteY5" fmla="*/ 335128 h 1586550"/>
                <a:gd name="connsiteX6" fmla="*/ 513902 w 1263367"/>
                <a:gd name="connsiteY6" fmla="*/ 341300 h 1586550"/>
                <a:gd name="connsiteX7" fmla="*/ 558403 w 1263367"/>
                <a:gd name="connsiteY7" fmla="*/ 346758 h 1586550"/>
                <a:gd name="connsiteX8" fmla="*/ 619277 w 1263367"/>
                <a:gd name="connsiteY8" fmla="*/ 366465 h 1586550"/>
                <a:gd name="connsiteX9" fmla="*/ 673341 w 1263367"/>
                <a:gd name="connsiteY9" fmla="*/ 387372 h 1586550"/>
                <a:gd name="connsiteX10" fmla="*/ 697001 w 1263367"/>
                <a:gd name="connsiteY10" fmla="*/ 392916 h 1586550"/>
                <a:gd name="connsiteX11" fmla="*/ 779564 w 1263367"/>
                <a:gd name="connsiteY11" fmla="*/ 412290 h 1586550"/>
                <a:gd name="connsiteX12" fmla="*/ 811559 w 1263367"/>
                <a:gd name="connsiteY12" fmla="*/ 394392 h 1586550"/>
                <a:gd name="connsiteX13" fmla="*/ 776030 w 1263367"/>
                <a:gd name="connsiteY13" fmla="*/ 353311 h 1586550"/>
                <a:gd name="connsiteX14" fmla="*/ 885272 w 1263367"/>
                <a:gd name="connsiteY14" fmla="*/ 353311 h 1586550"/>
                <a:gd name="connsiteX15" fmla="*/ 906551 w 1263367"/>
                <a:gd name="connsiteY15" fmla="*/ 352006 h 1586550"/>
                <a:gd name="connsiteX16" fmla="*/ 1010212 w 1263367"/>
                <a:gd name="connsiteY16" fmla="*/ 397050 h 1586550"/>
                <a:gd name="connsiteX17" fmla="*/ 1059771 w 1263367"/>
                <a:gd name="connsiteY17" fmla="*/ 418595 h 1586550"/>
                <a:gd name="connsiteX18" fmla="*/ 1097718 w 1263367"/>
                <a:gd name="connsiteY18" fmla="*/ 471887 h 1586550"/>
                <a:gd name="connsiteX19" fmla="*/ 1131418 w 1263367"/>
                <a:gd name="connsiteY19" fmla="*/ 509416 h 1586550"/>
                <a:gd name="connsiteX20" fmla="*/ 1172394 w 1263367"/>
                <a:gd name="connsiteY20" fmla="*/ 545992 h 1586550"/>
                <a:gd name="connsiteX21" fmla="*/ 1213437 w 1263367"/>
                <a:gd name="connsiteY21" fmla="*/ 579929 h 1586550"/>
                <a:gd name="connsiteX22" fmla="*/ 1238736 w 1263367"/>
                <a:gd name="connsiteY22" fmla="*/ 602142 h 1586550"/>
                <a:gd name="connsiteX23" fmla="*/ 1250975 w 1263367"/>
                <a:gd name="connsiteY23" fmla="*/ 622830 h 1586550"/>
                <a:gd name="connsiteX24" fmla="*/ 1254214 w 1263367"/>
                <a:gd name="connsiteY24" fmla="*/ 630964 h 1586550"/>
                <a:gd name="connsiteX25" fmla="*/ 1262291 w 1263367"/>
                <a:gd name="connsiteY25" fmla="*/ 651205 h 1586550"/>
                <a:gd name="connsiteX26" fmla="*/ 1263367 w 1263367"/>
                <a:gd name="connsiteY26" fmla="*/ 682657 h 1586550"/>
                <a:gd name="connsiteX27" fmla="*/ 1244984 w 1263367"/>
                <a:gd name="connsiteY27" fmla="*/ 832380 h 1586550"/>
                <a:gd name="connsiteX28" fmla="*/ 1179690 w 1263367"/>
                <a:gd name="connsiteY28" fmla="*/ 858736 h 1586550"/>
                <a:gd name="connsiteX29" fmla="*/ 1124550 w 1263367"/>
                <a:gd name="connsiteY29" fmla="*/ 878319 h 1586550"/>
                <a:gd name="connsiteX30" fmla="*/ 1074506 w 1263367"/>
                <a:gd name="connsiteY30" fmla="*/ 892645 h 1586550"/>
                <a:gd name="connsiteX31" fmla="*/ 1025690 w 1263367"/>
                <a:gd name="connsiteY31" fmla="*/ 906685 h 1586550"/>
                <a:gd name="connsiteX32" fmla="*/ 983532 w 1263367"/>
                <a:gd name="connsiteY32" fmla="*/ 916619 h 1586550"/>
                <a:gd name="connsiteX33" fmla="*/ 957586 w 1263367"/>
                <a:gd name="connsiteY33" fmla="*/ 920810 h 1586550"/>
                <a:gd name="connsiteX34" fmla="*/ 947871 w 1263367"/>
                <a:gd name="connsiteY34" fmla="*/ 922372 h 1586550"/>
                <a:gd name="connsiteX35" fmla="*/ 896521 w 1263367"/>
                <a:gd name="connsiteY35" fmla="*/ 922001 h 1586550"/>
                <a:gd name="connsiteX36" fmla="*/ 880062 w 1263367"/>
                <a:gd name="connsiteY36" fmla="*/ 919286 h 1586550"/>
                <a:gd name="connsiteX37" fmla="*/ 855545 w 1263367"/>
                <a:gd name="connsiteY37" fmla="*/ 964902 h 1586550"/>
                <a:gd name="connsiteX38" fmla="*/ 846315 w 1263367"/>
                <a:gd name="connsiteY38" fmla="*/ 980218 h 1586550"/>
                <a:gd name="connsiteX39" fmla="*/ 837124 w 1263367"/>
                <a:gd name="connsiteY39" fmla="*/ 993610 h 1586550"/>
                <a:gd name="connsiteX40" fmla="*/ 829980 w 1263367"/>
                <a:gd name="connsiteY40" fmla="*/ 1018537 h 1586550"/>
                <a:gd name="connsiteX41" fmla="*/ 804786 w 1263367"/>
                <a:gd name="connsiteY41" fmla="*/ 1098461 h 1586550"/>
                <a:gd name="connsiteX42" fmla="*/ 790985 w 1263367"/>
                <a:gd name="connsiteY42" fmla="*/ 1138009 h 1586550"/>
                <a:gd name="connsiteX43" fmla="*/ 762038 w 1263367"/>
                <a:gd name="connsiteY43" fmla="*/ 1228858 h 1586550"/>
                <a:gd name="connsiteX44" fmla="*/ 751989 w 1263367"/>
                <a:gd name="connsiteY44" fmla="*/ 1260415 h 1586550"/>
                <a:gd name="connsiteX45" fmla="*/ 751732 w 1263367"/>
                <a:gd name="connsiteY45" fmla="*/ 1284523 h 1586550"/>
                <a:gd name="connsiteX46" fmla="*/ 751208 w 1263367"/>
                <a:gd name="connsiteY46" fmla="*/ 1293190 h 1586550"/>
                <a:gd name="connsiteX47" fmla="*/ 750913 w 1263367"/>
                <a:gd name="connsiteY47" fmla="*/ 1298324 h 1586550"/>
                <a:gd name="connsiteX48" fmla="*/ 743064 w 1263367"/>
                <a:gd name="connsiteY48" fmla="*/ 1308373 h 1586550"/>
                <a:gd name="connsiteX49" fmla="*/ 730339 w 1263367"/>
                <a:gd name="connsiteY49" fmla="*/ 1314326 h 1586550"/>
                <a:gd name="connsiteX50" fmla="*/ 656930 w 1263367"/>
                <a:gd name="connsiteY50" fmla="*/ 1332481 h 1586550"/>
                <a:gd name="connsiteX51" fmla="*/ 648891 w 1263367"/>
                <a:gd name="connsiteY51" fmla="*/ 1333624 h 1586550"/>
                <a:gd name="connsiteX52" fmla="*/ 626193 w 1263367"/>
                <a:gd name="connsiteY52" fmla="*/ 1336910 h 1586550"/>
                <a:gd name="connsiteX53" fmla="*/ 624631 w 1263367"/>
                <a:gd name="connsiteY53" fmla="*/ 1337119 h 1586550"/>
                <a:gd name="connsiteX54" fmla="*/ 623030 w 1263367"/>
                <a:gd name="connsiteY54" fmla="*/ 1337329 h 1586550"/>
                <a:gd name="connsiteX55" fmla="*/ 613581 w 1263367"/>
                <a:gd name="connsiteY55" fmla="*/ 1341110 h 1586550"/>
                <a:gd name="connsiteX56" fmla="*/ 606238 w 1263367"/>
                <a:gd name="connsiteY56" fmla="*/ 1348959 h 1586550"/>
                <a:gd name="connsiteX57" fmla="*/ 599218 w 1263367"/>
                <a:gd name="connsiteY57" fmla="*/ 1363323 h 1586550"/>
                <a:gd name="connsiteX58" fmla="*/ 585921 w 1263367"/>
                <a:gd name="connsiteY58" fmla="*/ 1390136 h 1586550"/>
                <a:gd name="connsiteX59" fmla="*/ 564747 w 1263367"/>
                <a:gd name="connsiteY59" fmla="*/ 1421425 h 1586550"/>
                <a:gd name="connsiteX60" fmla="*/ 511464 w 1263367"/>
                <a:gd name="connsiteY60" fmla="*/ 1502683 h 1586550"/>
                <a:gd name="connsiteX61" fmla="*/ 456495 w 1263367"/>
                <a:gd name="connsiteY61" fmla="*/ 1586551 h 1586550"/>
                <a:gd name="connsiteX62" fmla="*/ 436369 w 1263367"/>
                <a:gd name="connsiteY62" fmla="*/ 1583274 h 1586550"/>
                <a:gd name="connsiteX63" fmla="*/ 409556 w 1263367"/>
                <a:gd name="connsiteY63" fmla="*/ 1570996 h 1586550"/>
                <a:gd name="connsiteX64" fmla="*/ 390753 w 1263367"/>
                <a:gd name="connsiteY64" fmla="*/ 1556042 h 1586550"/>
                <a:gd name="connsiteX65" fmla="*/ 367027 w 1263367"/>
                <a:gd name="connsiteY65" fmla="*/ 1537287 h 1586550"/>
                <a:gd name="connsiteX66" fmla="*/ 347481 w 1263367"/>
                <a:gd name="connsiteY66" fmla="*/ 1510103 h 1586550"/>
                <a:gd name="connsiteX67" fmla="*/ 334061 w 1263367"/>
                <a:gd name="connsiteY67" fmla="*/ 1466050 h 1586550"/>
                <a:gd name="connsiteX68" fmla="*/ 324202 w 1263367"/>
                <a:gd name="connsiteY68" fmla="*/ 1433617 h 1586550"/>
                <a:gd name="connsiteX69" fmla="*/ 309172 w 1263367"/>
                <a:gd name="connsiteY69" fmla="*/ 1385211 h 1586550"/>
                <a:gd name="connsiteX70" fmla="*/ 298456 w 1263367"/>
                <a:gd name="connsiteY70" fmla="*/ 1338853 h 1586550"/>
                <a:gd name="connsiteX71" fmla="*/ 286179 w 1263367"/>
                <a:gd name="connsiteY71" fmla="*/ 1274483 h 1586550"/>
                <a:gd name="connsiteX72" fmla="*/ 281197 w 1263367"/>
                <a:gd name="connsiteY72" fmla="*/ 1213952 h 1586550"/>
                <a:gd name="connsiteX73" fmla="*/ 288874 w 1263367"/>
                <a:gd name="connsiteY73" fmla="*/ 1156106 h 1586550"/>
                <a:gd name="connsiteX74" fmla="*/ 291170 w 1263367"/>
                <a:gd name="connsiteY74" fmla="*/ 1122397 h 1586550"/>
                <a:gd name="connsiteX75" fmla="*/ 290808 w 1263367"/>
                <a:gd name="connsiteY75" fmla="*/ 1108967 h 1586550"/>
                <a:gd name="connsiteX76" fmla="*/ 283131 w 1263367"/>
                <a:gd name="connsiteY76" fmla="*/ 1087126 h 1586550"/>
                <a:gd name="connsiteX77" fmla="*/ 272948 w 1263367"/>
                <a:gd name="connsiteY77" fmla="*/ 1069114 h 1586550"/>
                <a:gd name="connsiteX78" fmla="*/ 256689 w 1263367"/>
                <a:gd name="connsiteY78" fmla="*/ 1040378 h 1586550"/>
                <a:gd name="connsiteX79" fmla="*/ 230276 w 1263367"/>
                <a:gd name="connsiteY79" fmla="*/ 1004363 h 1586550"/>
                <a:gd name="connsiteX80" fmla="*/ 217218 w 1263367"/>
                <a:gd name="connsiteY80" fmla="*/ 993238 h 1586550"/>
                <a:gd name="connsiteX81" fmla="*/ 183509 w 1263367"/>
                <a:gd name="connsiteY81" fmla="*/ 974855 h 1586550"/>
                <a:gd name="connsiteX82" fmla="*/ 147904 w 1263367"/>
                <a:gd name="connsiteY82" fmla="*/ 956053 h 1586550"/>
                <a:gd name="connsiteX83" fmla="*/ 97298 w 1263367"/>
                <a:gd name="connsiteY83" fmla="*/ 925792 h 1586550"/>
                <a:gd name="connsiteX84" fmla="*/ 75457 w 1263367"/>
                <a:gd name="connsiteY84" fmla="*/ 910847 h 1586550"/>
                <a:gd name="connsiteX85" fmla="*/ 51349 w 1263367"/>
                <a:gd name="connsiteY85" fmla="*/ 902808 h 1586550"/>
                <a:gd name="connsiteX86" fmla="*/ 54397 w 1263367"/>
                <a:gd name="connsiteY86" fmla="*/ 862946 h 1586550"/>
                <a:gd name="connsiteX87" fmla="*/ 55550 w 1263367"/>
                <a:gd name="connsiteY87" fmla="*/ 823084 h 1586550"/>
                <a:gd name="connsiteX88" fmla="*/ 55702 w 1263367"/>
                <a:gd name="connsiteY88" fmla="*/ 803624 h 1586550"/>
                <a:gd name="connsiteX89" fmla="*/ 55921 w 1263367"/>
                <a:gd name="connsiteY89" fmla="*/ 775992 h 1586550"/>
                <a:gd name="connsiteX90" fmla="*/ 60760 w 1263367"/>
                <a:gd name="connsiteY90" fmla="*/ 735216 h 1586550"/>
                <a:gd name="connsiteX91" fmla="*/ 67275 w 1263367"/>
                <a:gd name="connsiteY91" fmla="*/ 710289 h 1586550"/>
                <a:gd name="connsiteX92" fmla="*/ 84611 w 1263367"/>
                <a:gd name="connsiteY92" fmla="*/ 690543 h 1586550"/>
                <a:gd name="connsiteX93" fmla="*/ 120891 w 1263367"/>
                <a:gd name="connsiteY93" fmla="*/ 671570 h 1586550"/>
                <a:gd name="connsiteX94" fmla="*/ 166706 w 1263367"/>
                <a:gd name="connsiteY94" fmla="*/ 650434 h 1586550"/>
                <a:gd name="connsiteX95" fmla="*/ 183375 w 1263367"/>
                <a:gd name="connsiteY95" fmla="*/ 628879 h 1586550"/>
                <a:gd name="connsiteX96" fmla="*/ 198263 w 1263367"/>
                <a:gd name="connsiteY96" fmla="*/ 601123 h 1586550"/>
                <a:gd name="connsiteX97" fmla="*/ 202835 w 1263367"/>
                <a:gd name="connsiteY97" fmla="*/ 590864 h 1586550"/>
                <a:gd name="connsiteX98" fmla="*/ 214255 w 1263367"/>
                <a:gd name="connsiteY98" fmla="*/ 565232 h 1586550"/>
                <a:gd name="connsiteX99" fmla="*/ 220323 w 1263367"/>
                <a:gd name="connsiteY99" fmla="*/ 551650 h 1586550"/>
                <a:gd name="connsiteX100" fmla="*/ 227619 w 1263367"/>
                <a:gd name="connsiteY100" fmla="*/ 506444 h 1586550"/>
                <a:gd name="connsiteX101" fmla="*/ 208826 w 1263367"/>
                <a:gd name="connsiteY101" fmla="*/ 445513 h 1586550"/>
                <a:gd name="connsiteX102" fmla="*/ 167078 w 1263367"/>
                <a:gd name="connsiteY102" fmla="*/ 353215 h 1586550"/>
                <a:gd name="connsiteX103" fmla="*/ 147533 w 1263367"/>
                <a:gd name="connsiteY103" fmla="*/ 309124 h 1586550"/>
                <a:gd name="connsiteX104" fmla="*/ 132759 w 1263367"/>
                <a:gd name="connsiteY104" fmla="*/ 291417 h 1586550"/>
                <a:gd name="connsiteX105" fmla="*/ 95402 w 1263367"/>
                <a:gd name="connsiteY105" fmla="*/ 246707 h 1586550"/>
                <a:gd name="connsiteX106" fmla="*/ 75276 w 1263367"/>
                <a:gd name="connsiteY106" fmla="*/ 219199 h 1586550"/>
                <a:gd name="connsiteX107" fmla="*/ 50197 w 1263367"/>
                <a:gd name="connsiteY107" fmla="*/ 185004 h 1586550"/>
                <a:gd name="connsiteX108" fmla="*/ 7334 w 1263367"/>
                <a:gd name="connsiteY108" fmla="*/ 106756 h 1586550"/>
                <a:gd name="connsiteX109" fmla="*/ 0 w 1263367"/>
                <a:gd name="connsiteY109" fmla="*/ 70437 h 1586550"/>
                <a:gd name="connsiteX110" fmla="*/ 9192 w 1263367"/>
                <a:gd name="connsiteY110" fmla="*/ 22927 h 1586550"/>
                <a:gd name="connsiteX111" fmla="*/ 23031 w 1263367"/>
                <a:gd name="connsiteY111" fmla="*/ 0 h 15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3367" h="1586550">
                  <a:moveTo>
                    <a:pt x="23031" y="0"/>
                  </a:moveTo>
                  <a:lnTo>
                    <a:pt x="141056" y="78172"/>
                  </a:lnTo>
                  <a:lnTo>
                    <a:pt x="245421" y="136665"/>
                  </a:lnTo>
                  <a:lnTo>
                    <a:pt x="317192" y="198701"/>
                  </a:lnTo>
                  <a:lnTo>
                    <a:pt x="428130" y="294570"/>
                  </a:lnTo>
                  <a:lnTo>
                    <a:pt x="476088" y="335128"/>
                  </a:lnTo>
                  <a:lnTo>
                    <a:pt x="513902" y="341300"/>
                  </a:lnTo>
                  <a:lnTo>
                    <a:pt x="558403" y="346758"/>
                  </a:lnTo>
                  <a:lnTo>
                    <a:pt x="619277" y="366465"/>
                  </a:lnTo>
                  <a:lnTo>
                    <a:pt x="673341" y="387372"/>
                  </a:lnTo>
                  <a:lnTo>
                    <a:pt x="697001" y="392916"/>
                  </a:lnTo>
                  <a:lnTo>
                    <a:pt x="779564" y="412290"/>
                  </a:lnTo>
                  <a:lnTo>
                    <a:pt x="811559" y="394392"/>
                  </a:lnTo>
                  <a:lnTo>
                    <a:pt x="776030" y="353311"/>
                  </a:lnTo>
                  <a:lnTo>
                    <a:pt x="885272" y="353311"/>
                  </a:lnTo>
                  <a:lnTo>
                    <a:pt x="906551" y="352006"/>
                  </a:lnTo>
                  <a:lnTo>
                    <a:pt x="1010212" y="397050"/>
                  </a:lnTo>
                  <a:lnTo>
                    <a:pt x="1059771" y="418595"/>
                  </a:lnTo>
                  <a:lnTo>
                    <a:pt x="1097718" y="471887"/>
                  </a:lnTo>
                  <a:lnTo>
                    <a:pt x="1131418" y="509416"/>
                  </a:lnTo>
                  <a:lnTo>
                    <a:pt x="1172394" y="545992"/>
                  </a:lnTo>
                  <a:lnTo>
                    <a:pt x="1213437" y="579929"/>
                  </a:lnTo>
                  <a:lnTo>
                    <a:pt x="1238736" y="602142"/>
                  </a:lnTo>
                  <a:lnTo>
                    <a:pt x="1250975" y="622830"/>
                  </a:lnTo>
                  <a:lnTo>
                    <a:pt x="1254214" y="630964"/>
                  </a:lnTo>
                  <a:lnTo>
                    <a:pt x="1262291" y="651205"/>
                  </a:lnTo>
                  <a:lnTo>
                    <a:pt x="1263367" y="682657"/>
                  </a:lnTo>
                  <a:lnTo>
                    <a:pt x="1244984" y="832380"/>
                  </a:lnTo>
                  <a:lnTo>
                    <a:pt x="1179690" y="858736"/>
                  </a:lnTo>
                  <a:lnTo>
                    <a:pt x="1124550" y="878319"/>
                  </a:lnTo>
                  <a:lnTo>
                    <a:pt x="1074506" y="892645"/>
                  </a:lnTo>
                  <a:lnTo>
                    <a:pt x="1025690" y="906685"/>
                  </a:lnTo>
                  <a:lnTo>
                    <a:pt x="983532" y="916619"/>
                  </a:lnTo>
                  <a:lnTo>
                    <a:pt x="957586" y="920810"/>
                  </a:lnTo>
                  <a:lnTo>
                    <a:pt x="947871" y="922372"/>
                  </a:lnTo>
                  <a:lnTo>
                    <a:pt x="896521" y="922001"/>
                  </a:lnTo>
                  <a:lnTo>
                    <a:pt x="880062" y="919286"/>
                  </a:lnTo>
                  <a:lnTo>
                    <a:pt x="855545" y="964902"/>
                  </a:lnTo>
                  <a:lnTo>
                    <a:pt x="846315" y="980218"/>
                  </a:lnTo>
                  <a:lnTo>
                    <a:pt x="837124" y="993610"/>
                  </a:lnTo>
                  <a:lnTo>
                    <a:pt x="829980" y="1018537"/>
                  </a:lnTo>
                  <a:lnTo>
                    <a:pt x="804786" y="1098461"/>
                  </a:lnTo>
                  <a:lnTo>
                    <a:pt x="790985" y="1138009"/>
                  </a:lnTo>
                  <a:lnTo>
                    <a:pt x="762038" y="1228858"/>
                  </a:lnTo>
                  <a:lnTo>
                    <a:pt x="751989" y="1260415"/>
                  </a:lnTo>
                  <a:lnTo>
                    <a:pt x="751732" y="1284523"/>
                  </a:lnTo>
                  <a:lnTo>
                    <a:pt x="751208" y="1293190"/>
                  </a:lnTo>
                  <a:lnTo>
                    <a:pt x="750913" y="1298324"/>
                  </a:lnTo>
                  <a:lnTo>
                    <a:pt x="743064" y="1308373"/>
                  </a:lnTo>
                  <a:lnTo>
                    <a:pt x="730339" y="1314326"/>
                  </a:lnTo>
                  <a:lnTo>
                    <a:pt x="656930" y="1332481"/>
                  </a:lnTo>
                  <a:lnTo>
                    <a:pt x="648891" y="1333624"/>
                  </a:lnTo>
                  <a:lnTo>
                    <a:pt x="626193" y="1336910"/>
                  </a:lnTo>
                  <a:lnTo>
                    <a:pt x="624631" y="1337119"/>
                  </a:lnTo>
                  <a:lnTo>
                    <a:pt x="623030" y="1337329"/>
                  </a:lnTo>
                  <a:lnTo>
                    <a:pt x="613581" y="1341110"/>
                  </a:lnTo>
                  <a:lnTo>
                    <a:pt x="606238" y="1348959"/>
                  </a:lnTo>
                  <a:lnTo>
                    <a:pt x="599218" y="1363323"/>
                  </a:lnTo>
                  <a:lnTo>
                    <a:pt x="585921" y="1390136"/>
                  </a:lnTo>
                  <a:lnTo>
                    <a:pt x="564747" y="1421425"/>
                  </a:lnTo>
                  <a:lnTo>
                    <a:pt x="511464" y="1502683"/>
                  </a:lnTo>
                  <a:lnTo>
                    <a:pt x="456495" y="1586551"/>
                  </a:lnTo>
                  <a:lnTo>
                    <a:pt x="436369" y="1583274"/>
                  </a:lnTo>
                  <a:lnTo>
                    <a:pt x="409556" y="1570996"/>
                  </a:lnTo>
                  <a:lnTo>
                    <a:pt x="390753" y="1556042"/>
                  </a:lnTo>
                  <a:lnTo>
                    <a:pt x="367027" y="1537287"/>
                  </a:lnTo>
                  <a:lnTo>
                    <a:pt x="347481" y="1510103"/>
                  </a:lnTo>
                  <a:lnTo>
                    <a:pt x="334061" y="1466050"/>
                  </a:lnTo>
                  <a:lnTo>
                    <a:pt x="324202" y="1433617"/>
                  </a:lnTo>
                  <a:lnTo>
                    <a:pt x="309172" y="1385211"/>
                  </a:lnTo>
                  <a:lnTo>
                    <a:pt x="298456" y="1338853"/>
                  </a:lnTo>
                  <a:lnTo>
                    <a:pt x="286179" y="1274483"/>
                  </a:lnTo>
                  <a:lnTo>
                    <a:pt x="281197" y="1213952"/>
                  </a:lnTo>
                  <a:lnTo>
                    <a:pt x="288874" y="1156106"/>
                  </a:lnTo>
                  <a:lnTo>
                    <a:pt x="291170" y="1122397"/>
                  </a:lnTo>
                  <a:lnTo>
                    <a:pt x="290808" y="1108967"/>
                  </a:lnTo>
                  <a:lnTo>
                    <a:pt x="283131" y="1087126"/>
                  </a:lnTo>
                  <a:lnTo>
                    <a:pt x="272948" y="1069114"/>
                  </a:lnTo>
                  <a:lnTo>
                    <a:pt x="256689" y="1040378"/>
                  </a:lnTo>
                  <a:lnTo>
                    <a:pt x="230276" y="1004363"/>
                  </a:lnTo>
                  <a:lnTo>
                    <a:pt x="217218" y="993238"/>
                  </a:lnTo>
                  <a:lnTo>
                    <a:pt x="183509" y="974855"/>
                  </a:lnTo>
                  <a:lnTo>
                    <a:pt x="147904" y="956053"/>
                  </a:lnTo>
                  <a:lnTo>
                    <a:pt x="97298" y="925792"/>
                  </a:lnTo>
                  <a:lnTo>
                    <a:pt x="75457" y="910847"/>
                  </a:lnTo>
                  <a:lnTo>
                    <a:pt x="51349" y="902808"/>
                  </a:lnTo>
                  <a:lnTo>
                    <a:pt x="54397" y="862946"/>
                  </a:lnTo>
                  <a:lnTo>
                    <a:pt x="55550" y="823084"/>
                  </a:lnTo>
                  <a:lnTo>
                    <a:pt x="55702" y="803624"/>
                  </a:lnTo>
                  <a:lnTo>
                    <a:pt x="55921" y="775992"/>
                  </a:lnTo>
                  <a:lnTo>
                    <a:pt x="60760" y="735216"/>
                  </a:lnTo>
                  <a:lnTo>
                    <a:pt x="67275" y="710289"/>
                  </a:lnTo>
                  <a:lnTo>
                    <a:pt x="84611" y="690543"/>
                  </a:lnTo>
                  <a:lnTo>
                    <a:pt x="120891" y="671570"/>
                  </a:lnTo>
                  <a:lnTo>
                    <a:pt x="166706" y="650434"/>
                  </a:lnTo>
                  <a:lnTo>
                    <a:pt x="183375" y="628879"/>
                  </a:lnTo>
                  <a:lnTo>
                    <a:pt x="198263" y="601123"/>
                  </a:lnTo>
                  <a:lnTo>
                    <a:pt x="202835" y="590864"/>
                  </a:lnTo>
                  <a:lnTo>
                    <a:pt x="214255" y="565232"/>
                  </a:lnTo>
                  <a:lnTo>
                    <a:pt x="220323" y="551650"/>
                  </a:lnTo>
                  <a:lnTo>
                    <a:pt x="227619" y="506444"/>
                  </a:lnTo>
                  <a:lnTo>
                    <a:pt x="208826" y="445513"/>
                  </a:lnTo>
                  <a:lnTo>
                    <a:pt x="167078" y="353215"/>
                  </a:lnTo>
                  <a:lnTo>
                    <a:pt x="147533" y="309124"/>
                  </a:lnTo>
                  <a:lnTo>
                    <a:pt x="132759" y="291417"/>
                  </a:lnTo>
                  <a:lnTo>
                    <a:pt x="95402" y="246707"/>
                  </a:lnTo>
                  <a:lnTo>
                    <a:pt x="75276" y="219199"/>
                  </a:lnTo>
                  <a:lnTo>
                    <a:pt x="50197" y="185004"/>
                  </a:lnTo>
                  <a:lnTo>
                    <a:pt x="7334" y="106756"/>
                  </a:lnTo>
                  <a:lnTo>
                    <a:pt x="0" y="70437"/>
                  </a:lnTo>
                  <a:lnTo>
                    <a:pt x="9192" y="22927"/>
                  </a:lnTo>
                  <a:lnTo>
                    <a:pt x="23031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2" name="그래픽 2">
              <a:extLst>
                <a:ext uri="{FF2B5EF4-FFF2-40B4-BE49-F238E27FC236}">
                  <a16:creationId xmlns:a16="http://schemas.microsoft.com/office/drawing/2014/main" id="{E1179AFD-631B-EAE0-9164-00F77EB0C462}"/>
                </a:ext>
              </a:extLst>
            </p:cNvPr>
            <p:cNvSpPr/>
            <p:nvPr/>
          </p:nvSpPr>
          <p:spPr>
            <a:xfrm>
              <a:off x="2003888" y="2513228"/>
              <a:ext cx="2018823" cy="1741170"/>
            </a:xfrm>
            <a:custGeom>
              <a:avLst/>
              <a:gdLst>
                <a:gd name="connsiteX0" fmla="*/ 32042 w 2018823"/>
                <a:gd name="connsiteY0" fmla="*/ 1156164 h 1741170"/>
                <a:gd name="connsiteX1" fmla="*/ 4058 w 2018823"/>
                <a:gd name="connsiteY1" fmla="*/ 1145934 h 1741170"/>
                <a:gd name="connsiteX2" fmla="*/ 11420 w 2018823"/>
                <a:gd name="connsiteY2" fmla="*/ 1127008 h 1741170"/>
                <a:gd name="connsiteX3" fmla="*/ 0 w 2018823"/>
                <a:gd name="connsiteY3" fmla="*/ 1122655 h 1741170"/>
                <a:gd name="connsiteX4" fmla="*/ 6106 w 2018823"/>
                <a:gd name="connsiteY4" fmla="*/ 1106929 h 1741170"/>
                <a:gd name="connsiteX5" fmla="*/ 14068 w 2018823"/>
                <a:gd name="connsiteY5" fmla="*/ 1109720 h 1741170"/>
                <a:gd name="connsiteX6" fmla="*/ 19241 w 2018823"/>
                <a:gd name="connsiteY6" fmla="*/ 1108234 h 1741170"/>
                <a:gd name="connsiteX7" fmla="*/ 24575 w 2018823"/>
                <a:gd name="connsiteY7" fmla="*/ 1100718 h 1741170"/>
                <a:gd name="connsiteX8" fmla="*/ 29585 w 2018823"/>
                <a:gd name="connsiteY8" fmla="*/ 1096861 h 1741170"/>
                <a:gd name="connsiteX9" fmla="*/ 34804 w 2018823"/>
                <a:gd name="connsiteY9" fmla="*/ 1096242 h 1741170"/>
                <a:gd name="connsiteX10" fmla="*/ 39976 w 2018823"/>
                <a:gd name="connsiteY10" fmla="*/ 1081792 h 1741170"/>
                <a:gd name="connsiteX11" fmla="*/ 44777 w 2018823"/>
                <a:gd name="connsiteY11" fmla="*/ 1083478 h 1741170"/>
                <a:gd name="connsiteX12" fmla="*/ 73685 w 2018823"/>
                <a:gd name="connsiteY12" fmla="*/ 1090622 h 1741170"/>
                <a:gd name="connsiteX13" fmla="*/ 82877 w 2018823"/>
                <a:gd name="connsiteY13" fmla="*/ 1072096 h 1741170"/>
                <a:gd name="connsiteX14" fmla="*/ 128368 w 2018823"/>
                <a:gd name="connsiteY14" fmla="*/ 1087241 h 1741170"/>
                <a:gd name="connsiteX15" fmla="*/ 138427 w 2018823"/>
                <a:gd name="connsiteY15" fmla="*/ 1084240 h 1741170"/>
                <a:gd name="connsiteX16" fmla="*/ 148361 w 2018823"/>
                <a:gd name="connsiteY16" fmla="*/ 1063962 h 1741170"/>
                <a:gd name="connsiteX17" fmla="*/ 155753 w 2018823"/>
                <a:gd name="connsiteY17" fmla="*/ 1041378 h 1741170"/>
                <a:gd name="connsiteX18" fmla="*/ 162687 w 2018823"/>
                <a:gd name="connsiteY18" fmla="*/ 1025614 h 1741170"/>
                <a:gd name="connsiteX19" fmla="*/ 172422 w 2018823"/>
                <a:gd name="connsiteY19" fmla="*/ 1015489 h 1741170"/>
                <a:gd name="connsiteX20" fmla="*/ 185233 w 2018823"/>
                <a:gd name="connsiteY20" fmla="*/ 998934 h 1741170"/>
                <a:gd name="connsiteX21" fmla="*/ 197015 w 2018823"/>
                <a:gd name="connsiteY21" fmla="*/ 985723 h 1741170"/>
                <a:gd name="connsiteX22" fmla="*/ 210645 w 2018823"/>
                <a:gd name="connsiteY22" fmla="*/ 979570 h 1741170"/>
                <a:gd name="connsiteX23" fmla="*/ 219056 w 2018823"/>
                <a:gd name="connsiteY23" fmla="*/ 995648 h 1741170"/>
                <a:gd name="connsiteX24" fmla="*/ 222780 w 2018823"/>
                <a:gd name="connsiteY24" fmla="*/ 1017118 h 1741170"/>
                <a:gd name="connsiteX25" fmla="*/ 234887 w 2018823"/>
                <a:gd name="connsiteY25" fmla="*/ 1020070 h 1741170"/>
                <a:gd name="connsiteX26" fmla="*/ 236487 w 2018823"/>
                <a:gd name="connsiteY26" fmla="*/ 998382 h 1741170"/>
                <a:gd name="connsiteX27" fmla="*/ 222533 w 2018823"/>
                <a:gd name="connsiteY27" fmla="*/ 962339 h 1741170"/>
                <a:gd name="connsiteX28" fmla="*/ 225571 w 2018823"/>
                <a:gd name="connsiteY28" fmla="*/ 929659 h 1741170"/>
                <a:gd name="connsiteX29" fmla="*/ 223076 w 2018823"/>
                <a:gd name="connsiteY29" fmla="*/ 921944 h 1741170"/>
                <a:gd name="connsiteX30" fmla="*/ 216903 w 2018823"/>
                <a:gd name="connsiteY30" fmla="*/ 902894 h 1741170"/>
                <a:gd name="connsiteX31" fmla="*/ 208045 w 2018823"/>
                <a:gd name="connsiteY31" fmla="*/ 879577 h 1741170"/>
                <a:gd name="connsiteX32" fmla="*/ 200644 w 2018823"/>
                <a:gd name="connsiteY32" fmla="*/ 868861 h 1741170"/>
                <a:gd name="connsiteX33" fmla="*/ 200978 w 2018823"/>
                <a:gd name="connsiteY33" fmla="*/ 861146 h 1741170"/>
                <a:gd name="connsiteX34" fmla="*/ 207635 w 2018823"/>
                <a:gd name="connsiteY34" fmla="*/ 850801 h 1741170"/>
                <a:gd name="connsiteX35" fmla="*/ 213922 w 2018823"/>
                <a:gd name="connsiteY35" fmla="*/ 849316 h 1741170"/>
                <a:gd name="connsiteX36" fmla="*/ 229476 w 2018823"/>
                <a:gd name="connsiteY36" fmla="*/ 864137 h 1741170"/>
                <a:gd name="connsiteX37" fmla="*/ 239078 w 2018823"/>
                <a:gd name="connsiteY37" fmla="*/ 863765 h 1741170"/>
                <a:gd name="connsiteX38" fmla="*/ 260918 w 2018823"/>
                <a:gd name="connsiteY38" fmla="*/ 843410 h 1741170"/>
                <a:gd name="connsiteX39" fmla="*/ 261737 w 2018823"/>
                <a:gd name="connsiteY39" fmla="*/ 827732 h 1741170"/>
                <a:gd name="connsiteX40" fmla="*/ 290351 w 2018823"/>
                <a:gd name="connsiteY40" fmla="*/ 832790 h 1741170"/>
                <a:gd name="connsiteX41" fmla="*/ 301152 w 2018823"/>
                <a:gd name="connsiteY41" fmla="*/ 818340 h 1741170"/>
                <a:gd name="connsiteX42" fmla="*/ 279873 w 2018823"/>
                <a:gd name="connsiteY42" fmla="*/ 799909 h 1741170"/>
                <a:gd name="connsiteX43" fmla="*/ 273882 w 2018823"/>
                <a:gd name="connsiteY43" fmla="*/ 788089 h 1741170"/>
                <a:gd name="connsiteX44" fmla="*/ 277082 w 2018823"/>
                <a:gd name="connsiteY44" fmla="*/ 780450 h 1741170"/>
                <a:gd name="connsiteX45" fmla="*/ 293418 w 2018823"/>
                <a:gd name="connsiteY45" fmla="*/ 783574 h 1741170"/>
                <a:gd name="connsiteX46" fmla="*/ 308686 w 2018823"/>
                <a:gd name="connsiteY46" fmla="*/ 799652 h 1741170"/>
                <a:gd name="connsiteX47" fmla="*/ 320783 w 2018823"/>
                <a:gd name="connsiteY47" fmla="*/ 795557 h 1741170"/>
                <a:gd name="connsiteX48" fmla="*/ 299923 w 2018823"/>
                <a:gd name="connsiteY48" fmla="*/ 768867 h 1741170"/>
                <a:gd name="connsiteX49" fmla="*/ 310553 w 2018823"/>
                <a:gd name="connsiteY49" fmla="*/ 758743 h 1741170"/>
                <a:gd name="connsiteX50" fmla="*/ 312153 w 2018823"/>
                <a:gd name="connsiteY50" fmla="*/ 740102 h 1741170"/>
                <a:gd name="connsiteX51" fmla="*/ 313877 w 2018823"/>
                <a:gd name="connsiteY51" fmla="*/ 719290 h 1741170"/>
                <a:gd name="connsiteX52" fmla="*/ 325336 w 2018823"/>
                <a:gd name="connsiteY52" fmla="*/ 705984 h 1741170"/>
                <a:gd name="connsiteX53" fmla="*/ 351739 w 2018823"/>
                <a:gd name="connsiteY53" fmla="*/ 693477 h 1741170"/>
                <a:gd name="connsiteX54" fmla="*/ 378228 w 2018823"/>
                <a:gd name="connsiteY54" fmla="*/ 681980 h 1741170"/>
                <a:gd name="connsiteX55" fmla="*/ 407213 w 2018823"/>
                <a:gd name="connsiteY55" fmla="*/ 673274 h 1741170"/>
                <a:gd name="connsiteX56" fmla="*/ 420424 w 2018823"/>
                <a:gd name="connsiteY56" fmla="*/ 665645 h 1741170"/>
                <a:gd name="connsiteX57" fmla="*/ 425710 w 2018823"/>
                <a:gd name="connsiteY57" fmla="*/ 638461 h 1741170"/>
                <a:gd name="connsiteX58" fmla="*/ 453019 w 2018823"/>
                <a:gd name="connsiteY58" fmla="*/ 632346 h 1741170"/>
                <a:gd name="connsiteX59" fmla="*/ 459096 w 2018823"/>
                <a:gd name="connsiteY59" fmla="*/ 592483 h 1741170"/>
                <a:gd name="connsiteX60" fmla="*/ 460886 w 2018823"/>
                <a:gd name="connsiteY60" fmla="*/ 569004 h 1741170"/>
                <a:gd name="connsiteX61" fmla="*/ 473126 w 2018823"/>
                <a:gd name="connsiteY61" fmla="*/ 565680 h 1741170"/>
                <a:gd name="connsiteX62" fmla="*/ 476288 w 2018823"/>
                <a:gd name="connsiteY62" fmla="*/ 597789 h 1741170"/>
                <a:gd name="connsiteX63" fmla="*/ 486518 w 2018823"/>
                <a:gd name="connsiteY63" fmla="*/ 620287 h 1741170"/>
                <a:gd name="connsiteX64" fmla="*/ 492433 w 2018823"/>
                <a:gd name="connsiteY64" fmla="*/ 646976 h 1741170"/>
                <a:gd name="connsiteX65" fmla="*/ 497405 w 2018823"/>
                <a:gd name="connsiteY65" fmla="*/ 645662 h 1741170"/>
                <a:gd name="connsiteX66" fmla="*/ 496919 w 2018823"/>
                <a:gd name="connsiteY66" fmla="*/ 625878 h 1741170"/>
                <a:gd name="connsiteX67" fmla="*/ 497519 w 2018823"/>
                <a:gd name="connsiteY67" fmla="*/ 614220 h 1741170"/>
                <a:gd name="connsiteX68" fmla="*/ 495186 w 2018823"/>
                <a:gd name="connsiteY68" fmla="*/ 586092 h 1741170"/>
                <a:gd name="connsiteX69" fmla="*/ 497234 w 2018823"/>
                <a:gd name="connsiteY69" fmla="*/ 572881 h 1741170"/>
                <a:gd name="connsiteX70" fmla="*/ 505978 w 2018823"/>
                <a:gd name="connsiteY70" fmla="*/ 571395 h 1741170"/>
                <a:gd name="connsiteX71" fmla="*/ 512302 w 2018823"/>
                <a:gd name="connsiteY71" fmla="*/ 542820 h 1741170"/>
                <a:gd name="connsiteX72" fmla="*/ 521665 w 2018823"/>
                <a:gd name="connsiteY72" fmla="*/ 524389 h 1741170"/>
                <a:gd name="connsiteX73" fmla="*/ 527952 w 2018823"/>
                <a:gd name="connsiteY73" fmla="*/ 517293 h 1741170"/>
                <a:gd name="connsiteX74" fmla="*/ 526685 w 2018823"/>
                <a:gd name="connsiteY74" fmla="*/ 502301 h 1741170"/>
                <a:gd name="connsiteX75" fmla="*/ 530181 w 2018823"/>
                <a:gd name="connsiteY75" fmla="*/ 498158 h 1741170"/>
                <a:gd name="connsiteX76" fmla="*/ 533943 w 2018823"/>
                <a:gd name="connsiteY76" fmla="*/ 483870 h 1741170"/>
                <a:gd name="connsiteX77" fmla="*/ 541715 w 2018823"/>
                <a:gd name="connsiteY77" fmla="*/ 482194 h 1741170"/>
                <a:gd name="connsiteX78" fmla="*/ 544582 w 2018823"/>
                <a:gd name="connsiteY78" fmla="*/ 479812 h 1741170"/>
                <a:gd name="connsiteX79" fmla="*/ 546554 w 2018823"/>
                <a:gd name="connsiteY79" fmla="*/ 501453 h 1741170"/>
                <a:gd name="connsiteX80" fmla="*/ 549602 w 2018823"/>
                <a:gd name="connsiteY80" fmla="*/ 507368 h 1741170"/>
                <a:gd name="connsiteX81" fmla="*/ 549564 w 2018823"/>
                <a:gd name="connsiteY81" fmla="*/ 510273 h 1741170"/>
                <a:gd name="connsiteX82" fmla="*/ 557936 w 2018823"/>
                <a:gd name="connsiteY82" fmla="*/ 507273 h 1741170"/>
                <a:gd name="connsiteX83" fmla="*/ 556174 w 2018823"/>
                <a:gd name="connsiteY83" fmla="*/ 495567 h 1741170"/>
                <a:gd name="connsiteX84" fmla="*/ 557898 w 2018823"/>
                <a:gd name="connsiteY84" fmla="*/ 489128 h 1741170"/>
                <a:gd name="connsiteX85" fmla="*/ 554517 w 2018823"/>
                <a:gd name="connsiteY85" fmla="*/ 479812 h 1741170"/>
                <a:gd name="connsiteX86" fmla="*/ 550164 w 2018823"/>
                <a:gd name="connsiteY86" fmla="*/ 472097 h 1741170"/>
                <a:gd name="connsiteX87" fmla="*/ 554222 w 2018823"/>
                <a:gd name="connsiteY87" fmla="*/ 463877 h 1741170"/>
                <a:gd name="connsiteX88" fmla="*/ 555450 w 2018823"/>
                <a:gd name="connsiteY88" fmla="*/ 455095 h 1741170"/>
                <a:gd name="connsiteX89" fmla="*/ 560956 w 2018823"/>
                <a:gd name="connsiteY89" fmla="*/ 444456 h 1741170"/>
                <a:gd name="connsiteX90" fmla="*/ 571262 w 2018823"/>
                <a:gd name="connsiteY90" fmla="*/ 430730 h 1741170"/>
                <a:gd name="connsiteX91" fmla="*/ 576063 w 2018823"/>
                <a:gd name="connsiteY91" fmla="*/ 427939 h 1741170"/>
                <a:gd name="connsiteX92" fmla="*/ 583054 w 2018823"/>
                <a:gd name="connsiteY92" fmla="*/ 422358 h 1741170"/>
                <a:gd name="connsiteX93" fmla="*/ 597418 w 2018823"/>
                <a:gd name="connsiteY93" fmla="*/ 421329 h 1741170"/>
                <a:gd name="connsiteX94" fmla="*/ 602342 w 2018823"/>
                <a:gd name="connsiteY94" fmla="*/ 423824 h 1741170"/>
                <a:gd name="connsiteX95" fmla="*/ 605866 w 2018823"/>
                <a:gd name="connsiteY95" fmla="*/ 433311 h 1741170"/>
                <a:gd name="connsiteX96" fmla="*/ 608295 w 2018823"/>
                <a:gd name="connsiteY96" fmla="*/ 433930 h 1741170"/>
                <a:gd name="connsiteX97" fmla="*/ 609438 w 2018823"/>
                <a:gd name="connsiteY97" fmla="*/ 431673 h 1741170"/>
                <a:gd name="connsiteX98" fmla="*/ 612600 w 2018823"/>
                <a:gd name="connsiteY98" fmla="*/ 429206 h 1741170"/>
                <a:gd name="connsiteX99" fmla="*/ 612315 w 2018823"/>
                <a:gd name="connsiteY99" fmla="*/ 425834 h 1741170"/>
                <a:gd name="connsiteX100" fmla="*/ 613877 w 2018823"/>
                <a:gd name="connsiteY100" fmla="*/ 420138 h 1741170"/>
                <a:gd name="connsiteX101" fmla="*/ 611686 w 2018823"/>
                <a:gd name="connsiteY101" fmla="*/ 401202 h 1741170"/>
                <a:gd name="connsiteX102" fmla="*/ 615667 w 2018823"/>
                <a:gd name="connsiteY102" fmla="*/ 392087 h 1741170"/>
                <a:gd name="connsiteX103" fmla="*/ 616410 w 2018823"/>
                <a:gd name="connsiteY103" fmla="*/ 382267 h 1741170"/>
                <a:gd name="connsiteX104" fmla="*/ 615782 w 2018823"/>
                <a:gd name="connsiteY104" fmla="*/ 370284 h 1741170"/>
                <a:gd name="connsiteX105" fmla="*/ 613248 w 2018823"/>
                <a:gd name="connsiteY105" fmla="*/ 353130 h 1741170"/>
                <a:gd name="connsiteX106" fmla="*/ 611905 w 2018823"/>
                <a:gd name="connsiteY106" fmla="*/ 334327 h 1741170"/>
                <a:gd name="connsiteX107" fmla="*/ 613696 w 2018823"/>
                <a:gd name="connsiteY107" fmla="*/ 319107 h 1741170"/>
                <a:gd name="connsiteX108" fmla="*/ 610457 w 2018823"/>
                <a:gd name="connsiteY108" fmla="*/ 295818 h 1741170"/>
                <a:gd name="connsiteX109" fmla="*/ 605961 w 2018823"/>
                <a:gd name="connsiteY109" fmla="*/ 291141 h 1741170"/>
                <a:gd name="connsiteX110" fmla="*/ 597818 w 2018823"/>
                <a:gd name="connsiteY110" fmla="*/ 277349 h 1741170"/>
                <a:gd name="connsiteX111" fmla="*/ 589521 w 2018823"/>
                <a:gd name="connsiteY111" fmla="*/ 260309 h 1741170"/>
                <a:gd name="connsiteX112" fmla="*/ 581263 w 2018823"/>
                <a:gd name="connsiteY112" fmla="*/ 240144 h 1741170"/>
                <a:gd name="connsiteX113" fmla="*/ 574615 w 2018823"/>
                <a:gd name="connsiteY113" fmla="*/ 221285 h 1741170"/>
                <a:gd name="connsiteX114" fmla="*/ 570548 w 2018823"/>
                <a:gd name="connsiteY114" fmla="*/ 206302 h 1741170"/>
                <a:gd name="connsiteX115" fmla="*/ 569166 w 2018823"/>
                <a:gd name="connsiteY115" fmla="*/ 200016 h 1741170"/>
                <a:gd name="connsiteX116" fmla="*/ 567757 w 2018823"/>
                <a:gd name="connsiteY116" fmla="*/ 178365 h 1741170"/>
                <a:gd name="connsiteX117" fmla="*/ 568128 w 2018823"/>
                <a:gd name="connsiteY117" fmla="*/ 171336 h 1741170"/>
                <a:gd name="connsiteX118" fmla="*/ 568995 w 2018823"/>
                <a:gd name="connsiteY118" fmla="*/ 167554 h 1741170"/>
                <a:gd name="connsiteX119" fmla="*/ 572310 w 2018823"/>
                <a:gd name="connsiteY119" fmla="*/ 157582 h 1741170"/>
                <a:gd name="connsiteX120" fmla="*/ 577406 w 2018823"/>
                <a:gd name="connsiteY120" fmla="*/ 140341 h 1741170"/>
                <a:gd name="connsiteX121" fmla="*/ 579587 w 2018823"/>
                <a:gd name="connsiteY121" fmla="*/ 133417 h 1741170"/>
                <a:gd name="connsiteX122" fmla="*/ 582501 w 2018823"/>
                <a:gd name="connsiteY122" fmla="*/ 129245 h 1741170"/>
                <a:gd name="connsiteX123" fmla="*/ 584883 w 2018823"/>
                <a:gd name="connsiteY123" fmla="*/ 126263 h 1741170"/>
                <a:gd name="connsiteX124" fmla="*/ 586264 w 2018823"/>
                <a:gd name="connsiteY124" fmla="*/ 124501 h 1741170"/>
                <a:gd name="connsiteX125" fmla="*/ 589540 w 2018823"/>
                <a:gd name="connsiteY125" fmla="*/ 122082 h 1741170"/>
                <a:gd name="connsiteX126" fmla="*/ 595084 w 2018823"/>
                <a:gd name="connsiteY126" fmla="*/ 119548 h 1741170"/>
                <a:gd name="connsiteX127" fmla="*/ 601447 w 2018823"/>
                <a:gd name="connsiteY127" fmla="*/ 116272 h 1741170"/>
                <a:gd name="connsiteX128" fmla="*/ 608676 w 2018823"/>
                <a:gd name="connsiteY128" fmla="*/ 114786 h 1741170"/>
                <a:gd name="connsiteX129" fmla="*/ 615525 w 2018823"/>
                <a:gd name="connsiteY129" fmla="*/ 114262 h 1741170"/>
                <a:gd name="connsiteX130" fmla="*/ 620887 w 2018823"/>
                <a:gd name="connsiteY130" fmla="*/ 112290 h 1741170"/>
                <a:gd name="connsiteX131" fmla="*/ 622678 w 2018823"/>
                <a:gd name="connsiteY131" fmla="*/ 111099 h 1741170"/>
                <a:gd name="connsiteX132" fmla="*/ 623611 w 2018823"/>
                <a:gd name="connsiteY132" fmla="*/ 108871 h 1741170"/>
                <a:gd name="connsiteX133" fmla="*/ 623811 w 2018823"/>
                <a:gd name="connsiteY133" fmla="*/ 105823 h 1741170"/>
                <a:gd name="connsiteX134" fmla="*/ 622325 w 2018823"/>
                <a:gd name="connsiteY134" fmla="*/ 96107 h 1741170"/>
                <a:gd name="connsiteX135" fmla="*/ 620278 w 2018823"/>
                <a:gd name="connsiteY135" fmla="*/ 89821 h 1741170"/>
                <a:gd name="connsiteX136" fmla="*/ 617296 w 2018823"/>
                <a:gd name="connsiteY136" fmla="*/ 82229 h 1741170"/>
                <a:gd name="connsiteX137" fmla="*/ 616849 w 2018823"/>
                <a:gd name="connsiteY137" fmla="*/ 75867 h 1741170"/>
                <a:gd name="connsiteX138" fmla="*/ 617420 w 2018823"/>
                <a:gd name="connsiteY138" fmla="*/ 71295 h 1741170"/>
                <a:gd name="connsiteX139" fmla="*/ 621963 w 2018823"/>
                <a:gd name="connsiteY139" fmla="*/ 64646 h 1741170"/>
                <a:gd name="connsiteX140" fmla="*/ 623078 w 2018823"/>
                <a:gd name="connsiteY140" fmla="*/ 59665 h 1741170"/>
                <a:gd name="connsiteX141" fmla="*/ 663188 w 2018823"/>
                <a:gd name="connsiteY141" fmla="*/ 26622 h 1741170"/>
                <a:gd name="connsiteX142" fmla="*/ 678742 w 2018823"/>
                <a:gd name="connsiteY142" fmla="*/ 15535 h 1741170"/>
                <a:gd name="connsiteX143" fmla="*/ 703898 w 2018823"/>
                <a:gd name="connsiteY143" fmla="*/ 2219 h 1741170"/>
                <a:gd name="connsiteX144" fmla="*/ 732025 w 2018823"/>
                <a:gd name="connsiteY144" fmla="*/ 0 h 1741170"/>
                <a:gd name="connsiteX145" fmla="*/ 741626 w 2018823"/>
                <a:gd name="connsiteY145" fmla="*/ 14068 h 1741170"/>
                <a:gd name="connsiteX146" fmla="*/ 763105 w 2018823"/>
                <a:gd name="connsiteY146" fmla="*/ 48111 h 1741170"/>
                <a:gd name="connsiteX147" fmla="*/ 795699 w 2018823"/>
                <a:gd name="connsiteY147" fmla="*/ 105108 h 1741170"/>
                <a:gd name="connsiteX148" fmla="*/ 891921 w 2018823"/>
                <a:gd name="connsiteY148" fmla="*/ 219818 h 1741170"/>
                <a:gd name="connsiteX149" fmla="*/ 947804 w 2018823"/>
                <a:gd name="connsiteY149" fmla="*/ 262271 h 1741170"/>
                <a:gd name="connsiteX150" fmla="*/ 1033272 w 2018823"/>
                <a:gd name="connsiteY150" fmla="*/ 327127 h 1741170"/>
                <a:gd name="connsiteX151" fmla="*/ 1049569 w 2018823"/>
                <a:gd name="connsiteY151" fmla="*/ 349339 h 1741170"/>
                <a:gd name="connsiteX152" fmla="*/ 1075477 w 2018823"/>
                <a:gd name="connsiteY152" fmla="*/ 369322 h 1741170"/>
                <a:gd name="connsiteX153" fmla="*/ 1102862 w 2018823"/>
                <a:gd name="connsiteY153" fmla="*/ 398936 h 1741170"/>
                <a:gd name="connsiteX154" fmla="*/ 1120464 w 2018823"/>
                <a:gd name="connsiteY154" fmla="*/ 410213 h 1741170"/>
                <a:gd name="connsiteX155" fmla="*/ 1126160 w 2018823"/>
                <a:gd name="connsiteY155" fmla="*/ 444294 h 1741170"/>
                <a:gd name="connsiteX156" fmla="*/ 1142867 w 2018823"/>
                <a:gd name="connsiteY156" fmla="*/ 459029 h 1741170"/>
                <a:gd name="connsiteX157" fmla="*/ 1157821 w 2018823"/>
                <a:gd name="connsiteY157" fmla="*/ 472250 h 1741170"/>
                <a:gd name="connsiteX158" fmla="*/ 1190187 w 2018823"/>
                <a:gd name="connsiteY158" fmla="*/ 467039 h 1741170"/>
                <a:gd name="connsiteX159" fmla="*/ 1221019 w 2018823"/>
                <a:gd name="connsiteY159" fmla="*/ 491471 h 1741170"/>
                <a:gd name="connsiteX160" fmla="*/ 1231621 w 2018823"/>
                <a:gd name="connsiteY160" fmla="*/ 527723 h 1741170"/>
                <a:gd name="connsiteX161" fmla="*/ 1296029 w 2018823"/>
                <a:gd name="connsiteY161" fmla="*/ 558089 h 1741170"/>
                <a:gd name="connsiteX162" fmla="*/ 1341901 w 2018823"/>
                <a:gd name="connsiteY162" fmla="*/ 585473 h 1741170"/>
                <a:gd name="connsiteX163" fmla="*/ 1441799 w 2018823"/>
                <a:gd name="connsiteY163" fmla="*/ 660235 h 1741170"/>
                <a:gd name="connsiteX164" fmla="*/ 1471403 w 2018823"/>
                <a:gd name="connsiteY164" fmla="*/ 689058 h 1741170"/>
                <a:gd name="connsiteX165" fmla="*/ 1502483 w 2018823"/>
                <a:gd name="connsiteY165" fmla="*/ 715004 h 1741170"/>
                <a:gd name="connsiteX166" fmla="*/ 1669323 w 2018823"/>
                <a:gd name="connsiteY166" fmla="*/ 823550 h 1741170"/>
                <a:gd name="connsiteX167" fmla="*/ 1728559 w 2018823"/>
                <a:gd name="connsiteY167" fmla="*/ 868632 h 1741170"/>
                <a:gd name="connsiteX168" fmla="*/ 1814541 w 2018823"/>
                <a:gd name="connsiteY168" fmla="*/ 934079 h 1741170"/>
                <a:gd name="connsiteX169" fmla="*/ 1966532 w 2018823"/>
                <a:gd name="connsiteY169" fmla="*/ 1057332 h 1741170"/>
                <a:gd name="connsiteX170" fmla="*/ 1952730 w 2018823"/>
                <a:gd name="connsiteY170" fmla="*/ 1080326 h 1741170"/>
                <a:gd name="connsiteX171" fmla="*/ 1943538 w 2018823"/>
                <a:gd name="connsiteY171" fmla="*/ 1127827 h 1741170"/>
                <a:gd name="connsiteX172" fmla="*/ 1950872 w 2018823"/>
                <a:gd name="connsiteY172" fmla="*/ 1164145 h 1741170"/>
                <a:gd name="connsiteX173" fmla="*/ 1993735 w 2018823"/>
                <a:gd name="connsiteY173" fmla="*/ 1242393 h 1741170"/>
                <a:gd name="connsiteX174" fmla="*/ 2018824 w 2018823"/>
                <a:gd name="connsiteY174" fmla="*/ 1276598 h 1741170"/>
                <a:gd name="connsiteX175" fmla="*/ 1966760 w 2018823"/>
                <a:gd name="connsiteY175" fmla="*/ 1292857 h 1741170"/>
                <a:gd name="connsiteX176" fmla="*/ 1903876 w 2018823"/>
                <a:gd name="connsiteY176" fmla="*/ 1299381 h 1741170"/>
                <a:gd name="connsiteX177" fmla="*/ 1862728 w 2018823"/>
                <a:gd name="connsiteY177" fmla="*/ 1292857 h 1741170"/>
                <a:gd name="connsiteX178" fmla="*/ 1840735 w 2018823"/>
                <a:gd name="connsiteY178" fmla="*/ 1279303 h 1741170"/>
                <a:gd name="connsiteX179" fmla="*/ 1825847 w 2018823"/>
                <a:gd name="connsiteY179" fmla="*/ 1270111 h 1741170"/>
                <a:gd name="connsiteX180" fmla="*/ 1761925 w 2018823"/>
                <a:gd name="connsiteY180" fmla="*/ 1222410 h 1741170"/>
                <a:gd name="connsiteX181" fmla="*/ 1750467 w 2018823"/>
                <a:gd name="connsiteY181" fmla="*/ 1215066 h 1741170"/>
                <a:gd name="connsiteX182" fmla="*/ 1741761 w 2018823"/>
                <a:gd name="connsiteY182" fmla="*/ 1209523 h 1741170"/>
                <a:gd name="connsiteX183" fmla="*/ 1732493 w 2018823"/>
                <a:gd name="connsiteY183" fmla="*/ 1203608 h 1741170"/>
                <a:gd name="connsiteX184" fmla="*/ 1724644 w 2018823"/>
                <a:gd name="connsiteY184" fmla="*/ 1219867 h 1741170"/>
                <a:gd name="connsiteX185" fmla="*/ 1708137 w 2018823"/>
                <a:gd name="connsiteY185" fmla="*/ 1287323 h 1741170"/>
                <a:gd name="connsiteX186" fmla="*/ 1693478 w 2018823"/>
                <a:gd name="connsiteY186" fmla="*/ 1347178 h 1741170"/>
                <a:gd name="connsiteX187" fmla="*/ 1692402 w 2018823"/>
                <a:gd name="connsiteY187" fmla="*/ 1359084 h 1741170"/>
                <a:gd name="connsiteX188" fmla="*/ 1698393 w 2018823"/>
                <a:gd name="connsiteY188" fmla="*/ 1375639 h 1741170"/>
                <a:gd name="connsiteX189" fmla="*/ 1717891 w 2018823"/>
                <a:gd name="connsiteY189" fmla="*/ 1420587 h 1741170"/>
                <a:gd name="connsiteX190" fmla="*/ 1721682 w 2018823"/>
                <a:gd name="connsiteY190" fmla="*/ 1431465 h 1741170"/>
                <a:gd name="connsiteX191" fmla="*/ 1721682 w 2018823"/>
                <a:gd name="connsiteY191" fmla="*/ 1445266 h 1741170"/>
                <a:gd name="connsiteX192" fmla="*/ 1720291 w 2018823"/>
                <a:gd name="connsiteY192" fmla="*/ 1464116 h 1741170"/>
                <a:gd name="connsiteX193" fmla="*/ 1715414 w 2018823"/>
                <a:gd name="connsiteY193" fmla="*/ 1530296 h 1741170"/>
                <a:gd name="connsiteX194" fmla="*/ 1716310 w 2018823"/>
                <a:gd name="connsiteY194" fmla="*/ 1543479 h 1741170"/>
                <a:gd name="connsiteX195" fmla="*/ 1716805 w 2018823"/>
                <a:gd name="connsiteY195" fmla="*/ 1550365 h 1741170"/>
                <a:gd name="connsiteX196" fmla="*/ 1724397 w 2018823"/>
                <a:gd name="connsiteY196" fmla="*/ 1668494 h 1741170"/>
                <a:gd name="connsiteX197" fmla="*/ 1628985 w 2018823"/>
                <a:gd name="connsiteY197" fmla="*/ 1684344 h 1741170"/>
                <a:gd name="connsiteX198" fmla="*/ 1595314 w 2018823"/>
                <a:gd name="connsiteY198" fmla="*/ 1689926 h 1741170"/>
                <a:gd name="connsiteX199" fmla="*/ 1516818 w 2018823"/>
                <a:gd name="connsiteY199" fmla="*/ 1702241 h 1741170"/>
                <a:gd name="connsiteX200" fmla="*/ 1464640 w 2018823"/>
                <a:gd name="connsiteY200" fmla="*/ 1710414 h 1741170"/>
                <a:gd name="connsiteX201" fmla="*/ 1319584 w 2018823"/>
                <a:gd name="connsiteY201" fmla="*/ 1741170 h 1741170"/>
                <a:gd name="connsiteX202" fmla="*/ 1212504 w 2018823"/>
                <a:gd name="connsiteY202" fmla="*/ 1517923 h 1741170"/>
                <a:gd name="connsiteX203" fmla="*/ 1227982 w 2018823"/>
                <a:gd name="connsiteY203" fmla="*/ 1515332 h 1741170"/>
                <a:gd name="connsiteX204" fmla="*/ 1227201 w 2018823"/>
                <a:gd name="connsiteY204" fmla="*/ 1503797 h 1741170"/>
                <a:gd name="connsiteX205" fmla="*/ 1226791 w 2018823"/>
                <a:gd name="connsiteY205" fmla="*/ 1497549 h 1741170"/>
                <a:gd name="connsiteX206" fmla="*/ 1204732 w 2018823"/>
                <a:gd name="connsiteY206" fmla="*/ 1451648 h 1741170"/>
                <a:gd name="connsiteX207" fmla="*/ 1198779 w 2018823"/>
                <a:gd name="connsiteY207" fmla="*/ 1430255 h 1741170"/>
                <a:gd name="connsiteX208" fmla="*/ 1195949 w 2018823"/>
                <a:gd name="connsiteY208" fmla="*/ 1418758 h 1741170"/>
                <a:gd name="connsiteX209" fmla="*/ 1192378 w 2018823"/>
                <a:gd name="connsiteY209" fmla="*/ 1406566 h 1741170"/>
                <a:gd name="connsiteX210" fmla="*/ 1148525 w 2018823"/>
                <a:gd name="connsiteY210" fmla="*/ 1408862 h 1741170"/>
                <a:gd name="connsiteX211" fmla="*/ 1143095 w 2018823"/>
                <a:gd name="connsiteY211" fmla="*/ 1414405 h 1741170"/>
                <a:gd name="connsiteX212" fmla="*/ 1140190 w 2018823"/>
                <a:gd name="connsiteY212" fmla="*/ 1408652 h 1741170"/>
                <a:gd name="connsiteX213" fmla="*/ 1140924 w 2018823"/>
                <a:gd name="connsiteY213" fmla="*/ 1394660 h 1741170"/>
                <a:gd name="connsiteX214" fmla="*/ 1143057 w 2018823"/>
                <a:gd name="connsiteY214" fmla="*/ 1385469 h 1741170"/>
                <a:gd name="connsiteX215" fmla="*/ 1137695 w 2018823"/>
                <a:gd name="connsiteY215" fmla="*/ 1370514 h 1741170"/>
                <a:gd name="connsiteX216" fmla="*/ 1136542 w 2018823"/>
                <a:gd name="connsiteY216" fmla="*/ 1353474 h 1741170"/>
                <a:gd name="connsiteX217" fmla="*/ 1141876 w 2018823"/>
                <a:gd name="connsiteY217" fmla="*/ 1332633 h 1741170"/>
                <a:gd name="connsiteX218" fmla="*/ 1144876 w 2018823"/>
                <a:gd name="connsiteY218" fmla="*/ 1320984 h 1741170"/>
                <a:gd name="connsiteX219" fmla="*/ 1137952 w 2018823"/>
                <a:gd name="connsiteY219" fmla="*/ 1306497 h 1741170"/>
                <a:gd name="connsiteX220" fmla="*/ 1107034 w 2018823"/>
                <a:gd name="connsiteY220" fmla="*/ 1301648 h 1741170"/>
                <a:gd name="connsiteX221" fmla="*/ 1098852 w 2018823"/>
                <a:gd name="connsiteY221" fmla="*/ 1315860 h 1741170"/>
                <a:gd name="connsiteX222" fmla="*/ 1095480 w 2018823"/>
                <a:gd name="connsiteY222" fmla="*/ 1335110 h 1741170"/>
                <a:gd name="connsiteX223" fmla="*/ 1094775 w 2018823"/>
                <a:gd name="connsiteY223" fmla="*/ 1351817 h 1741170"/>
                <a:gd name="connsiteX224" fmla="*/ 1096785 w 2018823"/>
                <a:gd name="connsiteY224" fmla="*/ 1368561 h 1741170"/>
                <a:gd name="connsiteX225" fmla="*/ 1088650 w 2018823"/>
                <a:gd name="connsiteY225" fmla="*/ 1397298 h 1741170"/>
                <a:gd name="connsiteX226" fmla="*/ 1076992 w 2018823"/>
                <a:gd name="connsiteY226" fmla="*/ 1413519 h 1741170"/>
                <a:gd name="connsiteX227" fmla="*/ 1061304 w 2018823"/>
                <a:gd name="connsiteY227" fmla="*/ 1425464 h 1741170"/>
                <a:gd name="connsiteX228" fmla="*/ 1049846 w 2018823"/>
                <a:gd name="connsiteY228" fmla="*/ 1426121 h 1741170"/>
                <a:gd name="connsiteX229" fmla="*/ 1033958 w 2018823"/>
                <a:gd name="connsiteY229" fmla="*/ 1427102 h 1741170"/>
                <a:gd name="connsiteX230" fmla="*/ 1001735 w 2018823"/>
                <a:gd name="connsiteY230" fmla="*/ 1432236 h 1741170"/>
                <a:gd name="connsiteX231" fmla="*/ 980637 w 2018823"/>
                <a:gd name="connsiteY231" fmla="*/ 1431493 h 1741170"/>
                <a:gd name="connsiteX232" fmla="*/ 970617 w 2018823"/>
                <a:gd name="connsiteY232" fmla="*/ 1431131 h 1741170"/>
                <a:gd name="connsiteX233" fmla="*/ 958053 w 2018823"/>
                <a:gd name="connsiteY233" fmla="*/ 1431865 h 1741170"/>
                <a:gd name="connsiteX234" fmla="*/ 941756 w 2018823"/>
                <a:gd name="connsiteY234" fmla="*/ 1432608 h 1741170"/>
                <a:gd name="connsiteX235" fmla="*/ 924382 w 2018823"/>
                <a:gd name="connsiteY235" fmla="*/ 1433512 h 1741170"/>
                <a:gd name="connsiteX236" fmla="*/ 909933 w 2018823"/>
                <a:gd name="connsiteY236" fmla="*/ 1435360 h 1741170"/>
                <a:gd name="connsiteX237" fmla="*/ 866451 w 2018823"/>
                <a:gd name="connsiteY237" fmla="*/ 1434246 h 1741170"/>
                <a:gd name="connsiteX238" fmla="*/ 840924 w 2018823"/>
                <a:gd name="connsiteY238" fmla="*/ 1432808 h 1741170"/>
                <a:gd name="connsiteX239" fmla="*/ 824989 w 2018823"/>
                <a:gd name="connsiteY239" fmla="*/ 1425045 h 1741170"/>
                <a:gd name="connsiteX240" fmla="*/ 806272 w 2018823"/>
                <a:gd name="connsiteY240" fmla="*/ 1412320 h 1741170"/>
                <a:gd name="connsiteX241" fmla="*/ 806806 w 2018823"/>
                <a:gd name="connsiteY241" fmla="*/ 1408995 h 1741170"/>
                <a:gd name="connsiteX242" fmla="*/ 795052 w 2018823"/>
                <a:gd name="connsiteY242" fmla="*/ 1404528 h 1741170"/>
                <a:gd name="connsiteX243" fmla="*/ 783441 w 2018823"/>
                <a:gd name="connsiteY243" fmla="*/ 1396603 h 1741170"/>
                <a:gd name="connsiteX244" fmla="*/ 785784 w 2018823"/>
                <a:gd name="connsiteY244" fmla="*/ 1387640 h 1741170"/>
                <a:gd name="connsiteX245" fmla="*/ 776878 w 2018823"/>
                <a:gd name="connsiteY245" fmla="*/ 1383583 h 1741170"/>
                <a:gd name="connsiteX246" fmla="*/ 763943 w 2018823"/>
                <a:gd name="connsiteY246" fmla="*/ 1383954 h 1741170"/>
                <a:gd name="connsiteX247" fmla="*/ 739635 w 2018823"/>
                <a:gd name="connsiteY247" fmla="*/ 1385716 h 1741170"/>
                <a:gd name="connsiteX248" fmla="*/ 714223 w 2018823"/>
                <a:gd name="connsiteY248" fmla="*/ 1386202 h 1741170"/>
                <a:gd name="connsiteX249" fmla="*/ 690667 w 2018823"/>
                <a:gd name="connsiteY249" fmla="*/ 1386907 h 1741170"/>
                <a:gd name="connsiteX250" fmla="*/ 684933 w 2018823"/>
                <a:gd name="connsiteY250" fmla="*/ 1388755 h 1741170"/>
                <a:gd name="connsiteX251" fmla="*/ 678818 w 2018823"/>
                <a:gd name="connsiteY251" fmla="*/ 1392984 h 1741170"/>
                <a:gd name="connsiteX252" fmla="*/ 673437 w 2018823"/>
                <a:gd name="connsiteY252" fmla="*/ 1398003 h 1741170"/>
                <a:gd name="connsiteX253" fmla="*/ 626840 w 2018823"/>
                <a:gd name="connsiteY253" fmla="*/ 1442428 h 1741170"/>
                <a:gd name="connsiteX254" fmla="*/ 590636 w 2018823"/>
                <a:gd name="connsiteY254" fmla="*/ 1476956 h 1741170"/>
                <a:gd name="connsiteX255" fmla="*/ 598970 w 2018823"/>
                <a:gd name="connsiteY255" fmla="*/ 1499378 h 1741170"/>
                <a:gd name="connsiteX256" fmla="*/ 589893 w 2018823"/>
                <a:gd name="connsiteY256" fmla="*/ 1497692 h 1741170"/>
                <a:gd name="connsiteX257" fmla="*/ 575939 w 2018823"/>
                <a:gd name="connsiteY257" fmla="*/ 1492768 h 1741170"/>
                <a:gd name="connsiteX258" fmla="*/ 574081 w 2018823"/>
                <a:gd name="connsiteY258" fmla="*/ 1493263 h 1741170"/>
                <a:gd name="connsiteX259" fmla="*/ 573519 w 2018823"/>
                <a:gd name="connsiteY259" fmla="*/ 1494568 h 1741170"/>
                <a:gd name="connsiteX260" fmla="*/ 574510 w 2018823"/>
                <a:gd name="connsiteY260" fmla="*/ 1499540 h 1741170"/>
                <a:gd name="connsiteX261" fmla="*/ 571271 w 2018823"/>
                <a:gd name="connsiteY261" fmla="*/ 1508874 h 1741170"/>
                <a:gd name="connsiteX262" fmla="*/ 567290 w 2018823"/>
                <a:gd name="connsiteY262" fmla="*/ 1511465 h 1741170"/>
                <a:gd name="connsiteX263" fmla="*/ 565166 w 2018823"/>
                <a:gd name="connsiteY263" fmla="*/ 1514780 h 1741170"/>
                <a:gd name="connsiteX264" fmla="*/ 564537 w 2018823"/>
                <a:gd name="connsiteY264" fmla="*/ 1516713 h 1741170"/>
                <a:gd name="connsiteX265" fmla="*/ 561499 w 2018823"/>
                <a:gd name="connsiteY265" fmla="*/ 1517285 h 1741170"/>
                <a:gd name="connsiteX266" fmla="*/ 540353 w 2018823"/>
                <a:gd name="connsiteY266" fmla="*/ 1536668 h 1741170"/>
                <a:gd name="connsiteX267" fmla="*/ 526323 w 2018823"/>
                <a:gd name="connsiteY267" fmla="*/ 1540316 h 1741170"/>
                <a:gd name="connsiteX268" fmla="*/ 525951 w 2018823"/>
                <a:gd name="connsiteY268" fmla="*/ 1525619 h 1741170"/>
                <a:gd name="connsiteX269" fmla="*/ 520779 w 2018823"/>
                <a:gd name="connsiteY269" fmla="*/ 1515104 h 1741170"/>
                <a:gd name="connsiteX270" fmla="*/ 522265 w 2018823"/>
                <a:gd name="connsiteY270" fmla="*/ 1500892 h 1741170"/>
                <a:gd name="connsiteX271" fmla="*/ 524856 w 2018823"/>
                <a:gd name="connsiteY271" fmla="*/ 1486443 h 1741170"/>
                <a:gd name="connsiteX272" fmla="*/ 520837 w 2018823"/>
                <a:gd name="connsiteY272" fmla="*/ 1476318 h 1741170"/>
                <a:gd name="connsiteX273" fmla="*/ 519274 w 2018823"/>
                <a:gd name="connsiteY273" fmla="*/ 1467250 h 1741170"/>
                <a:gd name="connsiteX274" fmla="*/ 520798 w 2018823"/>
                <a:gd name="connsiteY274" fmla="*/ 1453896 h 1741170"/>
                <a:gd name="connsiteX275" fmla="*/ 529285 w 2018823"/>
                <a:gd name="connsiteY275" fmla="*/ 1442857 h 1741170"/>
                <a:gd name="connsiteX276" fmla="*/ 534648 w 2018823"/>
                <a:gd name="connsiteY276" fmla="*/ 1432960 h 1741170"/>
                <a:gd name="connsiteX277" fmla="*/ 529438 w 2018823"/>
                <a:gd name="connsiteY277" fmla="*/ 1430741 h 1741170"/>
                <a:gd name="connsiteX278" fmla="*/ 522627 w 2018823"/>
                <a:gd name="connsiteY278" fmla="*/ 1420549 h 1741170"/>
                <a:gd name="connsiteX279" fmla="*/ 512064 w 2018823"/>
                <a:gd name="connsiteY279" fmla="*/ 1417968 h 1741170"/>
                <a:gd name="connsiteX280" fmla="*/ 504292 w 2018823"/>
                <a:gd name="connsiteY280" fmla="*/ 1416120 h 1741170"/>
                <a:gd name="connsiteX281" fmla="*/ 502244 w 2018823"/>
                <a:gd name="connsiteY281" fmla="*/ 1397270 h 1741170"/>
                <a:gd name="connsiteX282" fmla="*/ 499491 w 2018823"/>
                <a:gd name="connsiteY282" fmla="*/ 1391355 h 1741170"/>
                <a:gd name="connsiteX283" fmla="*/ 490595 w 2018823"/>
                <a:gd name="connsiteY283" fmla="*/ 1386716 h 1741170"/>
                <a:gd name="connsiteX284" fmla="*/ 485613 w 2018823"/>
                <a:gd name="connsiteY284" fmla="*/ 1384335 h 1741170"/>
                <a:gd name="connsiteX285" fmla="*/ 475802 w 2018823"/>
                <a:gd name="connsiteY285" fmla="*/ 1381354 h 1741170"/>
                <a:gd name="connsiteX286" fmla="*/ 472307 w 2018823"/>
                <a:gd name="connsiteY286" fmla="*/ 1373591 h 1741170"/>
                <a:gd name="connsiteX287" fmla="*/ 468211 w 2018823"/>
                <a:gd name="connsiteY287" fmla="*/ 1366933 h 1741170"/>
                <a:gd name="connsiteX288" fmla="*/ 466115 w 2018823"/>
                <a:gd name="connsiteY288" fmla="*/ 1360360 h 1741170"/>
                <a:gd name="connsiteX289" fmla="*/ 453923 w 2018823"/>
                <a:gd name="connsiteY289" fmla="*/ 1359332 h 1741170"/>
                <a:gd name="connsiteX290" fmla="*/ 438636 w 2018823"/>
                <a:gd name="connsiteY290" fmla="*/ 1355874 h 1741170"/>
                <a:gd name="connsiteX291" fmla="*/ 423081 w 2018823"/>
                <a:gd name="connsiteY291" fmla="*/ 1348854 h 1741170"/>
                <a:gd name="connsiteX292" fmla="*/ 411251 w 2018823"/>
                <a:gd name="connsiteY292" fmla="*/ 1338139 h 1741170"/>
                <a:gd name="connsiteX293" fmla="*/ 402841 w 2018823"/>
                <a:gd name="connsiteY293" fmla="*/ 1328280 h 1741170"/>
                <a:gd name="connsiteX294" fmla="*/ 395888 w 2018823"/>
                <a:gd name="connsiteY294" fmla="*/ 1319003 h 1741170"/>
                <a:gd name="connsiteX295" fmla="*/ 390677 w 2018823"/>
                <a:gd name="connsiteY295" fmla="*/ 1311983 h 1741170"/>
                <a:gd name="connsiteX296" fmla="*/ 381638 w 2018823"/>
                <a:gd name="connsiteY296" fmla="*/ 1317403 h 1741170"/>
                <a:gd name="connsiteX297" fmla="*/ 355368 w 2018823"/>
                <a:gd name="connsiteY297" fmla="*/ 1315184 h 1741170"/>
                <a:gd name="connsiteX298" fmla="*/ 288027 w 2018823"/>
                <a:gd name="connsiteY298" fmla="*/ 1314812 h 1741170"/>
                <a:gd name="connsiteX299" fmla="*/ 281711 w 2018823"/>
                <a:gd name="connsiteY299" fmla="*/ 1314155 h 1741170"/>
                <a:gd name="connsiteX300" fmla="*/ 274349 w 2018823"/>
                <a:gd name="connsiteY300" fmla="*/ 1309269 h 1741170"/>
                <a:gd name="connsiteX301" fmla="*/ 198482 w 2018823"/>
                <a:gd name="connsiteY301" fmla="*/ 1254871 h 1741170"/>
                <a:gd name="connsiteX302" fmla="*/ 192195 w 2018823"/>
                <a:gd name="connsiteY302" fmla="*/ 1252280 h 1741170"/>
                <a:gd name="connsiteX303" fmla="*/ 181813 w 2018823"/>
                <a:gd name="connsiteY303" fmla="*/ 1253766 h 1741170"/>
                <a:gd name="connsiteX304" fmla="*/ 165183 w 2018823"/>
                <a:gd name="connsiteY304" fmla="*/ 1255985 h 1741170"/>
                <a:gd name="connsiteX305" fmla="*/ 123358 w 2018823"/>
                <a:gd name="connsiteY305" fmla="*/ 1258938 h 1741170"/>
                <a:gd name="connsiteX306" fmla="*/ 94488 w 2018823"/>
                <a:gd name="connsiteY306" fmla="*/ 1209008 h 1741170"/>
                <a:gd name="connsiteX307" fmla="*/ 80000 w 2018823"/>
                <a:gd name="connsiteY307" fmla="*/ 1204617 h 1741170"/>
                <a:gd name="connsiteX308" fmla="*/ 78191 w 2018823"/>
                <a:gd name="connsiteY308" fmla="*/ 1197512 h 1741170"/>
                <a:gd name="connsiteX309" fmla="*/ 59474 w 2018823"/>
                <a:gd name="connsiteY309" fmla="*/ 1192006 h 1741170"/>
                <a:gd name="connsiteX310" fmla="*/ 60779 w 2018823"/>
                <a:gd name="connsiteY310" fmla="*/ 1178986 h 1741170"/>
                <a:gd name="connsiteX311" fmla="*/ 46196 w 2018823"/>
                <a:gd name="connsiteY311" fmla="*/ 1174756 h 1741170"/>
                <a:gd name="connsiteX312" fmla="*/ 47835 w 2018823"/>
                <a:gd name="connsiteY312" fmla="*/ 1170585 h 1741170"/>
                <a:gd name="connsiteX313" fmla="*/ 32042 w 2018823"/>
                <a:gd name="connsiteY313" fmla="*/ 1156164 h 17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18823" h="1741170">
                  <a:moveTo>
                    <a:pt x="32042" y="1156164"/>
                  </a:moveTo>
                  <a:lnTo>
                    <a:pt x="4058" y="1145934"/>
                  </a:lnTo>
                  <a:lnTo>
                    <a:pt x="11420" y="1127008"/>
                  </a:lnTo>
                  <a:lnTo>
                    <a:pt x="0" y="1122655"/>
                  </a:lnTo>
                  <a:lnTo>
                    <a:pt x="6106" y="1106929"/>
                  </a:lnTo>
                  <a:lnTo>
                    <a:pt x="14068" y="1109720"/>
                  </a:lnTo>
                  <a:lnTo>
                    <a:pt x="19241" y="1108234"/>
                  </a:lnTo>
                  <a:lnTo>
                    <a:pt x="24575" y="1100718"/>
                  </a:lnTo>
                  <a:lnTo>
                    <a:pt x="29585" y="1096861"/>
                  </a:lnTo>
                  <a:lnTo>
                    <a:pt x="34804" y="1096242"/>
                  </a:lnTo>
                  <a:lnTo>
                    <a:pt x="39976" y="1081792"/>
                  </a:lnTo>
                  <a:lnTo>
                    <a:pt x="44777" y="1083478"/>
                  </a:lnTo>
                  <a:lnTo>
                    <a:pt x="73685" y="1090622"/>
                  </a:lnTo>
                  <a:lnTo>
                    <a:pt x="82877" y="1072096"/>
                  </a:lnTo>
                  <a:lnTo>
                    <a:pt x="128368" y="1087241"/>
                  </a:lnTo>
                  <a:lnTo>
                    <a:pt x="138427" y="1084240"/>
                  </a:lnTo>
                  <a:lnTo>
                    <a:pt x="148361" y="1063962"/>
                  </a:lnTo>
                  <a:lnTo>
                    <a:pt x="155753" y="1041378"/>
                  </a:lnTo>
                  <a:lnTo>
                    <a:pt x="162687" y="1025614"/>
                  </a:lnTo>
                  <a:lnTo>
                    <a:pt x="172422" y="1015489"/>
                  </a:lnTo>
                  <a:lnTo>
                    <a:pt x="185233" y="998934"/>
                  </a:lnTo>
                  <a:lnTo>
                    <a:pt x="197015" y="985723"/>
                  </a:lnTo>
                  <a:lnTo>
                    <a:pt x="210645" y="979570"/>
                  </a:lnTo>
                  <a:lnTo>
                    <a:pt x="219056" y="995648"/>
                  </a:lnTo>
                  <a:lnTo>
                    <a:pt x="222780" y="1017118"/>
                  </a:lnTo>
                  <a:lnTo>
                    <a:pt x="234887" y="1020070"/>
                  </a:lnTo>
                  <a:lnTo>
                    <a:pt x="236487" y="998382"/>
                  </a:lnTo>
                  <a:lnTo>
                    <a:pt x="222533" y="962339"/>
                  </a:lnTo>
                  <a:lnTo>
                    <a:pt x="225571" y="929659"/>
                  </a:lnTo>
                  <a:lnTo>
                    <a:pt x="223076" y="921944"/>
                  </a:lnTo>
                  <a:lnTo>
                    <a:pt x="216903" y="902894"/>
                  </a:lnTo>
                  <a:lnTo>
                    <a:pt x="208045" y="879577"/>
                  </a:lnTo>
                  <a:lnTo>
                    <a:pt x="200644" y="868861"/>
                  </a:lnTo>
                  <a:lnTo>
                    <a:pt x="200978" y="861146"/>
                  </a:lnTo>
                  <a:lnTo>
                    <a:pt x="207635" y="850801"/>
                  </a:lnTo>
                  <a:lnTo>
                    <a:pt x="213922" y="849316"/>
                  </a:lnTo>
                  <a:lnTo>
                    <a:pt x="229476" y="864137"/>
                  </a:lnTo>
                  <a:lnTo>
                    <a:pt x="239078" y="863765"/>
                  </a:lnTo>
                  <a:lnTo>
                    <a:pt x="260918" y="843410"/>
                  </a:lnTo>
                  <a:lnTo>
                    <a:pt x="261737" y="827732"/>
                  </a:lnTo>
                  <a:lnTo>
                    <a:pt x="290351" y="832790"/>
                  </a:lnTo>
                  <a:lnTo>
                    <a:pt x="301152" y="818340"/>
                  </a:lnTo>
                  <a:lnTo>
                    <a:pt x="279873" y="799909"/>
                  </a:lnTo>
                  <a:lnTo>
                    <a:pt x="273882" y="788089"/>
                  </a:lnTo>
                  <a:lnTo>
                    <a:pt x="277082" y="780450"/>
                  </a:lnTo>
                  <a:lnTo>
                    <a:pt x="293418" y="783574"/>
                  </a:lnTo>
                  <a:lnTo>
                    <a:pt x="308686" y="799652"/>
                  </a:lnTo>
                  <a:lnTo>
                    <a:pt x="320783" y="795557"/>
                  </a:lnTo>
                  <a:lnTo>
                    <a:pt x="299923" y="768867"/>
                  </a:lnTo>
                  <a:lnTo>
                    <a:pt x="310553" y="758743"/>
                  </a:lnTo>
                  <a:lnTo>
                    <a:pt x="312153" y="740102"/>
                  </a:lnTo>
                  <a:lnTo>
                    <a:pt x="313877" y="719290"/>
                  </a:lnTo>
                  <a:lnTo>
                    <a:pt x="325336" y="705984"/>
                  </a:lnTo>
                  <a:lnTo>
                    <a:pt x="351739" y="693477"/>
                  </a:lnTo>
                  <a:lnTo>
                    <a:pt x="378228" y="681980"/>
                  </a:lnTo>
                  <a:lnTo>
                    <a:pt x="407213" y="673274"/>
                  </a:lnTo>
                  <a:lnTo>
                    <a:pt x="420424" y="665645"/>
                  </a:lnTo>
                  <a:lnTo>
                    <a:pt x="425710" y="638461"/>
                  </a:lnTo>
                  <a:lnTo>
                    <a:pt x="453019" y="632346"/>
                  </a:lnTo>
                  <a:lnTo>
                    <a:pt x="459096" y="592483"/>
                  </a:lnTo>
                  <a:lnTo>
                    <a:pt x="460886" y="569004"/>
                  </a:lnTo>
                  <a:lnTo>
                    <a:pt x="473126" y="565680"/>
                  </a:lnTo>
                  <a:lnTo>
                    <a:pt x="476288" y="597789"/>
                  </a:lnTo>
                  <a:lnTo>
                    <a:pt x="486518" y="620287"/>
                  </a:lnTo>
                  <a:lnTo>
                    <a:pt x="492433" y="646976"/>
                  </a:lnTo>
                  <a:lnTo>
                    <a:pt x="497405" y="645662"/>
                  </a:lnTo>
                  <a:lnTo>
                    <a:pt x="496919" y="625878"/>
                  </a:lnTo>
                  <a:lnTo>
                    <a:pt x="497519" y="614220"/>
                  </a:lnTo>
                  <a:lnTo>
                    <a:pt x="495186" y="586092"/>
                  </a:lnTo>
                  <a:lnTo>
                    <a:pt x="497234" y="572881"/>
                  </a:lnTo>
                  <a:lnTo>
                    <a:pt x="505978" y="571395"/>
                  </a:lnTo>
                  <a:lnTo>
                    <a:pt x="512302" y="542820"/>
                  </a:lnTo>
                  <a:lnTo>
                    <a:pt x="521665" y="524389"/>
                  </a:lnTo>
                  <a:lnTo>
                    <a:pt x="527952" y="517293"/>
                  </a:lnTo>
                  <a:lnTo>
                    <a:pt x="526685" y="502301"/>
                  </a:lnTo>
                  <a:lnTo>
                    <a:pt x="530181" y="498158"/>
                  </a:lnTo>
                  <a:lnTo>
                    <a:pt x="533943" y="483870"/>
                  </a:lnTo>
                  <a:lnTo>
                    <a:pt x="541715" y="482194"/>
                  </a:lnTo>
                  <a:lnTo>
                    <a:pt x="544582" y="479812"/>
                  </a:lnTo>
                  <a:lnTo>
                    <a:pt x="546554" y="501453"/>
                  </a:lnTo>
                  <a:lnTo>
                    <a:pt x="549602" y="507368"/>
                  </a:lnTo>
                  <a:lnTo>
                    <a:pt x="549564" y="510273"/>
                  </a:lnTo>
                  <a:lnTo>
                    <a:pt x="557936" y="507273"/>
                  </a:lnTo>
                  <a:lnTo>
                    <a:pt x="556174" y="495567"/>
                  </a:lnTo>
                  <a:lnTo>
                    <a:pt x="557898" y="489128"/>
                  </a:lnTo>
                  <a:lnTo>
                    <a:pt x="554517" y="479812"/>
                  </a:lnTo>
                  <a:lnTo>
                    <a:pt x="550164" y="472097"/>
                  </a:lnTo>
                  <a:lnTo>
                    <a:pt x="554222" y="463877"/>
                  </a:lnTo>
                  <a:lnTo>
                    <a:pt x="555450" y="455095"/>
                  </a:lnTo>
                  <a:lnTo>
                    <a:pt x="560956" y="444456"/>
                  </a:lnTo>
                  <a:lnTo>
                    <a:pt x="571262" y="430730"/>
                  </a:lnTo>
                  <a:lnTo>
                    <a:pt x="576063" y="427939"/>
                  </a:lnTo>
                  <a:lnTo>
                    <a:pt x="583054" y="422358"/>
                  </a:lnTo>
                  <a:lnTo>
                    <a:pt x="597418" y="421329"/>
                  </a:lnTo>
                  <a:lnTo>
                    <a:pt x="602342" y="423824"/>
                  </a:lnTo>
                  <a:lnTo>
                    <a:pt x="605866" y="433311"/>
                  </a:lnTo>
                  <a:lnTo>
                    <a:pt x="608295" y="433930"/>
                  </a:lnTo>
                  <a:lnTo>
                    <a:pt x="609438" y="431673"/>
                  </a:lnTo>
                  <a:lnTo>
                    <a:pt x="612600" y="429206"/>
                  </a:lnTo>
                  <a:lnTo>
                    <a:pt x="612315" y="425834"/>
                  </a:lnTo>
                  <a:lnTo>
                    <a:pt x="613877" y="420138"/>
                  </a:lnTo>
                  <a:lnTo>
                    <a:pt x="611686" y="401202"/>
                  </a:lnTo>
                  <a:lnTo>
                    <a:pt x="615667" y="392087"/>
                  </a:lnTo>
                  <a:lnTo>
                    <a:pt x="616410" y="382267"/>
                  </a:lnTo>
                  <a:lnTo>
                    <a:pt x="615782" y="370284"/>
                  </a:lnTo>
                  <a:lnTo>
                    <a:pt x="613248" y="353130"/>
                  </a:lnTo>
                  <a:lnTo>
                    <a:pt x="611905" y="334327"/>
                  </a:lnTo>
                  <a:lnTo>
                    <a:pt x="613696" y="319107"/>
                  </a:lnTo>
                  <a:lnTo>
                    <a:pt x="610457" y="295818"/>
                  </a:lnTo>
                  <a:lnTo>
                    <a:pt x="605961" y="291141"/>
                  </a:lnTo>
                  <a:lnTo>
                    <a:pt x="597818" y="277349"/>
                  </a:lnTo>
                  <a:lnTo>
                    <a:pt x="589521" y="260309"/>
                  </a:lnTo>
                  <a:lnTo>
                    <a:pt x="581263" y="240144"/>
                  </a:lnTo>
                  <a:lnTo>
                    <a:pt x="574615" y="221285"/>
                  </a:lnTo>
                  <a:lnTo>
                    <a:pt x="570548" y="206302"/>
                  </a:lnTo>
                  <a:lnTo>
                    <a:pt x="569166" y="200016"/>
                  </a:lnTo>
                  <a:lnTo>
                    <a:pt x="567757" y="178365"/>
                  </a:lnTo>
                  <a:lnTo>
                    <a:pt x="568128" y="171336"/>
                  </a:lnTo>
                  <a:lnTo>
                    <a:pt x="568995" y="167554"/>
                  </a:lnTo>
                  <a:lnTo>
                    <a:pt x="572310" y="157582"/>
                  </a:lnTo>
                  <a:lnTo>
                    <a:pt x="577406" y="140341"/>
                  </a:lnTo>
                  <a:lnTo>
                    <a:pt x="579587" y="133417"/>
                  </a:lnTo>
                  <a:lnTo>
                    <a:pt x="582501" y="129245"/>
                  </a:lnTo>
                  <a:lnTo>
                    <a:pt x="584883" y="126263"/>
                  </a:lnTo>
                  <a:lnTo>
                    <a:pt x="586264" y="124501"/>
                  </a:lnTo>
                  <a:lnTo>
                    <a:pt x="589540" y="122082"/>
                  </a:lnTo>
                  <a:lnTo>
                    <a:pt x="595084" y="119548"/>
                  </a:lnTo>
                  <a:lnTo>
                    <a:pt x="601447" y="116272"/>
                  </a:lnTo>
                  <a:lnTo>
                    <a:pt x="608676" y="114786"/>
                  </a:lnTo>
                  <a:lnTo>
                    <a:pt x="615525" y="114262"/>
                  </a:lnTo>
                  <a:lnTo>
                    <a:pt x="620887" y="112290"/>
                  </a:lnTo>
                  <a:lnTo>
                    <a:pt x="622678" y="111099"/>
                  </a:lnTo>
                  <a:lnTo>
                    <a:pt x="623611" y="108871"/>
                  </a:lnTo>
                  <a:lnTo>
                    <a:pt x="623811" y="105823"/>
                  </a:lnTo>
                  <a:lnTo>
                    <a:pt x="622325" y="96107"/>
                  </a:lnTo>
                  <a:lnTo>
                    <a:pt x="620278" y="89821"/>
                  </a:lnTo>
                  <a:lnTo>
                    <a:pt x="617296" y="82229"/>
                  </a:lnTo>
                  <a:lnTo>
                    <a:pt x="616849" y="75867"/>
                  </a:lnTo>
                  <a:lnTo>
                    <a:pt x="617420" y="71295"/>
                  </a:lnTo>
                  <a:lnTo>
                    <a:pt x="621963" y="64646"/>
                  </a:lnTo>
                  <a:lnTo>
                    <a:pt x="623078" y="59665"/>
                  </a:lnTo>
                  <a:lnTo>
                    <a:pt x="663188" y="26622"/>
                  </a:lnTo>
                  <a:lnTo>
                    <a:pt x="678742" y="15535"/>
                  </a:lnTo>
                  <a:lnTo>
                    <a:pt x="703898" y="2219"/>
                  </a:lnTo>
                  <a:lnTo>
                    <a:pt x="732025" y="0"/>
                  </a:lnTo>
                  <a:lnTo>
                    <a:pt x="741626" y="14068"/>
                  </a:lnTo>
                  <a:lnTo>
                    <a:pt x="763105" y="48111"/>
                  </a:lnTo>
                  <a:lnTo>
                    <a:pt x="795699" y="105108"/>
                  </a:lnTo>
                  <a:lnTo>
                    <a:pt x="891921" y="219818"/>
                  </a:lnTo>
                  <a:lnTo>
                    <a:pt x="947804" y="262271"/>
                  </a:lnTo>
                  <a:lnTo>
                    <a:pt x="1033272" y="327127"/>
                  </a:lnTo>
                  <a:lnTo>
                    <a:pt x="1049569" y="349339"/>
                  </a:lnTo>
                  <a:lnTo>
                    <a:pt x="1075477" y="369322"/>
                  </a:lnTo>
                  <a:lnTo>
                    <a:pt x="1102862" y="398936"/>
                  </a:lnTo>
                  <a:lnTo>
                    <a:pt x="1120464" y="410213"/>
                  </a:lnTo>
                  <a:lnTo>
                    <a:pt x="1126160" y="444294"/>
                  </a:lnTo>
                  <a:lnTo>
                    <a:pt x="1142867" y="459029"/>
                  </a:lnTo>
                  <a:lnTo>
                    <a:pt x="1157821" y="472250"/>
                  </a:lnTo>
                  <a:lnTo>
                    <a:pt x="1190187" y="467039"/>
                  </a:lnTo>
                  <a:lnTo>
                    <a:pt x="1221019" y="491471"/>
                  </a:lnTo>
                  <a:lnTo>
                    <a:pt x="1231621" y="527723"/>
                  </a:lnTo>
                  <a:lnTo>
                    <a:pt x="1296029" y="558089"/>
                  </a:lnTo>
                  <a:lnTo>
                    <a:pt x="1341901" y="585473"/>
                  </a:lnTo>
                  <a:lnTo>
                    <a:pt x="1441799" y="660235"/>
                  </a:lnTo>
                  <a:lnTo>
                    <a:pt x="1471403" y="689058"/>
                  </a:lnTo>
                  <a:lnTo>
                    <a:pt x="1502483" y="715004"/>
                  </a:lnTo>
                  <a:lnTo>
                    <a:pt x="1669323" y="823550"/>
                  </a:lnTo>
                  <a:lnTo>
                    <a:pt x="1728559" y="868632"/>
                  </a:lnTo>
                  <a:lnTo>
                    <a:pt x="1814541" y="934079"/>
                  </a:lnTo>
                  <a:lnTo>
                    <a:pt x="1966532" y="1057332"/>
                  </a:lnTo>
                  <a:lnTo>
                    <a:pt x="1952730" y="1080326"/>
                  </a:lnTo>
                  <a:lnTo>
                    <a:pt x="1943538" y="1127827"/>
                  </a:lnTo>
                  <a:lnTo>
                    <a:pt x="1950872" y="1164145"/>
                  </a:lnTo>
                  <a:lnTo>
                    <a:pt x="1993735" y="1242393"/>
                  </a:lnTo>
                  <a:lnTo>
                    <a:pt x="2018824" y="1276598"/>
                  </a:lnTo>
                  <a:lnTo>
                    <a:pt x="1966760" y="1292857"/>
                  </a:lnTo>
                  <a:lnTo>
                    <a:pt x="1903876" y="1299381"/>
                  </a:lnTo>
                  <a:lnTo>
                    <a:pt x="1862728" y="1292857"/>
                  </a:lnTo>
                  <a:lnTo>
                    <a:pt x="1840735" y="1279303"/>
                  </a:lnTo>
                  <a:lnTo>
                    <a:pt x="1825847" y="1270111"/>
                  </a:lnTo>
                  <a:lnTo>
                    <a:pt x="1761925" y="1222410"/>
                  </a:lnTo>
                  <a:lnTo>
                    <a:pt x="1750467" y="1215066"/>
                  </a:lnTo>
                  <a:lnTo>
                    <a:pt x="1741761" y="1209523"/>
                  </a:lnTo>
                  <a:lnTo>
                    <a:pt x="1732493" y="1203608"/>
                  </a:lnTo>
                  <a:lnTo>
                    <a:pt x="1724644" y="1219867"/>
                  </a:lnTo>
                  <a:lnTo>
                    <a:pt x="1708137" y="1287323"/>
                  </a:lnTo>
                  <a:lnTo>
                    <a:pt x="1693478" y="1347178"/>
                  </a:lnTo>
                  <a:lnTo>
                    <a:pt x="1692402" y="1359084"/>
                  </a:lnTo>
                  <a:lnTo>
                    <a:pt x="1698393" y="1375639"/>
                  </a:lnTo>
                  <a:lnTo>
                    <a:pt x="1717891" y="1420587"/>
                  </a:lnTo>
                  <a:lnTo>
                    <a:pt x="1721682" y="1431465"/>
                  </a:lnTo>
                  <a:lnTo>
                    <a:pt x="1721682" y="1445266"/>
                  </a:lnTo>
                  <a:lnTo>
                    <a:pt x="1720291" y="1464116"/>
                  </a:lnTo>
                  <a:lnTo>
                    <a:pt x="1715414" y="1530296"/>
                  </a:lnTo>
                  <a:lnTo>
                    <a:pt x="1716310" y="1543479"/>
                  </a:lnTo>
                  <a:lnTo>
                    <a:pt x="1716805" y="1550365"/>
                  </a:lnTo>
                  <a:lnTo>
                    <a:pt x="1724397" y="1668494"/>
                  </a:lnTo>
                  <a:lnTo>
                    <a:pt x="1628985" y="1684344"/>
                  </a:lnTo>
                  <a:lnTo>
                    <a:pt x="1595314" y="1689926"/>
                  </a:lnTo>
                  <a:lnTo>
                    <a:pt x="1516818" y="1702241"/>
                  </a:lnTo>
                  <a:lnTo>
                    <a:pt x="1464640" y="1710414"/>
                  </a:lnTo>
                  <a:lnTo>
                    <a:pt x="1319584" y="1741170"/>
                  </a:lnTo>
                  <a:lnTo>
                    <a:pt x="1212504" y="1517923"/>
                  </a:lnTo>
                  <a:lnTo>
                    <a:pt x="1227982" y="1515332"/>
                  </a:lnTo>
                  <a:lnTo>
                    <a:pt x="1227201" y="1503797"/>
                  </a:lnTo>
                  <a:lnTo>
                    <a:pt x="1226791" y="1497549"/>
                  </a:lnTo>
                  <a:lnTo>
                    <a:pt x="1204732" y="1451648"/>
                  </a:lnTo>
                  <a:lnTo>
                    <a:pt x="1198779" y="1430255"/>
                  </a:lnTo>
                  <a:lnTo>
                    <a:pt x="1195949" y="1418758"/>
                  </a:lnTo>
                  <a:lnTo>
                    <a:pt x="1192378" y="1406566"/>
                  </a:lnTo>
                  <a:lnTo>
                    <a:pt x="1148525" y="1408862"/>
                  </a:lnTo>
                  <a:lnTo>
                    <a:pt x="1143095" y="1414405"/>
                  </a:lnTo>
                  <a:lnTo>
                    <a:pt x="1140190" y="1408652"/>
                  </a:lnTo>
                  <a:lnTo>
                    <a:pt x="1140924" y="1394660"/>
                  </a:lnTo>
                  <a:lnTo>
                    <a:pt x="1143057" y="1385469"/>
                  </a:lnTo>
                  <a:lnTo>
                    <a:pt x="1137695" y="1370514"/>
                  </a:lnTo>
                  <a:lnTo>
                    <a:pt x="1136542" y="1353474"/>
                  </a:lnTo>
                  <a:lnTo>
                    <a:pt x="1141876" y="1332633"/>
                  </a:lnTo>
                  <a:lnTo>
                    <a:pt x="1144876" y="1320984"/>
                  </a:lnTo>
                  <a:lnTo>
                    <a:pt x="1137952" y="1306497"/>
                  </a:lnTo>
                  <a:lnTo>
                    <a:pt x="1107034" y="1301648"/>
                  </a:lnTo>
                  <a:lnTo>
                    <a:pt x="1098852" y="1315860"/>
                  </a:lnTo>
                  <a:lnTo>
                    <a:pt x="1095480" y="1335110"/>
                  </a:lnTo>
                  <a:lnTo>
                    <a:pt x="1094775" y="1351817"/>
                  </a:lnTo>
                  <a:lnTo>
                    <a:pt x="1096785" y="1368561"/>
                  </a:lnTo>
                  <a:lnTo>
                    <a:pt x="1088650" y="1397298"/>
                  </a:lnTo>
                  <a:lnTo>
                    <a:pt x="1076992" y="1413519"/>
                  </a:lnTo>
                  <a:lnTo>
                    <a:pt x="1061304" y="1425464"/>
                  </a:lnTo>
                  <a:lnTo>
                    <a:pt x="1049846" y="1426121"/>
                  </a:lnTo>
                  <a:lnTo>
                    <a:pt x="1033958" y="1427102"/>
                  </a:lnTo>
                  <a:lnTo>
                    <a:pt x="1001735" y="1432236"/>
                  </a:lnTo>
                  <a:lnTo>
                    <a:pt x="980637" y="1431493"/>
                  </a:lnTo>
                  <a:lnTo>
                    <a:pt x="970617" y="1431131"/>
                  </a:lnTo>
                  <a:lnTo>
                    <a:pt x="958053" y="1431865"/>
                  </a:lnTo>
                  <a:lnTo>
                    <a:pt x="941756" y="1432608"/>
                  </a:lnTo>
                  <a:lnTo>
                    <a:pt x="924382" y="1433512"/>
                  </a:lnTo>
                  <a:lnTo>
                    <a:pt x="909933" y="1435360"/>
                  </a:lnTo>
                  <a:lnTo>
                    <a:pt x="866451" y="1434246"/>
                  </a:lnTo>
                  <a:lnTo>
                    <a:pt x="840924" y="1432808"/>
                  </a:lnTo>
                  <a:lnTo>
                    <a:pt x="824989" y="1425045"/>
                  </a:lnTo>
                  <a:lnTo>
                    <a:pt x="806272" y="1412320"/>
                  </a:lnTo>
                  <a:lnTo>
                    <a:pt x="806806" y="1408995"/>
                  </a:lnTo>
                  <a:lnTo>
                    <a:pt x="795052" y="1404528"/>
                  </a:lnTo>
                  <a:lnTo>
                    <a:pt x="783441" y="1396603"/>
                  </a:lnTo>
                  <a:lnTo>
                    <a:pt x="785784" y="1387640"/>
                  </a:lnTo>
                  <a:lnTo>
                    <a:pt x="776878" y="1383583"/>
                  </a:lnTo>
                  <a:lnTo>
                    <a:pt x="763943" y="1383954"/>
                  </a:lnTo>
                  <a:lnTo>
                    <a:pt x="739635" y="1385716"/>
                  </a:lnTo>
                  <a:lnTo>
                    <a:pt x="714223" y="1386202"/>
                  </a:lnTo>
                  <a:lnTo>
                    <a:pt x="690667" y="1386907"/>
                  </a:lnTo>
                  <a:lnTo>
                    <a:pt x="684933" y="1388755"/>
                  </a:lnTo>
                  <a:lnTo>
                    <a:pt x="678818" y="1392984"/>
                  </a:lnTo>
                  <a:lnTo>
                    <a:pt x="673437" y="1398003"/>
                  </a:lnTo>
                  <a:lnTo>
                    <a:pt x="626840" y="1442428"/>
                  </a:lnTo>
                  <a:lnTo>
                    <a:pt x="590636" y="1476956"/>
                  </a:lnTo>
                  <a:lnTo>
                    <a:pt x="598970" y="1499378"/>
                  </a:lnTo>
                  <a:lnTo>
                    <a:pt x="589893" y="1497692"/>
                  </a:lnTo>
                  <a:lnTo>
                    <a:pt x="575939" y="1492768"/>
                  </a:lnTo>
                  <a:lnTo>
                    <a:pt x="574081" y="1493263"/>
                  </a:lnTo>
                  <a:lnTo>
                    <a:pt x="573519" y="1494568"/>
                  </a:lnTo>
                  <a:lnTo>
                    <a:pt x="574510" y="1499540"/>
                  </a:lnTo>
                  <a:lnTo>
                    <a:pt x="571271" y="1508874"/>
                  </a:lnTo>
                  <a:lnTo>
                    <a:pt x="567290" y="1511465"/>
                  </a:lnTo>
                  <a:lnTo>
                    <a:pt x="565166" y="1514780"/>
                  </a:lnTo>
                  <a:lnTo>
                    <a:pt x="564537" y="1516713"/>
                  </a:lnTo>
                  <a:lnTo>
                    <a:pt x="561499" y="1517285"/>
                  </a:lnTo>
                  <a:lnTo>
                    <a:pt x="540353" y="1536668"/>
                  </a:lnTo>
                  <a:lnTo>
                    <a:pt x="526323" y="1540316"/>
                  </a:lnTo>
                  <a:lnTo>
                    <a:pt x="525951" y="1525619"/>
                  </a:lnTo>
                  <a:lnTo>
                    <a:pt x="520779" y="1515104"/>
                  </a:lnTo>
                  <a:lnTo>
                    <a:pt x="522265" y="1500892"/>
                  </a:lnTo>
                  <a:lnTo>
                    <a:pt x="524856" y="1486443"/>
                  </a:lnTo>
                  <a:lnTo>
                    <a:pt x="520837" y="1476318"/>
                  </a:lnTo>
                  <a:lnTo>
                    <a:pt x="519274" y="1467250"/>
                  </a:lnTo>
                  <a:lnTo>
                    <a:pt x="520798" y="1453896"/>
                  </a:lnTo>
                  <a:lnTo>
                    <a:pt x="529285" y="1442857"/>
                  </a:lnTo>
                  <a:lnTo>
                    <a:pt x="534648" y="1432960"/>
                  </a:lnTo>
                  <a:lnTo>
                    <a:pt x="529438" y="1430741"/>
                  </a:lnTo>
                  <a:lnTo>
                    <a:pt x="522627" y="1420549"/>
                  </a:lnTo>
                  <a:lnTo>
                    <a:pt x="512064" y="1417968"/>
                  </a:lnTo>
                  <a:lnTo>
                    <a:pt x="504292" y="1416120"/>
                  </a:lnTo>
                  <a:lnTo>
                    <a:pt x="502244" y="1397270"/>
                  </a:lnTo>
                  <a:lnTo>
                    <a:pt x="499491" y="1391355"/>
                  </a:lnTo>
                  <a:lnTo>
                    <a:pt x="490595" y="1386716"/>
                  </a:lnTo>
                  <a:lnTo>
                    <a:pt x="485613" y="1384335"/>
                  </a:lnTo>
                  <a:lnTo>
                    <a:pt x="475802" y="1381354"/>
                  </a:lnTo>
                  <a:lnTo>
                    <a:pt x="472307" y="1373591"/>
                  </a:lnTo>
                  <a:lnTo>
                    <a:pt x="468211" y="1366933"/>
                  </a:lnTo>
                  <a:lnTo>
                    <a:pt x="466115" y="1360360"/>
                  </a:lnTo>
                  <a:lnTo>
                    <a:pt x="453923" y="1359332"/>
                  </a:lnTo>
                  <a:lnTo>
                    <a:pt x="438636" y="1355874"/>
                  </a:lnTo>
                  <a:lnTo>
                    <a:pt x="423081" y="1348854"/>
                  </a:lnTo>
                  <a:lnTo>
                    <a:pt x="411251" y="1338139"/>
                  </a:lnTo>
                  <a:lnTo>
                    <a:pt x="402841" y="1328280"/>
                  </a:lnTo>
                  <a:lnTo>
                    <a:pt x="395888" y="1319003"/>
                  </a:lnTo>
                  <a:lnTo>
                    <a:pt x="390677" y="1311983"/>
                  </a:lnTo>
                  <a:lnTo>
                    <a:pt x="381638" y="1317403"/>
                  </a:lnTo>
                  <a:lnTo>
                    <a:pt x="355368" y="1315184"/>
                  </a:lnTo>
                  <a:lnTo>
                    <a:pt x="288027" y="1314812"/>
                  </a:lnTo>
                  <a:lnTo>
                    <a:pt x="281711" y="1314155"/>
                  </a:lnTo>
                  <a:lnTo>
                    <a:pt x="274349" y="1309269"/>
                  </a:lnTo>
                  <a:lnTo>
                    <a:pt x="198482" y="1254871"/>
                  </a:lnTo>
                  <a:lnTo>
                    <a:pt x="192195" y="1252280"/>
                  </a:lnTo>
                  <a:lnTo>
                    <a:pt x="181813" y="1253766"/>
                  </a:lnTo>
                  <a:lnTo>
                    <a:pt x="165183" y="1255985"/>
                  </a:lnTo>
                  <a:lnTo>
                    <a:pt x="123358" y="1258938"/>
                  </a:lnTo>
                  <a:lnTo>
                    <a:pt x="94488" y="1209008"/>
                  </a:lnTo>
                  <a:lnTo>
                    <a:pt x="80000" y="1204617"/>
                  </a:lnTo>
                  <a:lnTo>
                    <a:pt x="78191" y="1197512"/>
                  </a:lnTo>
                  <a:lnTo>
                    <a:pt x="59474" y="1192006"/>
                  </a:lnTo>
                  <a:lnTo>
                    <a:pt x="60779" y="1178986"/>
                  </a:lnTo>
                  <a:lnTo>
                    <a:pt x="46196" y="1174756"/>
                  </a:lnTo>
                  <a:lnTo>
                    <a:pt x="47835" y="1170585"/>
                  </a:lnTo>
                  <a:lnTo>
                    <a:pt x="32042" y="11561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3" name="그래픽 2">
              <a:extLst>
                <a:ext uri="{FF2B5EF4-FFF2-40B4-BE49-F238E27FC236}">
                  <a16:creationId xmlns:a16="http://schemas.microsoft.com/office/drawing/2014/main" id="{74352955-8A00-53A4-E9D5-9865DEC7E979}"/>
                </a:ext>
              </a:extLst>
            </p:cNvPr>
            <p:cNvSpPr/>
            <p:nvPr/>
          </p:nvSpPr>
          <p:spPr>
            <a:xfrm>
              <a:off x="1359369" y="1686963"/>
              <a:ext cx="2488139" cy="1541192"/>
            </a:xfrm>
            <a:custGeom>
              <a:avLst/>
              <a:gdLst>
                <a:gd name="connsiteX0" fmla="*/ 2488140 w 2488139"/>
                <a:gd name="connsiteY0" fmla="*/ 1452391 h 1541192"/>
                <a:gd name="connsiteX1" fmla="*/ 2462203 w 2488139"/>
                <a:gd name="connsiteY1" fmla="*/ 1457563 h 1541192"/>
                <a:gd name="connsiteX2" fmla="*/ 2410406 w 2488139"/>
                <a:gd name="connsiteY2" fmla="*/ 1470127 h 1541192"/>
                <a:gd name="connsiteX3" fmla="*/ 2381545 w 2488139"/>
                <a:gd name="connsiteY3" fmla="*/ 1477842 h 1541192"/>
                <a:gd name="connsiteX4" fmla="*/ 2334168 w 2488139"/>
                <a:gd name="connsiteY4" fmla="*/ 1491920 h 1541192"/>
                <a:gd name="connsiteX5" fmla="*/ 2315689 w 2488139"/>
                <a:gd name="connsiteY5" fmla="*/ 1500054 h 1541192"/>
                <a:gd name="connsiteX6" fmla="*/ 2271265 w 2488139"/>
                <a:gd name="connsiteY6" fmla="*/ 1513808 h 1541192"/>
                <a:gd name="connsiteX7" fmla="*/ 2210581 w 2488139"/>
                <a:gd name="connsiteY7" fmla="*/ 1530811 h 1541192"/>
                <a:gd name="connsiteX8" fmla="*/ 2187626 w 2488139"/>
                <a:gd name="connsiteY8" fmla="*/ 1537469 h 1541192"/>
                <a:gd name="connsiteX9" fmla="*/ 2146926 w 2488139"/>
                <a:gd name="connsiteY9" fmla="*/ 1541193 h 1541192"/>
                <a:gd name="connsiteX10" fmla="*/ 2115855 w 2488139"/>
                <a:gd name="connsiteY10" fmla="*/ 1515256 h 1541192"/>
                <a:gd name="connsiteX11" fmla="*/ 2086251 w 2488139"/>
                <a:gd name="connsiteY11" fmla="*/ 1486424 h 1541192"/>
                <a:gd name="connsiteX12" fmla="*/ 1986353 w 2488139"/>
                <a:gd name="connsiteY12" fmla="*/ 1411672 h 1541192"/>
                <a:gd name="connsiteX13" fmla="*/ 1940481 w 2488139"/>
                <a:gd name="connsiteY13" fmla="*/ 1384288 h 1541192"/>
                <a:gd name="connsiteX14" fmla="*/ 1876073 w 2488139"/>
                <a:gd name="connsiteY14" fmla="*/ 1353922 h 1541192"/>
                <a:gd name="connsiteX15" fmla="*/ 1865471 w 2488139"/>
                <a:gd name="connsiteY15" fmla="*/ 1317669 h 1541192"/>
                <a:gd name="connsiteX16" fmla="*/ 1834639 w 2488139"/>
                <a:gd name="connsiteY16" fmla="*/ 1293238 h 1541192"/>
                <a:gd name="connsiteX17" fmla="*/ 1802273 w 2488139"/>
                <a:gd name="connsiteY17" fmla="*/ 1298448 h 1541192"/>
                <a:gd name="connsiteX18" fmla="*/ 1787319 w 2488139"/>
                <a:gd name="connsiteY18" fmla="*/ 1285227 h 1541192"/>
                <a:gd name="connsiteX19" fmla="*/ 1770612 w 2488139"/>
                <a:gd name="connsiteY19" fmla="*/ 1270492 h 1541192"/>
                <a:gd name="connsiteX20" fmla="*/ 1764916 w 2488139"/>
                <a:gd name="connsiteY20" fmla="*/ 1236412 h 1541192"/>
                <a:gd name="connsiteX21" fmla="*/ 1747304 w 2488139"/>
                <a:gd name="connsiteY21" fmla="*/ 1225134 h 1541192"/>
                <a:gd name="connsiteX22" fmla="*/ 1719920 w 2488139"/>
                <a:gd name="connsiteY22" fmla="*/ 1195521 h 1541192"/>
                <a:gd name="connsiteX23" fmla="*/ 1694021 w 2488139"/>
                <a:gd name="connsiteY23" fmla="*/ 1175537 h 1541192"/>
                <a:gd name="connsiteX24" fmla="*/ 1677724 w 2488139"/>
                <a:gd name="connsiteY24" fmla="*/ 1153325 h 1541192"/>
                <a:gd name="connsiteX25" fmla="*/ 1592256 w 2488139"/>
                <a:gd name="connsiteY25" fmla="*/ 1088470 h 1541192"/>
                <a:gd name="connsiteX26" fmla="*/ 1536373 w 2488139"/>
                <a:gd name="connsiteY26" fmla="*/ 1046017 h 1541192"/>
                <a:gd name="connsiteX27" fmla="*/ 1440151 w 2488139"/>
                <a:gd name="connsiteY27" fmla="*/ 931307 h 1541192"/>
                <a:gd name="connsiteX28" fmla="*/ 1407547 w 2488139"/>
                <a:gd name="connsiteY28" fmla="*/ 874309 h 1541192"/>
                <a:gd name="connsiteX29" fmla="*/ 1386078 w 2488139"/>
                <a:gd name="connsiteY29" fmla="*/ 840267 h 1541192"/>
                <a:gd name="connsiteX30" fmla="*/ 1376477 w 2488139"/>
                <a:gd name="connsiteY30" fmla="*/ 826199 h 1541192"/>
                <a:gd name="connsiteX31" fmla="*/ 1348349 w 2488139"/>
                <a:gd name="connsiteY31" fmla="*/ 828418 h 1541192"/>
                <a:gd name="connsiteX32" fmla="*/ 1323194 w 2488139"/>
                <a:gd name="connsiteY32" fmla="*/ 841734 h 1541192"/>
                <a:gd name="connsiteX33" fmla="*/ 1196912 w 2488139"/>
                <a:gd name="connsiteY33" fmla="*/ 720662 h 1541192"/>
                <a:gd name="connsiteX34" fmla="*/ 887721 w 2488139"/>
                <a:gd name="connsiteY34" fmla="*/ 503263 h 1541192"/>
                <a:gd name="connsiteX35" fmla="*/ 495005 w 2488139"/>
                <a:gd name="connsiteY35" fmla="*/ 314439 h 1541192"/>
                <a:gd name="connsiteX36" fmla="*/ 0 w 2488139"/>
                <a:gd name="connsiteY36" fmla="*/ 0 h 15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88139" h="1541192">
                  <a:moveTo>
                    <a:pt x="2488140" y="1452391"/>
                  </a:moveTo>
                  <a:lnTo>
                    <a:pt x="2462203" y="1457563"/>
                  </a:lnTo>
                  <a:lnTo>
                    <a:pt x="2410406" y="1470127"/>
                  </a:lnTo>
                  <a:lnTo>
                    <a:pt x="2381545" y="1477842"/>
                  </a:lnTo>
                  <a:lnTo>
                    <a:pt x="2334168" y="1491920"/>
                  </a:lnTo>
                  <a:lnTo>
                    <a:pt x="2315689" y="1500054"/>
                  </a:lnTo>
                  <a:lnTo>
                    <a:pt x="2271265" y="1513808"/>
                  </a:lnTo>
                  <a:lnTo>
                    <a:pt x="2210581" y="1530811"/>
                  </a:lnTo>
                  <a:lnTo>
                    <a:pt x="2187626" y="1537469"/>
                  </a:lnTo>
                  <a:lnTo>
                    <a:pt x="2146926" y="1541193"/>
                  </a:lnTo>
                  <a:lnTo>
                    <a:pt x="2115855" y="1515256"/>
                  </a:lnTo>
                  <a:lnTo>
                    <a:pt x="2086251" y="1486424"/>
                  </a:lnTo>
                  <a:lnTo>
                    <a:pt x="1986353" y="1411672"/>
                  </a:lnTo>
                  <a:lnTo>
                    <a:pt x="1940481" y="1384288"/>
                  </a:lnTo>
                  <a:lnTo>
                    <a:pt x="1876073" y="1353922"/>
                  </a:lnTo>
                  <a:lnTo>
                    <a:pt x="1865471" y="1317669"/>
                  </a:lnTo>
                  <a:lnTo>
                    <a:pt x="1834639" y="1293238"/>
                  </a:lnTo>
                  <a:lnTo>
                    <a:pt x="1802273" y="1298448"/>
                  </a:lnTo>
                  <a:lnTo>
                    <a:pt x="1787319" y="1285227"/>
                  </a:lnTo>
                  <a:lnTo>
                    <a:pt x="1770612" y="1270492"/>
                  </a:lnTo>
                  <a:lnTo>
                    <a:pt x="1764916" y="1236412"/>
                  </a:lnTo>
                  <a:lnTo>
                    <a:pt x="1747304" y="1225134"/>
                  </a:lnTo>
                  <a:lnTo>
                    <a:pt x="1719920" y="1195521"/>
                  </a:lnTo>
                  <a:lnTo>
                    <a:pt x="1694021" y="1175537"/>
                  </a:lnTo>
                  <a:lnTo>
                    <a:pt x="1677724" y="1153325"/>
                  </a:lnTo>
                  <a:lnTo>
                    <a:pt x="1592256" y="1088470"/>
                  </a:lnTo>
                  <a:lnTo>
                    <a:pt x="1536373" y="1046017"/>
                  </a:lnTo>
                  <a:lnTo>
                    <a:pt x="1440151" y="931307"/>
                  </a:lnTo>
                  <a:lnTo>
                    <a:pt x="1407547" y="874309"/>
                  </a:lnTo>
                  <a:lnTo>
                    <a:pt x="1386078" y="840267"/>
                  </a:lnTo>
                  <a:lnTo>
                    <a:pt x="1376477" y="826199"/>
                  </a:lnTo>
                  <a:lnTo>
                    <a:pt x="1348349" y="828418"/>
                  </a:lnTo>
                  <a:lnTo>
                    <a:pt x="1323194" y="841734"/>
                  </a:lnTo>
                  <a:lnTo>
                    <a:pt x="1196912" y="720662"/>
                  </a:lnTo>
                  <a:lnTo>
                    <a:pt x="887721" y="503263"/>
                  </a:lnTo>
                  <a:lnTo>
                    <a:pt x="495005" y="31443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4" name="그래픽 2">
              <a:extLst>
                <a:ext uri="{FF2B5EF4-FFF2-40B4-BE49-F238E27FC236}">
                  <a16:creationId xmlns:a16="http://schemas.microsoft.com/office/drawing/2014/main" id="{43F79C6D-A76A-866E-3BFB-0BE70BA966BB}"/>
                </a:ext>
              </a:extLst>
            </p:cNvPr>
            <p:cNvSpPr/>
            <p:nvPr/>
          </p:nvSpPr>
          <p:spPr>
            <a:xfrm>
              <a:off x="1323975" y="-255279"/>
              <a:ext cx="1237307" cy="669150"/>
            </a:xfrm>
            <a:custGeom>
              <a:avLst/>
              <a:gdLst>
                <a:gd name="connsiteX0" fmla="*/ 1209637 w 1237307"/>
                <a:gd name="connsiteY0" fmla="*/ 0 h 669150"/>
                <a:gd name="connsiteX1" fmla="*/ 1237307 w 1237307"/>
                <a:gd name="connsiteY1" fmla="*/ 96812 h 669150"/>
                <a:gd name="connsiteX2" fmla="*/ 1183034 w 1237307"/>
                <a:gd name="connsiteY2" fmla="*/ 182985 h 669150"/>
                <a:gd name="connsiteX3" fmla="*/ 994734 w 1237307"/>
                <a:gd name="connsiteY3" fmla="*/ 305324 h 669150"/>
                <a:gd name="connsiteX4" fmla="*/ 883034 w 1237307"/>
                <a:gd name="connsiteY4" fmla="*/ 469144 h 669150"/>
                <a:gd name="connsiteX5" fmla="*/ 855393 w 1237307"/>
                <a:gd name="connsiteY5" fmla="*/ 635127 h 669150"/>
                <a:gd name="connsiteX6" fmla="*/ 721338 w 1237307"/>
                <a:gd name="connsiteY6" fmla="*/ 603199 h 669150"/>
                <a:gd name="connsiteX7" fmla="*/ 521313 w 1237307"/>
                <a:gd name="connsiteY7" fmla="*/ 641509 h 669150"/>
                <a:gd name="connsiteX8" fmla="*/ 400031 w 1237307"/>
                <a:gd name="connsiteY8" fmla="*/ 669150 h 669150"/>
                <a:gd name="connsiteX9" fmla="*/ 261718 w 1237307"/>
                <a:gd name="connsiteY9" fmla="*/ 635108 h 669150"/>
                <a:gd name="connsiteX10" fmla="*/ 0 w 1237307"/>
                <a:gd name="connsiteY10" fmla="*/ 643642 h 6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307" h="669150">
                  <a:moveTo>
                    <a:pt x="1209637" y="0"/>
                  </a:moveTo>
                  <a:lnTo>
                    <a:pt x="1237307" y="96812"/>
                  </a:lnTo>
                  <a:lnTo>
                    <a:pt x="1183034" y="182985"/>
                  </a:lnTo>
                  <a:lnTo>
                    <a:pt x="994734" y="305324"/>
                  </a:lnTo>
                  <a:lnTo>
                    <a:pt x="883034" y="469144"/>
                  </a:lnTo>
                  <a:lnTo>
                    <a:pt x="855393" y="635127"/>
                  </a:lnTo>
                  <a:lnTo>
                    <a:pt x="721338" y="603199"/>
                  </a:lnTo>
                  <a:lnTo>
                    <a:pt x="521313" y="641509"/>
                  </a:lnTo>
                  <a:lnTo>
                    <a:pt x="400031" y="669150"/>
                  </a:lnTo>
                  <a:lnTo>
                    <a:pt x="261718" y="635108"/>
                  </a:lnTo>
                  <a:lnTo>
                    <a:pt x="0" y="6436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5" name="그래픽 2">
              <a:extLst>
                <a:ext uri="{FF2B5EF4-FFF2-40B4-BE49-F238E27FC236}">
                  <a16:creationId xmlns:a16="http://schemas.microsoft.com/office/drawing/2014/main" id="{EAF1D29D-AA9B-5CAB-D0E7-A652E102AA44}"/>
                </a:ext>
              </a:extLst>
            </p:cNvPr>
            <p:cNvSpPr/>
            <p:nvPr/>
          </p:nvSpPr>
          <p:spPr>
            <a:xfrm>
              <a:off x="2650664" y="-204235"/>
              <a:ext cx="202110" cy="182984"/>
            </a:xfrm>
            <a:custGeom>
              <a:avLst/>
              <a:gdLst>
                <a:gd name="connsiteX0" fmla="*/ 202111 w 202110"/>
                <a:gd name="connsiteY0" fmla="*/ 182985 h 182984"/>
                <a:gd name="connsiteX1" fmla="*/ 0 w 202110"/>
                <a:gd name="connsiteY1" fmla="*/ 0 h 1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10" h="182984">
                  <a:moveTo>
                    <a:pt x="202111" y="182985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6" name="그래픽 2">
              <a:extLst>
                <a:ext uri="{FF2B5EF4-FFF2-40B4-BE49-F238E27FC236}">
                  <a16:creationId xmlns:a16="http://schemas.microsoft.com/office/drawing/2014/main" id="{7DEFC27E-0027-8381-0287-64A1043C3EB3}"/>
                </a:ext>
              </a:extLst>
            </p:cNvPr>
            <p:cNvSpPr/>
            <p:nvPr/>
          </p:nvSpPr>
          <p:spPr>
            <a:xfrm>
              <a:off x="1476375" y="14287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7" name="그래픽 2">
              <a:extLst>
                <a:ext uri="{FF2B5EF4-FFF2-40B4-BE49-F238E27FC236}">
                  <a16:creationId xmlns:a16="http://schemas.microsoft.com/office/drawing/2014/main" id="{2F36B2E6-0F12-F826-A225-4F64EF1F3D00}"/>
                </a:ext>
              </a:extLst>
            </p:cNvPr>
            <p:cNvSpPr/>
            <p:nvPr/>
          </p:nvSpPr>
          <p:spPr>
            <a:xfrm>
              <a:off x="964758" y="2399518"/>
              <a:ext cx="1551403" cy="4588716"/>
            </a:xfrm>
            <a:custGeom>
              <a:avLst/>
              <a:gdLst>
                <a:gd name="connsiteX0" fmla="*/ 31052 w 1551403"/>
                <a:gd name="connsiteY0" fmla="*/ 0 h 4588716"/>
                <a:gd name="connsiteX1" fmla="*/ 40691 w 1551403"/>
                <a:gd name="connsiteY1" fmla="*/ 33299 h 4588716"/>
                <a:gd name="connsiteX2" fmla="*/ 40091 w 1551403"/>
                <a:gd name="connsiteY2" fmla="*/ 59941 h 4588716"/>
                <a:gd name="connsiteX3" fmla="*/ 32690 w 1551403"/>
                <a:gd name="connsiteY3" fmla="*/ 95469 h 4588716"/>
                <a:gd name="connsiteX4" fmla="*/ 13306 w 1551403"/>
                <a:gd name="connsiteY4" fmla="*/ 111023 h 4588716"/>
                <a:gd name="connsiteX5" fmla="*/ 3820 w 1551403"/>
                <a:gd name="connsiteY5" fmla="*/ 148009 h 4588716"/>
                <a:gd name="connsiteX6" fmla="*/ 0 w 1551403"/>
                <a:gd name="connsiteY6" fmla="*/ 171707 h 4588716"/>
                <a:gd name="connsiteX7" fmla="*/ 4562 w 1551403"/>
                <a:gd name="connsiteY7" fmla="*/ 195367 h 4588716"/>
                <a:gd name="connsiteX8" fmla="*/ 23774 w 1551403"/>
                <a:gd name="connsiteY8" fmla="*/ 184318 h 4588716"/>
                <a:gd name="connsiteX9" fmla="*/ 44425 w 1551403"/>
                <a:gd name="connsiteY9" fmla="*/ 177584 h 4588716"/>
                <a:gd name="connsiteX10" fmla="*/ 55293 w 1551403"/>
                <a:gd name="connsiteY10" fmla="*/ 169459 h 4588716"/>
                <a:gd name="connsiteX11" fmla="*/ 78581 w 1551403"/>
                <a:gd name="connsiteY11" fmla="*/ 148361 h 4588716"/>
                <a:gd name="connsiteX12" fmla="*/ 100670 w 1551403"/>
                <a:gd name="connsiteY12" fmla="*/ 143894 h 4588716"/>
                <a:gd name="connsiteX13" fmla="*/ 132979 w 1551403"/>
                <a:gd name="connsiteY13" fmla="*/ 143932 h 4588716"/>
                <a:gd name="connsiteX14" fmla="*/ 148419 w 1551403"/>
                <a:gd name="connsiteY14" fmla="*/ 171279 h 4588716"/>
                <a:gd name="connsiteX15" fmla="*/ 160734 w 1551403"/>
                <a:gd name="connsiteY15" fmla="*/ 176489 h 4588716"/>
                <a:gd name="connsiteX16" fmla="*/ 166840 w 1551403"/>
                <a:gd name="connsiteY16" fmla="*/ 190738 h 4588716"/>
                <a:gd name="connsiteX17" fmla="*/ 177336 w 1551403"/>
                <a:gd name="connsiteY17" fmla="*/ 190995 h 4588716"/>
                <a:gd name="connsiteX18" fmla="*/ 176889 w 1551403"/>
                <a:gd name="connsiteY18" fmla="*/ 170221 h 4588716"/>
                <a:gd name="connsiteX19" fmla="*/ 202387 w 1551403"/>
                <a:gd name="connsiteY19" fmla="*/ 170755 h 4588716"/>
                <a:gd name="connsiteX20" fmla="*/ 207559 w 1551403"/>
                <a:gd name="connsiteY20" fmla="*/ 231257 h 4588716"/>
                <a:gd name="connsiteX21" fmla="*/ 214484 w 1551403"/>
                <a:gd name="connsiteY21" fmla="*/ 264185 h 4588716"/>
                <a:gd name="connsiteX22" fmla="*/ 224266 w 1551403"/>
                <a:gd name="connsiteY22" fmla="*/ 274863 h 4588716"/>
                <a:gd name="connsiteX23" fmla="*/ 230591 w 1551403"/>
                <a:gd name="connsiteY23" fmla="*/ 281749 h 4588716"/>
                <a:gd name="connsiteX24" fmla="*/ 264995 w 1551403"/>
                <a:gd name="connsiteY24" fmla="*/ 299533 h 4588716"/>
                <a:gd name="connsiteX25" fmla="*/ 304324 w 1551403"/>
                <a:gd name="connsiteY25" fmla="*/ 332613 h 4588716"/>
                <a:gd name="connsiteX26" fmla="*/ 314630 w 1551403"/>
                <a:gd name="connsiteY26" fmla="*/ 347396 h 4588716"/>
                <a:gd name="connsiteX27" fmla="*/ 371742 w 1551403"/>
                <a:gd name="connsiteY27" fmla="*/ 429254 h 4588716"/>
                <a:gd name="connsiteX28" fmla="*/ 425320 w 1551403"/>
                <a:gd name="connsiteY28" fmla="*/ 414804 h 4588716"/>
                <a:gd name="connsiteX29" fmla="*/ 437017 w 1551403"/>
                <a:gd name="connsiteY29" fmla="*/ 411642 h 4588716"/>
                <a:gd name="connsiteX30" fmla="*/ 444370 w 1551403"/>
                <a:gd name="connsiteY30" fmla="*/ 416976 h 4588716"/>
                <a:gd name="connsiteX31" fmla="*/ 449209 w 1551403"/>
                <a:gd name="connsiteY31" fmla="*/ 422929 h 4588716"/>
                <a:gd name="connsiteX32" fmla="*/ 456028 w 1551403"/>
                <a:gd name="connsiteY32" fmla="*/ 424787 h 4588716"/>
                <a:gd name="connsiteX33" fmla="*/ 460419 w 1551403"/>
                <a:gd name="connsiteY33" fmla="*/ 425110 h 4588716"/>
                <a:gd name="connsiteX34" fmla="*/ 475078 w 1551403"/>
                <a:gd name="connsiteY34" fmla="*/ 434188 h 4588716"/>
                <a:gd name="connsiteX35" fmla="*/ 515264 w 1551403"/>
                <a:gd name="connsiteY35" fmla="*/ 440436 h 4588716"/>
                <a:gd name="connsiteX36" fmla="*/ 511616 w 1551403"/>
                <a:gd name="connsiteY36" fmla="*/ 443970 h 4588716"/>
                <a:gd name="connsiteX37" fmla="*/ 518131 w 1551403"/>
                <a:gd name="connsiteY37" fmla="*/ 451933 h 4588716"/>
                <a:gd name="connsiteX38" fmla="*/ 524570 w 1551403"/>
                <a:gd name="connsiteY38" fmla="*/ 453199 h 4588716"/>
                <a:gd name="connsiteX39" fmla="*/ 533314 w 1551403"/>
                <a:gd name="connsiteY39" fmla="*/ 448551 h 4588716"/>
                <a:gd name="connsiteX40" fmla="*/ 539487 w 1551403"/>
                <a:gd name="connsiteY40" fmla="*/ 458534 h 4588716"/>
                <a:gd name="connsiteX41" fmla="*/ 554031 w 1551403"/>
                <a:gd name="connsiteY41" fmla="*/ 460658 h 4588716"/>
                <a:gd name="connsiteX42" fmla="*/ 559822 w 1551403"/>
                <a:gd name="connsiteY42" fmla="*/ 460505 h 4588716"/>
                <a:gd name="connsiteX43" fmla="*/ 559899 w 1551403"/>
                <a:gd name="connsiteY43" fmla="*/ 462887 h 4588716"/>
                <a:gd name="connsiteX44" fmla="*/ 566833 w 1551403"/>
                <a:gd name="connsiteY44" fmla="*/ 456114 h 4588716"/>
                <a:gd name="connsiteX45" fmla="*/ 568271 w 1551403"/>
                <a:gd name="connsiteY45" fmla="*/ 452542 h 4588716"/>
                <a:gd name="connsiteX46" fmla="*/ 567300 w 1551403"/>
                <a:gd name="connsiteY46" fmla="*/ 434721 h 4588716"/>
                <a:gd name="connsiteX47" fmla="*/ 568452 w 1551403"/>
                <a:gd name="connsiteY47" fmla="*/ 418500 h 4588716"/>
                <a:gd name="connsiteX48" fmla="*/ 568528 w 1551403"/>
                <a:gd name="connsiteY48" fmla="*/ 411394 h 4588716"/>
                <a:gd name="connsiteX49" fmla="*/ 573862 w 1551403"/>
                <a:gd name="connsiteY49" fmla="*/ 403622 h 4588716"/>
                <a:gd name="connsiteX50" fmla="*/ 575872 w 1551403"/>
                <a:gd name="connsiteY50" fmla="*/ 403955 h 4588716"/>
                <a:gd name="connsiteX51" fmla="*/ 595655 w 1551403"/>
                <a:gd name="connsiteY51" fmla="*/ 397707 h 4588716"/>
                <a:gd name="connsiteX52" fmla="*/ 605552 w 1551403"/>
                <a:gd name="connsiteY52" fmla="*/ 397335 h 4588716"/>
                <a:gd name="connsiteX53" fmla="*/ 605590 w 1551403"/>
                <a:gd name="connsiteY53" fmla="*/ 395116 h 4588716"/>
                <a:gd name="connsiteX54" fmla="*/ 608952 w 1551403"/>
                <a:gd name="connsiteY54" fmla="*/ 393592 h 4588716"/>
                <a:gd name="connsiteX55" fmla="*/ 609552 w 1551403"/>
                <a:gd name="connsiteY55" fmla="*/ 402079 h 4588716"/>
                <a:gd name="connsiteX56" fmla="*/ 612391 w 1551403"/>
                <a:gd name="connsiteY56" fmla="*/ 402450 h 4588716"/>
                <a:gd name="connsiteX57" fmla="*/ 613867 w 1551403"/>
                <a:gd name="connsiteY57" fmla="*/ 407508 h 4588716"/>
                <a:gd name="connsiteX58" fmla="*/ 600151 w 1551403"/>
                <a:gd name="connsiteY58" fmla="*/ 438502 h 4588716"/>
                <a:gd name="connsiteX59" fmla="*/ 653567 w 1551403"/>
                <a:gd name="connsiteY59" fmla="*/ 427787 h 4588716"/>
                <a:gd name="connsiteX60" fmla="*/ 658530 w 1551403"/>
                <a:gd name="connsiteY60" fmla="*/ 448885 h 4588716"/>
                <a:gd name="connsiteX61" fmla="*/ 703659 w 1551403"/>
                <a:gd name="connsiteY61" fmla="*/ 439846 h 4588716"/>
                <a:gd name="connsiteX62" fmla="*/ 715108 w 1551403"/>
                <a:gd name="connsiteY62" fmla="*/ 499539 h 4588716"/>
                <a:gd name="connsiteX63" fmla="*/ 724186 w 1551403"/>
                <a:gd name="connsiteY63" fmla="*/ 502539 h 4588716"/>
                <a:gd name="connsiteX64" fmla="*/ 731958 w 1551403"/>
                <a:gd name="connsiteY64" fmla="*/ 500491 h 4588716"/>
                <a:gd name="connsiteX65" fmla="*/ 742007 w 1551403"/>
                <a:gd name="connsiteY65" fmla="*/ 534829 h 4588716"/>
                <a:gd name="connsiteX66" fmla="*/ 754618 w 1551403"/>
                <a:gd name="connsiteY66" fmla="*/ 553022 h 4588716"/>
                <a:gd name="connsiteX67" fmla="*/ 767344 w 1551403"/>
                <a:gd name="connsiteY67" fmla="*/ 564709 h 4588716"/>
                <a:gd name="connsiteX68" fmla="*/ 775087 w 1551403"/>
                <a:gd name="connsiteY68" fmla="*/ 581130 h 4588716"/>
                <a:gd name="connsiteX69" fmla="*/ 783374 w 1551403"/>
                <a:gd name="connsiteY69" fmla="*/ 585645 h 4588716"/>
                <a:gd name="connsiteX70" fmla="*/ 789823 w 1551403"/>
                <a:gd name="connsiteY70" fmla="*/ 594674 h 4588716"/>
                <a:gd name="connsiteX71" fmla="*/ 794699 w 1551403"/>
                <a:gd name="connsiteY71" fmla="*/ 607657 h 4588716"/>
                <a:gd name="connsiteX72" fmla="*/ 789489 w 1551403"/>
                <a:gd name="connsiteY72" fmla="*/ 613191 h 4588716"/>
                <a:gd name="connsiteX73" fmla="*/ 777288 w 1551403"/>
                <a:gd name="connsiteY73" fmla="*/ 645423 h 4588716"/>
                <a:gd name="connsiteX74" fmla="*/ 782717 w 1551403"/>
                <a:gd name="connsiteY74" fmla="*/ 673503 h 4588716"/>
                <a:gd name="connsiteX75" fmla="*/ 800824 w 1551403"/>
                <a:gd name="connsiteY75" fmla="*/ 687953 h 4588716"/>
                <a:gd name="connsiteX76" fmla="*/ 833057 w 1551403"/>
                <a:gd name="connsiteY76" fmla="*/ 689438 h 4588716"/>
                <a:gd name="connsiteX77" fmla="*/ 838600 w 1551403"/>
                <a:gd name="connsiteY77" fmla="*/ 695716 h 4588716"/>
                <a:gd name="connsiteX78" fmla="*/ 862898 w 1551403"/>
                <a:gd name="connsiteY78" fmla="*/ 685572 h 4588716"/>
                <a:gd name="connsiteX79" fmla="*/ 868185 w 1551403"/>
                <a:gd name="connsiteY79" fmla="*/ 684714 h 4588716"/>
                <a:gd name="connsiteX80" fmla="*/ 873652 w 1551403"/>
                <a:gd name="connsiteY80" fmla="*/ 681266 h 4588716"/>
                <a:gd name="connsiteX81" fmla="*/ 879529 w 1551403"/>
                <a:gd name="connsiteY81" fmla="*/ 687505 h 4588716"/>
                <a:gd name="connsiteX82" fmla="*/ 897350 w 1551403"/>
                <a:gd name="connsiteY82" fmla="*/ 678971 h 4588716"/>
                <a:gd name="connsiteX83" fmla="*/ 900722 w 1551403"/>
                <a:gd name="connsiteY83" fmla="*/ 667312 h 4588716"/>
                <a:gd name="connsiteX84" fmla="*/ 892769 w 1551403"/>
                <a:gd name="connsiteY84" fmla="*/ 658006 h 4588716"/>
                <a:gd name="connsiteX85" fmla="*/ 895369 w 1551403"/>
                <a:gd name="connsiteY85" fmla="*/ 643271 h 4588716"/>
                <a:gd name="connsiteX86" fmla="*/ 893102 w 1551403"/>
                <a:gd name="connsiteY86" fmla="*/ 641461 h 4588716"/>
                <a:gd name="connsiteX87" fmla="*/ 895560 w 1551403"/>
                <a:gd name="connsiteY87" fmla="*/ 628736 h 4588716"/>
                <a:gd name="connsiteX88" fmla="*/ 934641 w 1551403"/>
                <a:gd name="connsiteY88" fmla="*/ 584064 h 4588716"/>
                <a:gd name="connsiteX89" fmla="*/ 993019 w 1551403"/>
                <a:gd name="connsiteY89" fmla="*/ 581015 h 4588716"/>
                <a:gd name="connsiteX90" fmla="*/ 1029110 w 1551403"/>
                <a:gd name="connsiteY90" fmla="*/ 580025 h 4588716"/>
                <a:gd name="connsiteX91" fmla="*/ 1040235 w 1551403"/>
                <a:gd name="connsiteY91" fmla="*/ 562137 h 4588716"/>
                <a:gd name="connsiteX92" fmla="*/ 1085145 w 1551403"/>
                <a:gd name="connsiteY92" fmla="*/ 533305 h 4588716"/>
                <a:gd name="connsiteX93" fmla="*/ 1097985 w 1551403"/>
                <a:gd name="connsiteY93" fmla="*/ 511092 h 4588716"/>
                <a:gd name="connsiteX94" fmla="*/ 1188025 w 1551403"/>
                <a:gd name="connsiteY94" fmla="*/ 579949 h 4588716"/>
                <a:gd name="connsiteX95" fmla="*/ 1232278 w 1551403"/>
                <a:gd name="connsiteY95" fmla="*/ 573424 h 4588716"/>
                <a:gd name="connsiteX96" fmla="*/ 1258586 w 1551403"/>
                <a:gd name="connsiteY96" fmla="*/ 590388 h 4588716"/>
                <a:gd name="connsiteX97" fmla="*/ 1275702 w 1551403"/>
                <a:gd name="connsiteY97" fmla="*/ 589407 h 4588716"/>
                <a:gd name="connsiteX98" fmla="*/ 1297019 w 1551403"/>
                <a:gd name="connsiteY98" fmla="*/ 591255 h 4588716"/>
                <a:gd name="connsiteX99" fmla="*/ 1309135 w 1551403"/>
                <a:gd name="connsiteY99" fmla="*/ 594303 h 4588716"/>
                <a:gd name="connsiteX100" fmla="*/ 1314231 w 1551403"/>
                <a:gd name="connsiteY100" fmla="*/ 598161 h 4588716"/>
                <a:gd name="connsiteX101" fmla="*/ 1316831 w 1551403"/>
                <a:gd name="connsiteY101" fmla="*/ 595370 h 4588716"/>
                <a:gd name="connsiteX102" fmla="*/ 1326433 w 1551403"/>
                <a:gd name="connsiteY102" fmla="*/ 603542 h 4588716"/>
                <a:gd name="connsiteX103" fmla="*/ 1344444 w 1551403"/>
                <a:gd name="connsiteY103" fmla="*/ 604247 h 4588716"/>
                <a:gd name="connsiteX104" fmla="*/ 1387754 w 1551403"/>
                <a:gd name="connsiteY104" fmla="*/ 634994 h 4588716"/>
                <a:gd name="connsiteX105" fmla="*/ 1437313 w 1551403"/>
                <a:gd name="connsiteY105" fmla="*/ 570405 h 4588716"/>
                <a:gd name="connsiteX106" fmla="*/ 1551404 w 1551403"/>
                <a:gd name="connsiteY106" fmla="*/ 656530 h 4588716"/>
                <a:gd name="connsiteX107" fmla="*/ 1545079 w 1551403"/>
                <a:gd name="connsiteY107" fmla="*/ 685105 h 4588716"/>
                <a:gd name="connsiteX108" fmla="*/ 1536335 w 1551403"/>
                <a:gd name="connsiteY108" fmla="*/ 686591 h 4588716"/>
                <a:gd name="connsiteX109" fmla="*/ 1534278 w 1551403"/>
                <a:gd name="connsiteY109" fmla="*/ 699802 h 4588716"/>
                <a:gd name="connsiteX110" fmla="*/ 1536621 w 1551403"/>
                <a:gd name="connsiteY110" fmla="*/ 727929 h 4588716"/>
                <a:gd name="connsiteX111" fmla="*/ 1536021 w 1551403"/>
                <a:gd name="connsiteY111" fmla="*/ 739588 h 4588716"/>
                <a:gd name="connsiteX112" fmla="*/ 1536506 w 1551403"/>
                <a:gd name="connsiteY112" fmla="*/ 759371 h 4588716"/>
                <a:gd name="connsiteX113" fmla="*/ 1531534 w 1551403"/>
                <a:gd name="connsiteY113" fmla="*/ 760686 h 4588716"/>
                <a:gd name="connsiteX114" fmla="*/ 1525619 w 1551403"/>
                <a:gd name="connsiteY114" fmla="*/ 734006 h 4588716"/>
                <a:gd name="connsiteX115" fmla="*/ 1515390 w 1551403"/>
                <a:gd name="connsiteY115" fmla="*/ 711498 h 4588716"/>
                <a:gd name="connsiteX116" fmla="*/ 1512227 w 1551403"/>
                <a:gd name="connsiteY116" fmla="*/ 679390 h 4588716"/>
                <a:gd name="connsiteX117" fmla="*/ 1499988 w 1551403"/>
                <a:gd name="connsiteY117" fmla="*/ 682714 h 4588716"/>
                <a:gd name="connsiteX118" fmla="*/ 1498197 w 1551403"/>
                <a:gd name="connsiteY118" fmla="*/ 706193 h 4588716"/>
                <a:gd name="connsiteX119" fmla="*/ 1492120 w 1551403"/>
                <a:gd name="connsiteY119" fmla="*/ 746055 h 4588716"/>
                <a:gd name="connsiteX120" fmla="*/ 1464812 w 1551403"/>
                <a:gd name="connsiteY120" fmla="*/ 752170 h 4588716"/>
                <a:gd name="connsiteX121" fmla="*/ 1459525 w 1551403"/>
                <a:gd name="connsiteY121" fmla="*/ 779354 h 4588716"/>
                <a:gd name="connsiteX122" fmla="*/ 1446314 w 1551403"/>
                <a:gd name="connsiteY122" fmla="*/ 786984 h 4588716"/>
                <a:gd name="connsiteX123" fmla="*/ 1417330 w 1551403"/>
                <a:gd name="connsiteY123" fmla="*/ 795690 h 4588716"/>
                <a:gd name="connsiteX124" fmla="*/ 1390841 w 1551403"/>
                <a:gd name="connsiteY124" fmla="*/ 807187 h 4588716"/>
                <a:gd name="connsiteX125" fmla="*/ 1364437 w 1551403"/>
                <a:gd name="connsiteY125" fmla="*/ 819693 h 4588716"/>
                <a:gd name="connsiteX126" fmla="*/ 1352979 w 1551403"/>
                <a:gd name="connsiteY126" fmla="*/ 832999 h 4588716"/>
                <a:gd name="connsiteX127" fmla="*/ 1351255 w 1551403"/>
                <a:gd name="connsiteY127" fmla="*/ 853812 h 4588716"/>
                <a:gd name="connsiteX128" fmla="*/ 1349654 w 1551403"/>
                <a:gd name="connsiteY128" fmla="*/ 872452 h 4588716"/>
                <a:gd name="connsiteX129" fmla="*/ 1339015 w 1551403"/>
                <a:gd name="connsiteY129" fmla="*/ 882577 h 4588716"/>
                <a:gd name="connsiteX130" fmla="*/ 1359884 w 1551403"/>
                <a:gd name="connsiteY130" fmla="*/ 909256 h 4588716"/>
                <a:gd name="connsiteX131" fmla="*/ 1347788 w 1551403"/>
                <a:gd name="connsiteY131" fmla="*/ 913362 h 4588716"/>
                <a:gd name="connsiteX132" fmla="*/ 1332519 w 1551403"/>
                <a:gd name="connsiteY132" fmla="*/ 897284 h 4588716"/>
                <a:gd name="connsiteX133" fmla="*/ 1316184 w 1551403"/>
                <a:gd name="connsiteY133" fmla="*/ 894159 h 4588716"/>
                <a:gd name="connsiteX134" fmla="*/ 1312983 w 1551403"/>
                <a:gd name="connsiteY134" fmla="*/ 901798 h 4588716"/>
                <a:gd name="connsiteX135" fmla="*/ 1318974 w 1551403"/>
                <a:gd name="connsiteY135" fmla="*/ 913619 h 4588716"/>
                <a:gd name="connsiteX136" fmla="*/ 1340253 w 1551403"/>
                <a:gd name="connsiteY136" fmla="*/ 932050 h 4588716"/>
                <a:gd name="connsiteX137" fmla="*/ 1329452 w 1551403"/>
                <a:gd name="connsiteY137" fmla="*/ 946499 h 4588716"/>
                <a:gd name="connsiteX138" fmla="*/ 1300839 w 1551403"/>
                <a:gd name="connsiteY138" fmla="*/ 941451 h 4588716"/>
                <a:gd name="connsiteX139" fmla="*/ 1300020 w 1551403"/>
                <a:gd name="connsiteY139" fmla="*/ 957129 h 4588716"/>
                <a:gd name="connsiteX140" fmla="*/ 1278179 w 1551403"/>
                <a:gd name="connsiteY140" fmla="*/ 977484 h 4588716"/>
                <a:gd name="connsiteX141" fmla="*/ 1268578 w 1551403"/>
                <a:gd name="connsiteY141" fmla="*/ 977855 h 4588716"/>
                <a:gd name="connsiteX142" fmla="*/ 1253023 w 1551403"/>
                <a:gd name="connsiteY142" fmla="*/ 963044 h 4588716"/>
                <a:gd name="connsiteX143" fmla="*/ 1246737 w 1551403"/>
                <a:gd name="connsiteY143" fmla="*/ 964521 h 4588716"/>
                <a:gd name="connsiteX144" fmla="*/ 1240079 w 1551403"/>
                <a:gd name="connsiteY144" fmla="*/ 974865 h 4588716"/>
                <a:gd name="connsiteX145" fmla="*/ 1239746 w 1551403"/>
                <a:gd name="connsiteY145" fmla="*/ 982580 h 4588716"/>
                <a:gd name="connsiteX146" fmla="*/ 1247146 w 1551403"/>
                <a:gd name="connsiteY146" fmla="*/ 993296 h 4588716"/>
                <a:gd name="connsiteX147" fmla="*/ 1256005 w 1551403"/>
                <a:gd name="connsiteY147" fmla="*/ 1016622 h 4588716"/>
                <a:gd name="connsiteX148" fmla="*/ 1262177 w 1551403"/>
                <a:gd name="connsiteY148" fmla="*/ 1035672 h 4588716"/>
                <a:gd name="connsiteX149" fmla="*/ 1264672 w 1551403"/>
                <a:gd name="connsiteY149" fmla="*/ 1043378 h 4588716"/>
                <a:gd name="connsiteX150" fmla="*/ 1261634 w 1551403"/>
                <a:gd name="connsiteY150" fmla="*/ 1076059 h 4588716"/>
                <a:gd name="connsiteX151" fmla="*/ 1275588 w 1551403"/>
                <a:gd name="connsiteY151" fmla="*/ 1112101 h 4588716"/>
                <a:gd name="connsiteX152" fmla="*/ 1273988 w 1551403"/>
                <a:gd name="connsiteY152" fmla="*/ 1133789 h 4588716"/>
                <a:gd name="connsiteX153" fmla="*/ 1261882 w 1551403"/>
                <a:gd name="connsiteY153" fmla="*/ 1130837 h 4588716"/>
                <a:gd name="connsiteX154" fmla="*/ 1258157 w 1551403"/>
                <a:gd name="connsiteY154" fmla="*/ 1109367 h 4588716"/>
                <a:gd name="connsiteX155" fmla="*/ 1249747 w 1551403"/>
                <a:gd name="connsiteY155" fmla="*/ 1093289 h 4588716"/>
                <a:gd name="connsiteX156" fmla="*/ 1236117 w 1551403"/>
                <a:gd name="connsiteY156" fmla="*/ 1099442 h 4588716"/>
                <a:gd name="connsiteX157" fmla="*/ 1224334 w 1551403"/>
                <a:gd name="connsiteY157" fmla="*/ 1112653 h 4588716"/>
                <a:gd name="connsiteX158" fmla="*/ 1211523 w 1551403"/>
                <a:gd name="connsiteY158" fmla="*/ 1129208 h 4588716"/>
                <a:gd name="connsiteX159" fmla="*/ 1201788 w 1551403"/>
                <a:gd name="connsiteY159" fmla="*/ 1139333 h 4588716"/>
                <a:gd name="connsiteX160" fmla="*/ 1194854 w 1551403"/>
                <a:gd name="connsiteY160" fmla="*/ 1155097 h 4588716"/>
                <a:gd name="connsiteX161" fmla="*/ 1187463 w 1551403"/>
                <a:gd name="connsiteY161" fmla="*/ 1177681 h 4588716"/>
                <a:gd name="connsiteX162" fmla="*/ 1177528 w 1551403"/>
                <a:gd name="connsiteY162" fmla="*/ 1197959 h 4588716"/>
                <a:gd name="connsiteX163" fmla="*/ 1167470 w 1551403"/>
                <a:gd name="connsiteY163" fmla="*/ 1200960 h 4588716"/>
                <a:gd name="connsiteX164" fmla="*/ 1121978 w 1551403"/>
                <a:gd name="connsiteY164" fmla="*/ 1185815 h 4588716"/>
                <a:gd name="connsiteX165" fmla="*/ 1112787 w 1551403"/>
                <a:gd name="connsiteY165" fmla="*/ 1204341 h 4588716"/>
                <a:gd name="connsiteX166" fmla="*/ 1083878 w 1551403"/>
                <a:gd name="connsiteY166" fmla="*/ 1197197 h 4588716"/>
                <a:gd name="connsiteX167" fmla="*/ 1079078 w 1551403"/>
                <a:gd name="connsiteY167" fmla="*/ 1195511 h 4588716"/>
                <a:gd name="connsiteX168" fmla="*/ 1073906 w 1551403"/>
                <a:gd name="connsiteY168" fmla="*/ 1209961 h 4588716"/>
                <a:gd name="connsiteX169" fmla="*/ 1068686 w 1551403"/>
                <a:gd name="connsiteY169" fmla="*/ 1210580 h 4588716"/>
                <a:gd name="connsiteX170" fmla="*/ 1063676 w 1551403"/>
                <a:gd name="connsiteY170" fmla="*/ 1214438 h 4588716"/>
                <a:gd name="connsiteX171" fmla="*/ 1058342 w 1551403"/>
                <a:gd name="connsiteY171" fmla="*/ 1221953 h 4588716"/>
                <a:gd name="connsiteX172" fmla="*/ 1053170 w 1551403"/>
                <a:gd name="connsiteY172" fmla="*/ 1223439 h 4588716"/>
                <a:gd name="connsiteX173" fmla="*/ 1045207 w 1551403"/>
                <a:gd name="connsiteY173" fmla="*/ 1220648 h 4588716"/>
                <a:gd name="connsiteX174" fmla="*/ 1039101 w 1551403"/>
                <a:gd name="connsiteY174" fmla="*/ 1236374 h 4588716"/>
                <a:gd name="connsiteX175" fmla="*/ 1050522 w 1551403"/>
                <a:gd name="connsiteY175" fmla="*/ 1240727 h 4588716"/>
                <a:gd name="connsiteX176" fmla="*/ 1043159 w 1551403"/>
                <a:gd name="connsiteY176" fmla="*/ 1259653 h 4588716"/>
                <a:gd name="connsiteX177" fmla="*/ 1071143 w 1551403"/>
                <a:gd name="connsiteY177" fmla="*/ 1269883 h 4588716"/>
                <a:gd name="connsiteX178" fmla="*/ 1066791 w 1551403"/>
                <a:gd name="connsiteY178" fmla="*/ 1278217 h 4588716"/>
                <a:gd name="connsiteX179" fmla="*/ 1071391 w 1551403"/>
                <a:gd name="connsiteY179" fmla="*/ 1288561 h 4588716"/>
                <a:gd name="connsiteX180" fmla="*/ 1066591 w 1551403"/>
                <a:gd name="connsiteY180" fmla="*/ 1296686 h 4588716"/>
                <a:gd name="connsiteX181" fmla="*/ 1059818 w 1551403"/>
                <a:gd name="connsiteY181" fmla="*/ 1315450 h 4588716"/>
                <a:gd name="connsiteX182" fmla="*/ 1045902 w 1551403"/>
                <a:gd name="connsiteY182" fmla="*/ 1325185 h 4588716"/>
                <a:gd name="connsiteX183" fmla="*/ 1058666 w 1551403"/>
                <a:gd name="connsiteY183" fmla="*/ 1339996 h 4588716"/>
                <a:gd name="connsiteX184" fmla="*/ 1042035 w 1551403"/>
                <a:gd name="connsiteY184" fmla="*/ 1345873 h 4588716"/>
                <a:gd name="connsiteX185" fmla="*/ 1044378 w 1551403"/>
                <a:gd name="connsiteY185" fmla="*/ 1361142 h 4588716"/>
                <a:gd name="connsiteX186" fmla="*/ 1031319 w 1551403"/>
                <a:gd name="connsiteY186" fmla="*/ 1394393 h 4588716"/>
                <a:gd name="connsiteX187" fmla="*/ 1028786 w 1551403"/>
                <a:gd name="connsiteY187" fmla="*/ 1412824 h 4588716"/>
                <a:gd name="connsiteX188" fmla="*/ 1022537 w 1551403"/>
                <a:gd name="connsiteY188" fmla="*/ 1458811 h 4588716"/>
                <a:gd name="connsiteX189" fmla="*/ 1009774 w 1551403"/>
                <a:gd name="connsiteY189" fmla="*/ 1483852 h 4588716"/>
                <a:gd name="connsiteX190" fmla="*/ 1018299 w 1551403"/>
                <a:gd name="connsiteY190" fmla="*/ 1502978 h 4588716"/>
                <a:gd name="connsiteX191" fmla="*/ 1000563 w 1551403"/>
                <a:gd name="connsiteY191" fmla="*/ 1517837 h 4588716"/>
                <a:gd name="connsiteX192" fmla="*/ 1006516 w 1551403"/>
                <a:gd name="connsiteY192" fmla="*/ 1542021 h 4588716"/>
                <a:gd name="connsiteX193" fmla="*/ 993048 w 1551403"/>
                <a:gd name="connsiteY193" fmla="*/ 1549737 h 4588716"/>
                <a:gd name="connsiteX194" fmla="*/ 998553 w 1551403"/>
                <a:gd name="connsiteY194" fmla="*/ 1570463 h 4588716"/>
                <a:gd name="connsiteX195" fmla="*/ 985085 w 1551403"/>
                <a:gd name="connsiteY195" fmla="*/ 1580359 h 4588716"/>
                <a:gd name="connsiteX196" fmla="*/ 990448 w 1551403"/>
                <a:gd name="connsiteY196" fmla="*/ 1595247 h 4588716"/>
                <a:gd name="connsiteX197" fmla="*/ 980637 w 1551403"/>
                <a:gd name="connsiteY197" fmla="*/ 1608668 h 4588716"/>
                <a:gd name="connsiteX198" fmla="*/ 976465 w 1551403"/>
                <a:gd name="connsiteY198" fmla="*/ 1868843 h 4588716"/>
                <a:gd name="connsiteX199" fmla="*/ 976875 w 1551403"/>
                <a:gd name="connsiteY199" fmla="*/ 1906743 h 4588716"/>
                <a:gd name="connsiteX200" fmla="*/ 977694 w 1551403"/>
                <a:gd name="connsiteY200" fmla="*/ 1982781 h 4588716"/>
                <a:gd name="connsiteX201" fmla="*/ 973045 w 1551403"/>
                <a:gd name="connsiteY201" fmla="*/ 2054438 h 4588716"/>
                <a:gd name="connsiteX202" fmla="*/ 967464 w 1551403"/>
                <a:gd name="connsiteY202" fmla="*/ 2054809 h 4588716"/>
                <a:gd name="connsiteX203" fmla="*/ 979456 w 1551403"/>
                <a:gd name="connsiteY203" fmla="*/ 2064334 h 4588716"/>
                <a:gd name="connsiteX204" fmla="*/ 978922 w 1551403"/>
                <a:gd name="connsiteY204" fmla="*/ 2072745 h 4588716"/>
                <a:gd name="connsiteX205" fmla="*/ 976170 w 1551403"/>
                <a:gd name="connsiteY205" fmla="*/ 2083870 h 4588716"/>
                <a:gd name="connsiteX206" fmla="*/ 967092 w 1551403"/>
                <a:gd name="connsiteY206" fmla="*/ 2089528 h 4588716"/>
                <a:gd name="connsiteX207" fmla="*/ 960577 w 1551403"/>
                <a:gd name="connsiteY207" fmla="*/ 2092109 h 4588716"/>
                <a:gd name="connsiteX208" fmla="*/ 953281 w 1551403"/>
                <a:gd name="connsiteY208" fmla="*/ 2090957 h 4588716"/>
                <a:gd name="connsiteX209" fmla="*/ 952538 w 1551403"/>
                <a:gd name="connsiteY209" fmla="*/ 2089728 h 4588716"/>
                <a:gd name="connsiteX210" fmla="*/ 945985 w 1551403"/>
                <a:gd name="connsiteY210" fmla="*/ 2085413 h 4588716"/>
                <a:gd name="connsiteX211" fmla="*/ 944718 w 1551403"/>
                <a:gd name="connsiteY211" fmla="*/ 2085251 h 4588716"/>
                <a:gd name="connsiteX212" fmla="*/ 943899 w 1551403"/>
                <a:gd name="connsiteY212" fmla="*/ 2087042 h 4588716"/>
                <a:gd name="connsiteX213" fmla="*/ 938727 w 1551403"/>
                <a:gd name="connsiteY213" fmla="*/ 2087490 h 4588716"/>
                <a:gd name="connsiteX214" fmla="*/ 920906 w 1551403"/>
                <a:gd name="connsiteY214" fmla="*/ 2086147 h 4588716"/>
                <a:gd name="connsiteX215" fmla="*/ 918229 w 1551403"/>
                <a:gd name="connsiteY215" fmla="*/ 2085156 h 4588716"/>
                <a:gd name="connsiteX216" fmla="*/ 916296 w 1551403"/>
                <a:gd name="connsiteY216" fmla="*/ 2079012 h 4588716"/>
                <a:gd name="connsiteX217" fmla="*/ 921144 w 1551403"/>
                <a:gd name="connsiteY217" fmla="*/ 2079460 h 4588716"/>
                <a:gd name="connsiteX218" fmla="*/ 904313 w 1551403"/>
                <a:gd name="connsiteY218" fmla="*/ 2070421 h 4588716"/>
                <a:gd name="connsiteX219" fmla="*/ 888425 w 1551403"/>
                <a:gd name="connsiteY219" fmla="*/ 2072764 h 4588716"/>
                <a:gd name="connsiteX220" fmla="*/ 858412 w 1551403"/>
                <a:gd name="connsiteY220" fmla="*/ 2062715 h 4588716"/>
                <a:gd name="connsiteX221" fmla="*/ 849259 w 1551403"/>
                <a:gd name="connsiteY221" fmla="*/ 2066201 h 4588716"/>
                <a:gd name="connsiteX222" fmla="*/ 837914 w 1551403"/>
                <a:gd name="connsiteY222" fmla="*/ 2083365 h 4588716"/>
                <a:gd name="connsiteX223" fmla="*/ 829732 w 1551403"/>
                <a:gd name="connsiteY223" fmla="*/ 2095719 h 4588716"/>
                <a:gd name="connsiteX224" fmla="*/ 783050 w 1551403"/>
                <a:gd name="connsiteY224" fmla="*/ 2111683 h 4588716"/>
                <a:gd name="connsiteX225" fmla="*/ 780221 w 1551403"/>
                <a:gd name="connsiteY225" fmla="*/ 2112674 h 4588716"/>
                <a:gd name="connsiteX226" fmla="*/ 734720 w 1551403"/>
                <a:gd name="connsiteY226" fmla="*/ 2107292 h 4588716"/>
                <a:gd name="connsiteX227" fmla="*/ 723024 w 1551403"/>
                <a:gd name="connsiteY227" fmla="*/ 2111026 h 4588716"/>
                <a:gd name="connsiteX228" fmla="*/ 712308 w 1551403"/>
                <a:gd name="connsiteY228" fmla="*/ 2124723 h 4588716"/>
                <a:gd name="connsiteX229" fmla="*/ 707917 w 1551403"/>
                <a:gd name="connsiteY229" fmla="*/ 2136705 h 4588716"/>
                <a:gd name="connsiteX230" fmla="*/ 688867 w 1551403"/>
                <a:gd name="connsiteY230" fmla="*/ 2205723 h 4588716"/>
                <a:gd name="connsiteX231" fmla="*/ 676027 w 1551403"/>
                <a:gd name="connsiteY231" fmla="*/ 2220011 h 4588716"/>
                <a:gd name="connsiteX232" fmla="*/ 654749 w 1551403"/>
                <a:gd name="connsiteY232" fmla="*/ 2236756 h 4588716"/>
                <a:gd name="connsiteX233" fmla="*/ 666369 w 1551403"/>
                <a:gd name="connsiteY233" fmla="*/ 2291744 h 4588716"/>
                <a:gd name="connsiteX234" fmla="*/ 678647 w 1551403"/>
                <a:gd name="connsiteY234" fmla="*/ 2349999 h 4588716"/>
                <a:gd name="connsiteX235" fmla="*/ 692772 w 1551403"/>
                <a:gd name="connsiteY235" fmla="*/ 2395042 h 4588716"/>
                <a:gd name="connsiteX236" fmla="*/ 684733 w 1551403"/>
                <a:gd name="connsiteY236" fmla="*/ 2424360 h 4588716"/>
                <a:gd name="connsiteX237" fmla="*/ 681752 w 1551403"/>
                <a:gd name="connsiteY237" fmla="*/ 2442743 h 4588716"/>
                <a:gd name="connsiteX238" fmla="*/ 681152 w 1551403"/>
                <a:gd name="connsiteY238" fmla="*/ 2444515 h 4588716"/>
                <a:gd name="connsiteX239" fmla="*/ 666826 w 1551403"/>
                <a:gd name="connsiteY239" fmla="*/ 2485654 h 4588716"/>
                <a:gd name="connsiteX240" fmla="*/ 666121 w 1551403"/>
                <a:gd name="connsiteY240" fmla="*/ 2489673 h 4588716"/>
                <a:gd name="connsiteX241" fmla="*/ 662921 w 1551403"/>
                <a:gd name="connsiteY241" fmla="*/ 2507494 h 4588716"/>
                <a:gd name="connsiteX242" fmla="*/ 655930 w 1551403"/>
                <a:gd name="connsiteY242" fmla="*/ 2530488 h 4588716"/>
                <a:gd name="connsiteX243" fmla="*/ 654739 w 1551403"/>
                <a:gd name="connsiteY243" fmla="*/ 2535850 h 4588716"/>
                <a:gd name="connsiteX244" fmla="*/ 659625 w 1551403"/>
                <a:gd name="connsiteY244" fmla="*/ 2591515 h 4588716"/>
                <a:gd name="connsiteX245" fmla="*/ 663816 w 1551403"/>
                <a:gd name="connsiteY245" fmla="*/ 2610774 h 4588716"/>
                <a:gd name="connsiteX246" fmla="*/ 668426 w 1551403"/>
                <a:gd name="connsiteY246" fmla="*/ 2676630 h 4588716"/>
                <a:gd name="connsiteX247" fmla="*/ 668684 w 1551403"/>
                <a:gd name="connsiteY247" fmla="*/ 2680126 h 4588716"/>
                <a:gd name="connsiteX248" fmla="*/ 668798 w 1551403"/>
                <a:gd name="connsiteY248" fmla="*/ 2681802 h 4588716"/>
                <a:gd name="connsiteX249" fmla="*/ 666455 w 1551403"/>
                <a:gd name="connsiteY249" fmla="*/ 2719169 h 4588716"/>
                <a:gd name="connsiteX250" fmla="*/ 729358 w 1551403"/>
                <a:gd name="connsiteY250" fmla="*/ 2736571 h 4588716"/>
                <a:gd name="connsiteX251" fmla="*/ 730768 w 1551403"/>
                <a:gd name="connsiteY251" fmla="*/ 2745153 h 4588716"/>
                <a:gd name="connsiteX252" fmla="*/ 749970 w 1551403"/>
                <a:gd name="connsiteY252" fmla="*/ 2750287 h 4588716"/>
                <a:gd name="connsiteX253" fmla="*/ 766115 w 1551403"/>
                <a:gd name="connsiteY253" fmla="*/ 2741752 h 4588716"/>
                <a:gd name="connsiteX254" fmla="*/ 789108 w 1551403"/>
                <a:gd name="connsiteY254" fmla="*/ 2742276 h 4588716"/>
                <a:gd name="connsiteX255" fmla="*/ 825389 w 1551403"/>
                <a:gd name="connsiteY255" fmla="*/ 2762888 h 4588716"/>
                <a:gd name="connsiteX256" fmla="*/ 845553 w 1551403"/>
                <a:gd name="connsiteY256" fmla="*/ 2768394 h 4588716"/>
                <a:gd name="connsiteX257" fmla="*/ 866280 w 1551403"/>
                <a:gd name="connsiteY257" fmla="*/ 2778776 h 4588716"/>
                <a:gd name="connsiteX258" fmla="*/ 891207 w 1551403"/>
                <a:gd name="connsiteY258" fmla="*/ 2799141 h 4588716"/>
                <a:gd name="connsiteX259" fmla="*/ 892521 w 1551403"/>
                <a:gd name="connsiteY259" fmla="*/ 2843603 h 4588716"/>
                <a:gd name="connsiteX260" fmla="*/ 904913 w 1551403"/>
                <a:gd name="connsiteY260" fmla="*/ 2864291 h 4588716"/>
                <a:gd name="connsiteX261" fmla="*/ 928192 w 1551403"/>
                <a:gd name="connsiteY261" fmla="*/ 2881294 h 4588716"/>
                <a:gd name="connsiteX262" fmla="*/ 933250 w 1551403"/>
                <a:gd name="connsiteY262" fmla="*/ 2892371 h 4588716"/>
                <a:gd name="connsiteX263" fmla="*/ 938794 w 1551403"/>
                <a:gd name="connsiteY263" fmla="*/ 2913850 h 4588716"/>
                <a:gd name="connsiteX264" fmla="*/ 956320 w 1551403"/>
                <a:gd name="connsiteY264" fmla="*/ 2933843 h 4588716"/>
                <a:gd name="connsiteX265" fmla="*/ 979884 w 1551403"/>
                <a:gd name="connsiteY265" fmla="*/ 2946778 h 4588716"/>
                <a:gd name="connsiteX266" fmla="*/ 995067 w 1551403"/>
                <a:gd name="connsiteY266" fmla="*/ 2942339 h 4588716"/>
                <a:gd name="connsiteX267" fmla="*/ 1010622 w 1551403"/>
                <a:gd name="connsiteY267" fmla="*/ 2954912 h 4588716"/>
                <a:gd name="connsiteX268" fmla="*/ 1022956 w 1551403"/>
                <a:gd name="connsiteY268" fmla="*/ 2963009 h 4588716"/>
                <a:gd name="connsiteX269" fmla="*/ 1040740 w 1551403"/>
                <a:gd name="connsiteY269" fmla="*/ 2964123 h 4588716"/>
                <a:gd name="connsiteX270" fmla="*/ 1052941 w 1551403"/>
                <a:gd name="connsiteY270" fmla="*/ 2970038 h 4588716"/>
                <a:gd name="connsiteX271" fmla="*/ 1065133 w 1551403"/>
                <a:gd name="connsiteY271" fmla="*/ 2970409 h 4588716"/>
                <a:gd name="connsiteX272" fmla="*/ 1065133 w 1551403"/>
                <a:gd name="connsiteY272" fmla="*/ 2978172 h 4588716"/>
                <a:gd name="connsiteX273" fmla="*/ 1067600 w 1551403"/>
                <a:gd name="connsiteY273" fmla="*/ 2987402 h 4588716"/>
                <a:gd name="connsiteX274" fmla="*/ 1083897 w 1551403"/>
                <a:gd name="connsiteY274" fmla="*/ 3000832 h 4588716"/>
                <a:gd name="connsiteX275" fmla="*/ 1099976 w 1551403"/>
                <a:gd name="connsiteY275" fmla="*/ 3009500 h 4588716"/>
                <a:gd name="connsiteX276" fmla="*/ 1101204 w 1551403"/>
                <a:gd name="connsiteY276" fmla="*/ 3022673 h 4588716"/>
                <a:gd name="connsiteX277" fmla="*/ 1101281 w 1551403"/>
                <a:gd name="connsiteY277" fmla="*/ 3043656 h 4588716"/>
                <a:gd name="connsiteX278" fmla="*/ 1121645 w 1551403"/>
                <a:gd name="connsiteY278" fmla="*/ 3042914 h 4588716"/>
                <a:gd name="connsiteX279" fmla="*/ 1136085 w 1551403"/>
                <a:gd name="connsiteY279" fmla="*/ 3034780 h 4588716"/>
                <a:gd name="connsiteX280" fmla="*/ 1152868 w 1551403"/>
                <a:gd name="connsiteY280" fmla="*/ 3049963 h 4588716"/>
                <a:gd name="connsiteX281" fmla="*/ 1174594 w 1551403"/>
                <a:gd name="connsiteY281" fmla="*/ 3034037 h 4588716"/>
                <a:gd name="connsiteX282" fmla="*/ 1181995 w 1551403"/>
                <a:gd name="connsiteY282" fmla="*/ 3025902 h 4588716"/>
                <a:gd name="connsiteX283" fmla="*/ 1201712 w 1551403"/>
                <a:gd name="connsiteY283" fmla="*/ 3029636 h 4588716"/>
                <a:gd name="connsiteX284" fmla="*/ 1207132 w 1551403"/>
                <a:gd name="connsiteY284" fmla="*/ 3037027 h 4588716"/>
                <a:gd name="connsiteX285" fmla="*/ 1226753 w 1551403"/>
                <a:gd name="connsiteY285" fmla="*/ 3042943 h 4588716"/>
                <a:gd name="connsiteX286" fmla="*/ 1241565 w 1551403"/>
                <a:gd name="connsiteY286" fmla="*/ 3042943 h 4588716"/>
                <a:gd name="connsiteX287" fmla="*/ 1263777 w 1551403"/>
                <a:gd name="connsiteY287" fmla="*/ 3031484 h 4588716"/>
                <a:gd name="connsiteX288" fmla="*/ 1287066 w 1551403"/>
                <a:gd name="connsiteY288" fmla="*/ 3040723 h 4588716"/>
                <a:gd name="connsiteX289" fmla="*/ 1280036 w 1551403"/>
                <a:gd name="connsiteY289" fmla="*/ 3079976 h 4588716"/>
                <a:gd name="connsiteX290" fmla="*/ 1306830 w 1551403"/>
                <a:gd name="connsiteY290" fmla="*/ 3115495 h 4588716"/>
                <a:gd name="connsiteX291" fmla="*/ 1302639 w 1551403"/>
                <a:gd name="connsiteY291" fmla="*/ 3131753 h 4588716"/>
                <a:gd name="connsiteX292" fmla="*/ 1312278 w 1551403"/>
                <a:gd name="connsiteY292" fmla="*/ 3144698 h 4588716"/>
                <a:gd name="connsiteX293" fmla="*/ 1310421 w 1551403"/>
                <a:gd name="connsiteY293" fmla="*/ 3185779 h 4588716"/>
                <a:gd name="connsiteX294" fmla="*/ 1299458 w 1551403"/>
                <a:gd name="connsiteY294" fmla="*/ 3197266 h 4588716"/>
                <a:gd name="connsiteX295" fmla="*/ 1294286 w 1551403"/>
                <a:gd name="connsiteY295" fmla="*/ 3217631 h 4588716"/>
                <a:gd name="connsiteX296" fmla="*/ 1278360 w 1551403"/>
                <a:gd name="connsiteY296" fmla="*/ 3239843 h 4588716"/>
                <a:gd name="connsiteX297" fmla="*/ 1292685 w 1551403"/>
                <a:gd name="connsiteY297" fmla="*/ 3267923 h 4588716"/>
                <a:gd name="connsiteX298" fmla="*/ 1297229 w 1551403"/>
                <a:gd name="connsiteY298" fmla="*/ 3301632 h 4588716"/>
                <a:gd name="connsiteX299" fmla="*/ 1276502 w 1551403"/>
                <a:gd name="connsiteY299" fmla="*/ 3319377 h 4588716"/>
                <a:gd name="connsiteX300" fmla="*/ 1274683 w 1551403"/>
                <a:gd name="connsiteY300" fmla="*/ 3350448 h 4588716"/>
                <a:gd name="connsiteX301" fmla="*/ 1278217 w 1551403"/>
                <a:gd name="connsiteY301" fmla="*/ 3368926 h 4588716"/>
                <a:gd name="connsiteX302" fmla="*/ 1302772 w 1551403"/>
                <a:gd name="connsiteY302" fmla="*/ 3383785 h 4588716"/>
                <a:gd name="connsiteX303" fmla="*/ 1302068 w 1551403"/>
                <a:gd name="connsiteY303" fmla="*/ 3417084 h 4588716"/>
                <a:gd name="connsiteX304" fmla="*/ 1303515 w 1551403"/>
                <a:gd name="connsiteY304" fmla="*/ 3453337 h 4588716"/>
                <a:gd name="connsiteX305" fmla="*/ 1295029 w 1551403"/>
                <a:gd name="connsiteY305" fmla="*/ 3476949 h 4588716"/>
                <a:gd name="connsiteX306" fmla="*/ 1277903 w 1551403"/>
                <a:gd name="connsiteY306" fmla="*/ 3478101 h 4588716"/>
                <a:gd name="connsiteX307" fmla="*/ 1255328 w 1551403"/>
                <a:gd name="connsiteY307" fmla="*/ 3485864 h 4588716"/>
                <a:gd name="connsiteX308" fmla="*/ 1231802 w 1551403"/>
                <a:gd name="connsiteY308" fmla="*/ 3503152 h 4588716"/>
                <a:gd name="connsiteX309" fmla="*/ 1199912 w 1551403"/>
                <a:gd name="connsiteY309" fmla="*/ 3505124 h 4588716"/>
                <a:gd name="connsiteX310" fmla="*/ 1171042 w 1551403"/>
                <a:gd name="connsiteY310" fmla="*/ 3532508 h 4588716"/>
                <a:gd name="connsiteX311" fmla="*/ 1147801 w 1551403"/>
                <a:gd name="connsiteY311" fmla="*/ 3566875 h 4588716"/>
                <a:gd name="connsiteX312" fmla="*/ 1161679 w 1551403"/>
                <a:gd name="connsiteY312" fmla="*/ 3585334 h 4588716"/>
                <a:gd name="connsiteX313" fmla="*/ 1145943 w 1551403"/>
                <a:gd name="connsiteY313" fmla="*/ 3610499 h 4588716"/>
                <a:gd name="connsiteX314" fmla="*/ 1161793 w 1551403"/>
                <a:gd name="connsiteY314" fmla="*/ 3623186 h 4588716"/>
                <a:gd name="connsiteX315" fmla="*/ 1156992 w 1551403"/>
                <a:gd name="connsiteY315" fmla="*/ 3637998 h 4588716"/>
                <a:gd name="connsiteX316" fmla="*/ 1165517 w 1551403"/>
                <a:gd name="connsiteY316" fmla="*/ 3653886 h 4588716"/>
                <a:gd name="connsiteX317" fmla="*/ 1154649 w 1551403"/>
                <a:gd name="connsiteY317" fmla="*/ 3662010 h 4588716"/>
                <a:gd name="connsiteX318" fmla="*/ 1120788 w 1551403"/>
                <a:gd name="connsiteY318" fmla="*/ 3668582 h 4588716"/>
                <a:gd name="connsiteX319" fmla="*/ 1131694 w 1551403"/>
                <a:gd name="connsiteY319" fmla="*/ 3685709 h 4588716"/>
                <a:gd name="connsiteX320" fmla="*/ 1130208 w 1551403"/>
                <a:gd name="connsiteY320" fmla="*/ 3704949 h 4588716"/>
                <a:gd name="connsiteX321" fmla="*/ 1139485 w 1551403"/>
                <a:gd name="connsiteY321" fmla="*/ 3719770 h 4588716"/>
                <a:gd name="connsiteX322" fmla="*/ 1151096 w 1551403"/>
                <a:gd name="connsiteY322" fmla="*/ 3777901 h 4588716"/>
                <a:gd name="connsiteX323" fmla="*/ 1151915 w 1551403"/>
                <a:gd name="connsiteY323" fmla="*/ 3786569 h 4588716"/>
                <a:gd name="connsiteX324" fmla="*/ 1162222 w 1551403"/>
                <a:gd name="connsiteY324" fmla="*/ 3804094 h 4588716"/>
                <a:gd name="connsiteX325" fmla="*/ 1163412 w 1551403"/>
                <a:gd name="connsiteY325" fmla="*/ 3826974 h 4588716"/>
                <a:gd name="connsiteX326" fmla="*/ 1166613 w 1551403"/>
                <a:gd name="connsiteY326" fmla="*/ 3842280 h 4588716"/>
                <a:gd name="connsiteX327" fmla="*/ 1158840 w 1551403"/>
                <a:gd name="connsiteY327" fmla="*/ 3853368 h 4588716"/>
                <a:gd name="connsiteX328" fmla="*/ 1156868 w 1551403"/>
                <a:gd name="connsiteY328" fmla="*/ 3869626 h 4588716"/>
                <a:gd name="connsiteX329" fmla="*/ 1146524 w 1551403"/>
                <a:gd name="connsiteY329" fmla="*/ 3889248 h 4588716"/>
                <a:gd name="connsiteX330" fmla="*/ 1136142 w 1551403"/>
                <a:gd name="connsiteY330" fmla="*/ 3894058 h 4588716"/>
                <a:gd name="connsiteX331" fmla="*/ 1141905 w 1551403"/>
                <a:gd name="connsiteY331" fmla="*/ 3902878 h 4588716"/>
                <a:gd name="connsiteX332" fmla="*/ 1132418 w 1551403"/>
                <a:gd name="connsiteY332" fmla="*/ 3941798 h 4588716"/>
                <a:gd name="connsiteX333" fmla="*/ 1116940 w 1551403"/>
                <a:gd name="connsiteY333" fmla="*/ 3969925 h 4588716"/>
                <a:gd name="connsiteX334" fmla="*/ 1124683 w 1551403"/>
                <a:gd name="connsiteY334" fmla="*/ 3972515 h 4588716"/>
                <a:gd name="connsiteX335" fmla="*/ 1143172 w 1551403"/>
                <a:gd name="connsiteY335" fmla="*/ 3984336 h 4588716"/>
                <a:gd name="connsiteX336" fmla="*/ 1129475 w 1551403"/>
                <a:gd name="connsiteY336" fmla="*/ 4006920 h 4588716"/>
                <a:gd name="connsiteX337" fmla="*/ 1108005 w 1551403"/>
                <a:gd name="connsiteY337" fmla="*/ 4022074 h 4588716"/>
                <a:gd name="connsiteX338" fmla="*/ 1047321 w 1551403"/>
                <a:gd name="connsiteY338" fmla="*/ 4043544 h 4588716"/>
                <a:gd name="connsiteX339" fmla="*/ 1042483 w 1551403"/>
                <a:gd name="connsiteY339" fmla="*/ 4044144 h 4588716"/>
                <a:gd name="connsiteX340" fmla="*/ 1034520 w 1551403"/>
                <a:gd name="connsiteY340" fmla="*/ 4045087 h 4588716"/>
                <a:gd name="connsiteX341" fmla="*/ 986647 w 1551403"/>
                <a:gd name="connsiteY341" fmla="*/ 4075424 h 4588716"/>
                <a:gd name="connsiteX342" fmla="*/ 974074 w 1551403"/>
                <a:gd name="connsiteY342" fmla="*/ 4074309 h 4588716"/>
                <a:gd name="connsiteX343" fmla="*/ 964806 w 1551403"/>
                <a:gd name="connsiteY343" fmla="*/ 4097589 h 4588716"/>
                <a:gd name="connsiteX344" fmla="*/ 906542 w 1551403"/>
                <a:gd name="connsiteY344" fmla="*/ 4168407 h 4588716"/>
                <a:gd name="connsiteX345" fmla="*/ 913933 w 1551403"/>
                <a:gd name="connsiteY345" fmla="*/ 4185371 h 4588716"/>
                <a:gd name="connsiteX346" fmla="*/ 856498 w 1551403"/>
                <a:gd name="connsiteY346" fmla="*/ 4284755 h 4588716"/>
                <a:gd name="connsiteX347" fmla="*/ 842610 w 1551403"/>
                <a:gd name="connsiteY347" fmla="*/ 4395140 h 4588716"/>
                <a:gd name="connsiteX348" fmla="*/ 783936 w 1551403"/>
                <a:gd name="connsiteY348" fmla="*/ 4462177 h 4588716"/>
                <a:gd name="connsiteX349" fmla="*/ 723833 w 1551403"/>
                <a:gd name="connsiteY349" fmla="*/ 4588716 h 45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551403" h="4588716">
                  <a:moveTo>
                    <a:pt x="31052" y="0"/>
                  </a:moveTo>
                  <a:lnTo>
                    <a:pt x="40691" y="33299"/>
                  </a:lnTo>
                  <a:lnTo>
                    <a:pt x="40091" y="59941"/>
                  </a:lnTo>
                  <a:lnTo>
                    <a:pt x="32690" y="95469"/>
                  </a:lnTo>
                  <a:lnTo>
                    <a:pt x="13306" y="111023"/>
                  </a:lnTo>
                  <a:lnTo>
                    <a:pt x="3820" y="148009"/>
                  </a:lnTo>
                  <a:lnTo>
                    <a:pt x="0" y="171707"/>
                  </a:lnTo>
                  <a:lnTo>
                    <a:pt x="4562" y="195367"/>
                  </a:lnTo>
                  <a:lnTo>
                    <a:pt x="23774" y="184318"/>
                  </a:lnTo>
                  <a:lnTo>
                    <a:pt x="44425" y="177584"/>
                  </a:lnTo>
                  <a:lnTo>
                    <a:pt x="55293" y="169459"/>
                  </a:lnTo>
                  <a:lnTo>
                    <a:pt x="78581" y="148361"/>
                  </a:lnTo>
                  <a:lnTo>
                    <a:pt x="100670" y="143894"/>
                  </a:lnTo>
                  <a:lnTo>
                    <a:pt x="132979" y="143932"/>
                  </a:lnTo>
                  <a:lnTo>
                    <a:pt x="148419" y="171279"/>
                  </a:lnTo>
                  <a:lnTo>
                    <a:pt x="160734" y="176489"/>
                  </a:lnTo>
                  <a:lnTo>
                    <a:pt x="166840" y="190738"/>
                  </a:lnTo>
                  <a:lnTo>
                    <a:pt x="177336" y="190995"/>
                  </a:lnTo>
                  <a:lnTo>
                    <a:pt x="176889" y="170221"/>
                  </a:lnTo>
                  <a:lnTo>
                    <a:pt x="202387" y="170755"/>
                  </a:lnTo>
                  <a:lnTo>
                    <a:pt x="207559" y="231257"/>
                  </a:lnTo>
                  <a:lnTo>
                    <a:pt x="214484" y="264185"/>
                  </a:lnTo>
                  <a:lnTo>
                    <a:pt x="224266" y="274863"/>
                  </a:lnTo>
                  <a:lnTo>
                    <a:pt x="230591" y="281749"/>
                  </a:lnTo>
                  <a:lnTo>
                    <a:pt x="264995" y="299533"/>
                  </a:lnTo>
                  <a:lnTo>
                    <a:pt x="304324" y="332613"/>
                  </a:lnTo>
                  <a:lnTo>
                    <a:pt x="314630" y="347396"/>
                  </a:lnTo>
                  <a:lnTo>
                    <a:pt x="371742" y="429254"/>
                  </a:lnTo>
                  <a:lnTo>
                    <a:pt x="425320" y="414804"/>
                  </a:lnTo>
                  <a:lnTo>
                    <a:pt x="437017" y="411642"/>
                  </a:lnTo>
                  <a:lnTo>
                    <a:pt x="444370" y="416976"/>
                  </a:lnTo>
                  <a:lnTo>
                    <a:pt x="449209" y="422929"/>
                  </a:lnTo>
                  <a:lnTo>
                    <a:pt x="456028" y="424787"/>
                  </a:lnTo>
                  <a:lnTo>
                    <a:pt x="460419" y="425110"/>
                  </a:lnTo>
                  <a:lnTo>
                    <a:pt x="475078" y="434188"/>
                  </a:lnTo>
                  <a:lnTo>
                    <a:pt x="515264" y="440436"/>
                  </a:lnTo>
                  <a:lnTo>
                    <a:pt x="511616" y="443970"/>
                  </a:lnTo>
                  <a:lnTo>
                    <a:pt x="518131" y="451933"/>
                  </a:lnTo>
                  <a:lnTo>
                    <a:pt x="524570" y="453199"/>
                  </a:lnTo>
                  <a:lnTo>
                    <a:pt x="533314" y="448551"/>
                  </a:lnTo>
                  <a:lnTo>
                    <a:pt x="539487" y="458534"/>
                  </a:lnTo>
                  <a:lnTo>
                    <a:pt x="554031" y="460658"/>
                  </a:lnTo>
                  <a:lnTo>
                    <a:pt x="559822" y="460505"/>
                  </a:lnTo>
                  <a:lnTo>
                    <a:pt x="559899" y="462887"/>
                  </a:lnTo>
                  <a:lnTo>
                    <a:pt x="566833" y="456114"/>
                  </a:lnTo>
                  <a:lnTo>
                    <a:pt x="568271" y="452542"/>
                  </a:lnTo>
                  <a:lnTo>
                    <a:pt x="567300" y="434721"/>
                  </a:lnTo>
                  <a:lnTo>
                    <a:pt x="568452" y="418500"/>
                  </a:lnTo>
                  <a:lnTo>
                    <a:pt x="568528" y="411394"/>
                  </a:lnTo>
                  <a:lnTo>
                    <a:pt x="573862" y="403622"/>
                  </a:lnTo>
                  <a:lnTo>
                    <a:pt x="575872" y="403955"/>
                  </a:lnTo>
                  <a:lnTo>
                    <a:pt x="595655" y="397707"/>
                  </a:lnTo>
                  <a:lnTo>
                    <a:pt x="605552" y="397335"/>
                  </a:lnTo>
                  <a:lnTo>
                    <a:pt x="605590" y="395116"/>
                  </a:lnTo>
                  <a:lnTo>
                    <a:pt x="608952" y="393592"/>
                  </a:lnTo>
                  <a:lnTo>
                    <a:pt x="609552" y="402079"/>
                  </a:lnTo>
                  <a:lnTo>
                    <a:pt x="612391" y="402450"/>
                  </a:lnTo>
                  <a:lnTo>
                    <a:pt x="613867" y="407508"/>
                  </a:lnTo>
                  <a:lnTo>
                    <a:pt x="600151" y="438502"/>
                  </a:lnTo>
                  <a:lnTo>
                    <a:pt x="653567" y="427787"/>
                  </a:lnTo>
                  <a:lnTo>
                    <a:pt x="658530" y="448885"/>
                  </a:lnTo>
                  <a:lnTo>
                    <a:pt x="703659" y="439846"/>
                  </a:lnTo>
                  <a:lnTo>
                    <a:pt x="715108" y="499539"/>
                  </a:lnTo>
                  <a:lnTo>
                    <a:pt x="724186" y="502539"/>
                  </a:lnTo>
                  <a:lnTo>
                    <a:pt x="731958" y="500491"/>
                  </a:lnTo>
                  <a:lnTo>
                    <a:pt x="742007" y="534829"/>
                  </a:lnTo>
                  <a:lnTo>
                    <a:pt x="754618" y="553022"/>
                  </a:lnTo>
                  <a:lnTo>
                    <a:pt x="767344" y="564709"/>
                  </a:lnTo>
                  <a:lnTo>
                    <a:pt x="775087" y="581130"/>
                  </a:lnTo>
                  <a:lnTo>
                    <a:pt x="783374" y="585645"/>
                  </a:lnTo>
                  <a:lnTo>
                    <a:pt x="789823" y="594674"/>
                  </a:lnTo>
                  <a:lnTo>
                    <a:pt x="794699" y="607657"/>
                  </a:lnTo>
                  <a:lnTo>
                    <a:pt x="789489" y="613191"/>
                  </a:lnTo>
                  <a:lnTo>
                    <a:pt x="777288" y="645423"/>
                  </a:lnTo>
                  <a:lnTo>
                    <a:pt x="782717" y="673503"/>
                  </a:lnTo>
                  <a:lnTo>
                    <a:pt x="800824" y="687953"/>
                  </a:lnTo>
                  <a:lnTo>
                    <a:pt x="833057" y="689438"/>
                  </a:lnTo>
                  <a:lnTo>
                    <a:pt x="838600" y="695716"/>
                  </a:lnTo>
                  <a:lnTo>
                    <a:pt x="862898" y="685572"/>
                  </a:lnTo>
                  <a:lnTo>
                    <a:pt x="868185" y="684714"/>
                  </a:lnTo>
                  <a:lnTo>
                    <a:pt x="873652" y="681266"/>
                  </a:lnTo>
                  <a:lnTo>
                    <a:pt x="879529" y="687505"/>
                  </a:lnTo>
                  <a:lnTo>
                    <a:pt x="897350" y="678971"/>
                  </a:lnTo>
                  <a:lnTo>
                    <a:pt x="900722" y="667312"/>
                  </a:lnTo>
                  <a:lnTo>
                    <a:pt x="892769" y="658006"/>
                  </a:lnTo>
                  <a:lnTo>
                    <a:pt x="895369" y="643271"/>
                  </a:lnTo>
                  <a:lnTo>
                    <a:pt x="893102" y="641461"/>
                  </a:lnTo>
                  <a:lnTo>
                    <a:pt x="895560" y="628736"/>
                  </a:lnTo>
                  <a:lnTo>
                    <a:pt x="934641" y="584064"/>
                  </a:lnTo>
                  <a:lnTo>
                    <a:pt x="993019" y="581015"/>
                  </a:lnTo>
                  <a:lnTo>
                    <a:pt x="1029110" y="580025"/>
                  </a:lnTo>
                  <a:lnTo>
                    <a:pt x="1040235" y="562137"/>
                  </a:lnTo>
                  <a:lnTo>
                    <a:pt x="1085145" y="533305"/>
                  </a:lnTo>
                  <a:lnTo>
                    <a:pt x="1097985" y="511092"/>
                  </a:lnTo>
                  <a:lnTo>
                    <a:pt x="1188025" y="579949"/>
                  </a:lnTo>
                  <a:lnTo>
                    <a:pt x="1232278" y="573424"/>
                  </a:lnTo>
                  <a:lnTo>
                    <a:pt x="1258586" y="590388"/>
                  </a:lnTo>
                  <a:lnTo>
                    <a:pt x="1275702" y="589407"/>
                  </a:lnTo>
                  <a:lnTo>
                    <a:pt x="1297019" y="591255"/>
                  </a:lnTo>
                  <a:lnTo>
                    <a:pt x="1309135" y="594303"/>
                  </a:lnTo>
                  <a:lnTo>
                    <a:pt x="1314231" y="598161"/>
                  </a:lnTo>
                  <a:lnTo>
                    <a:pt x="1316831" y="595370"/>
                  </a:lnTo>
                  <a:lnTo>
                    <a:pt x="1326433" y="603542"/>
                  </a:lnTo>
                  <a:lnTo>
                    <a:pt x="1344444" y="604247"/>
                  </a:lnTo>
                  <a:lnTo>
                    <a:pt x="1387754" y="634994"/>
                  </a:lnTo>
                  <a:lnTo>
                    <a:pt x="1437313" y="570405"/>
                  </a:lnTo>
                  <a:lnTo>
                    <a:pt x="1551404" y="656530"/>
                  </a:lnTo>
                  <a:lnTo>
                    <a:pt x="1545079" y="685105"/>
                  </a:lnTo>
                  <a:lnTo>
                    <a:pt x="1536335" y="686591"/>
                  </a:lnTo>
                  <a:lnTo>
                    <a:pt x="1534278" y="699802"/>
                  </a:lnTo>
                  <a:lnTo>
                    <a:pt x="1536621" y="727929"/>
                  </a:lnTo>
                  <a:lnTo>
                    <a:pt x="1536021" y="739588"/>
                  </a:lnTo>
                  <a:lnTo>
                    <a:pt x="1536506" y="759371"/>
                  </a:lnTo>
                  <a:lnTo>
                    <a:pt x="1531534" y="760686"/>
                  </a:lnTo>
                  <a:lnTo>
                    <a:pt x="1525619" y="734006"/>
                  </a:lnTo>
                  <a:lnTo>
                    <a:pt x="1515390" y="711498"/>
                  </a:lnTo>
                  <a:lnTo>
                    <a:pt x="1512227" y="679390"/>
                  </a:lnTo>
                  <a:lnTo>
                    <a:pt x="1499988" y="682714"/>
                  </a:lnTo>
                  <a:lnTo>
                    <a:pt x="1498197" y="706193"/>
                  </a:lnTo>
                  <a:lnTo>
                    <a:pt x="1492120" y="746055"/>
                  </a:lnTo>
                  <a:lnTo>
                    <a:pt x="1464812" y="752170"/>
                  </a:lnTo>
                  <a:lnTo>
                    <a:pt x="1459525" y="779354"/>
                  </a:lnTo>
                  <a:lnTo>
                    <a:pt x="1446314" y="786984"/>
                  </a:lnTo>
                  <a:lnTo>
                    <a:pt x="1417330" y="795690"/>
                  </a:lnTo>
                  <a:lnTo>
                    <a:pt x="1390841" y="807187"/>
                  </a:lnTo>
                  <a:lnTo>
                    <a:pt x="1364437" y="819693"/>
                  </a:lnTo>
                  <a:lnTo>
                    <a:pt x="1352979" y="832999"/>
                  </a:lnTo>
                  <a:lnTo>
                    <a:pt x="1351255" y="853812"/>
                  </a:lnTo>
                  <a:lnTo>
                    <a:pt x="1349654" y="872452"/>
                  </a:lnTo>
                  <a:lnTo>
                    <a:pt x="1339015" y="882577"/>
                  </a:lnTo>
                  <a:lnTo>
                    <a:pt x="1359884" y="909256"/>
                  </a:lnTo>
                  <a:lnTo>
                    <a:pt x="1347788" y="913362"/>
                  </a:lnTo>
                  <a:lnTo>
                    <a:pt x="1332519" y="897284"/>
                  </a:lnTo>
                  <a:lnTo>
                    <a:pt x="1316184" y="894159"/>
                  </a:lnTo>
                  <a:lnTo>
                    <a:pt x="1312983" y="901798"/>
                  </a:lnTo>
                  <a:lnTo>
                    <a:pt x="1318974" y="913619"/>
                  </a:lnTo>
                  <a:lnTo>
                    <a:pt x="1340253" y="932050"/>
                  </a:lnTo>
                  <a:lnTo>
                    <a:pt x="1329452" y="946499"/>
                  </a:lnTo>
                  <a:lnTo>
                    <a:pt x="1300839" y="941451"/>
                  </a:lnTo>
                  <a:lnTo>
                    <a:pt x="1300020" y="957129"/>
                  </a:lnTo>
                  <a:lnTo>
                    <a:pt x="1278179" y="977484"/>
                  </a:lnTo>
                  <a:lnTo>
                    <a:pt x="1268578" y="977855"/>
                  </a:lnTo>
                  <a:lnTo>
                    <a:pt x="1253023" y="963044"/>
                  </a:lnTo>
                  <a:lnTo>
                    <a:pt x="1246737" y="964521"/>
                  </a:lnTo>
                  <a:lnTo>
                    <a:pt x="1240079" y="974865"/>
                  </a:lnTo>
                  <a:lnTo>
                    <a:pt x="1239746" y="982580"/>
                  </a:lnTo>
                  <a:lnTo>
                    <a:pt x="1247146" y="993296"/>
                  </a:lnTo>
                  <a:lnTo>
                    <a:pt x="1256005" y="1016622"/>
                  </a:lnTo>
                  <a:lnTo>
                    <a:pt x="1262177" y="1035672"/>
                  </a:lnTo>
                  <a:lnTo>
                    <a:pt x="1264672" y="1043378"/>
                  </a:lnTo>
                  <a:lnTo>
                    <a:pt x="1261634" y="1076059"/>
                  </a:lnTo>
                  <a:lnTo>
                    <a:pt x="1275588" y="1112101"/>
                  </a:lnTo>
                  <a:lnTo>
                    <a:pt x="1273988" y="1133789"/>
                  </a:lnTo>
                  <a:lnTo>
                    <a:pt x="1261882" y="1130837"/>
                  </a:lnTo>
                  <a:lnTo>
                    <a:pt x="1258157" y="1109367"/>
                  </a:lnTo>
                  <a:lnTo>
                    <a:pt x="1249747" y="1093289"/>
                  </a:lnTo>
                  <a:lnTo>
                    <a:pt x="1236117" y="1099442"/>
                  </a:lnTo>
                  <a:lnTo>
                    <a:pt x="1224334" y="1112653"/>
                  </a:lnTo>
                  <a:lnTo>
                    <a:pt x="1211523" y="1129208"/>
                  </a:lnTo>
                  <a:lnTo>
                    <a:pt x="1201788" y="1139333"/>
                  </a:lnTo>
                  <a:lnTo>
                    <a:pt x="1194854" y="1155097"/>
                  </a:lnTo>
                  <a:lnTo>
                    <a:pt x="1187463" y="1177681"/>
                  </a:lnTo>
                  <a:lnTo>
                    <a:pt x="1177528" y="1197959"/>
                  </a:lnTo>
                  <a:lnTo>
                    <a:pt x="1167470" y="1200960"/>
                  </a:lnTo>
                  <a:lnTo>
                    <a:pt x="1121978" y="1185815"/>
                  </a:lnTo>
                  <a:lnTo>
                    <a:pt x="1112787" y="1204341"/>
                  </a:lnTo>
                  <a:lnTo>
                    <a:pt x="1083878" y="1197197"/>
                  </a:lnTo>
                  <a:lnTo>
                    <a:pt x="1079078" y="1195511"/>
                  </a:lnTo>
                  <a:lnTo>
                    <a:pt x="1073906" y="1209961"/>
                  </a:lnTo>
                  <a:lnTo>
                    <a:pt x="1068686" y="1210580"/>
                  </a:lnTo>
                  <a:lnTo>
                    <a:pt x="1063676" y="1214438"/>
                  </a:lnTo>
                  <a:lnTo>
                    <a:pt x="1058342" y="1221953"/>
                  </a:lnTo>
                  <a:lnTo>
                    <a:pt x="1053170" y="1223439"/>
                  </a:lnTo>
                  <a:lnTo>
                    <a:pt x="1045207" y="1220648"/>
                  </a:lnTo>
                  <a:lnTo>
                    <a:pt x="1039101" y="1236374"/>
                  </a:lnTo>
                  <a:lnTo>
                    <a:pt x="1050522" y="1240727"/>
                  </a:lnTo>
                  <a:lnTo>
                    <a:pt x="1043159" y="1259653"/>
                  </a:lnTo>
                  <a:lnTo>
                    <a:pt x="1071143" y="1269883"/>
                  </a:lnTo>
                  <a:lnTo>
                    <a:pt x="1066791" y="1278217"/>
                  </a:lnTo>
                  <a:lnTo>
                    <a:pt x="1071391" y="1288561"/>
                  </a:lnTo>
                  <a:lnTo>
                    <a:pt x="1066591" y="1296686"/>
                  </a:lnTo>
                  <a:lnTo>
                    <a:pt x="1059818" y="1315450"/>
                  </a:lnTo>
                  <a:lnTo>
                    <a:pt x="1045902" y="1325185"/>
                  </a:lnTo>
                  <a:lnTo>
                    <a:pt x="1058666" y="1339996"/>
                  </a:lnTo>
                  <a:lnTo>
                    <a:pt x="1042035" y="1345873"/>
                  </a:lnTo>
                  <a:lnTo>
                    <a:pt x="1044378" y="1361142"/>
                  </a:lnTo>
                  <a:lnTo>
                    <a:pt x="1031319" y="1394393"/>
                  </a:lnTo>
                  <a:lnTo>
                    <a:pt x="1028786" y="1412824"/>
                  </a:lnTo>
                  <a:lnTo>
                    <a:pt x="1022537" y="1458811"/>
                  </a:lnTo>
                  <a:lnTo>
                    <a:pt x="1009774" y="1483852"/>
                  </a:lnTo>
                  <a:lnTo>
                    <a:pt x="1018299" y="1502978"/>
                  </a:lnTo>
                  <a:lnTo>
                    <a:pt x="1000563" y="1517837"/>
                  </a:lnTo>
                  <a:lnTo>
                    <a:pt x="1006516" y="1542021"/>
                  </a:lnTo>
                  <a:lnTo>
                    <a:pt x="993048" y="1549737"/>
                  </a:lnTo>
                  <a:lnTo>
                    <a:pt x="998553" y="1570463"/>
                  </a:lnTo>
                  <a:lnTo>
                    <a:pt x="985085" y="1580359"/>
                  </a:lnTo>
                  <a:lnTo>
                    <a:pt x="990448" y="1595247"/>
                  </a:lnTo>
                  <a:lnTo>
                    <a:pt x="980637" y="1608668"/>
                  </a:lnTo>
                  <a:lnTo>
                    <a:pt x="976465" y="1868843"/>
                  </a:lnTo>
                  <a:lnTo>
                    <a:pt x="976875" y="1906743"/>
                  </a:lnTo>
                  <a:lnTo>
                    <a:pt x="977694" y="1982781"/>
                  </a:lnTo>
                  <a:lnTo>
                    <a:pt x="973045" y="2054438"/>
                  </a:lnTo>
                  <a:lnTo>
                    <a:pt x="967464" y="2054809"/>
                  </a:lnTo>
                  <a:lnTo>
                    <a:pt x="979456" y="2064334"/>
                  </a:lnTo>
                  <a:lnTo>
                    <a:pt x="978922" y="2072745"/>
                  </a:lnTo>
                  <a:lnTo>
                    <a:pt x="976170" y="2083870"/>
                  </a:lnTo>
                  <a:lnTo>
                    <a:pt x="967092" y="2089528"/>
                  </a:lnTo>
                  <a:lnTo>
                    <a:pt x="960577" y="2092109"/>
                  </a:lnTo>
                  <a:lnTo>
                    <a:pt x="953281" y="2090957"/>
                  </a:lnTo>
                  <a:lnTo>
                    <a:pt x="952538" y="2089728"/>
                  </a:lnTo>
                  <a:lnTo>
                    <a:pt x="945985" y="2085413"/>
                  </a:lnTo>
                  <a:lnTo>
                    <a:pt x="944718" y="2085251"/>
                  </a:lnTo>
                  <a:lnTo>
                    <a:pt x="943899" y="2087042"/>
                  </a:lnTo>
                  <a:lnTo>
                    <a:pt x="938727" y="2087490"/>
                  </a:lnTo>
                  <a:lnTo>
                    <a:pt x="920906" y="2086147"/>
                  </a:lnTo>
                  <a:lnTo>
                    <a:pt x="918229" y="2085156"/>
                  </a:lnTo>
                  <a:lnTo>
                    <a:pt x="916296" y="2079012"/>
                  </a:lnTo>
                  <a:lnTo>
                    <a:pt x="921144" y="2079460"/>
                  </a:lnTo>
                  <a:lnTo>
                    <a:pt x="904313" y="2070421"/>
                  </a:lnTo>
                  <a:lnTo>
                    <a:pt x="888425" y="2072764"/>
                  </a:lnTo>
                  <a:lnTo>
                    <a:pt x="858412" y="2062715"/>
                  </a:lnTo>
                  <a:lnTo>
                    <a:pt x="849259" y="2066201"/>
                  </a:lnTo>
                  <a:lnTo>
                    <a:pt x="837914" y="2083365"/>
                  </a:lnTo>
                  <a:lnTo>
                    <a:pt x="829732" y="2095719"/>
                  </a:lnTo>
                  <a:lnTo>
                    <a:pt x="783050" y="2111683"/>
                  </a:lnTo>
                  <a:lnTo>
                    <a:pt x="780221" y="2112674"/>
                  </a:lnTo>
                  <a:lnTo>
                    <a:pt x="734720" y="2107292"/>
                  </a:lnTo>
                  <a:lnTo>
                    <a:pt x="723024" y="2111026"/>
                  </a:lnTo>
                  <a:lnTo>
                    <a:pt x="712308" y="2124723"/>
                  </a:lnTo>
                  <a:lnTo>
                    <a:pt x="707917" y="2136705"/>
                  </a:lnTo>
                  <a:lnTo>
                    <a:pt x="688867" y="2205723"/>
                  </a:lnTo>
                  <a:lnTo>
                    <a:pt x="676027" y="2220011"/>
                  </a:lnTo>
                  <a:lnTo>
                    <a:pt x="654749" y="2236756"/>
                  </a:lnTo>
                  <a:lnTo>
                    <a:pt x="666369" y="2291744"/>
                  </a:lnTo>
                  <a:lnTo>
                    <a:pt x="678647" y="2349999"/>
                  </a:lnTo>
                  <a:lnTo>
                    <a:pt x="692772" y="2395042"/>
                  </a:lnTo>
                  <a:lnTo>
                    <a:pt x="684733" y="2424360"/>
                  </a:lnTo>
                  <a:lnTo>
                    <a:pt x="681752" y="2442743"/>
                  </a:lnTo>
                  <a:lnTo>
                    <a:pt x="681152" y="2444515"/>
                  </a:lnTo>
                  <a:lnTo>
                    <a:pt x="666826" y="2485654"/>
                  </a:lnTo>
                  <a:lnTo>
                    <a:pt x="666121" y="2489673"/>
                  </a:lnTo>
                  <a:lnTo>
                    <a:pt x="662921" y="2507494"/>
                  </a:lnTo>
                  <a:lnTo>
                    <a:pt x="655930" y="2530488"/>
                  </a:lnTo>
                  <a:lnTo>
                    <a:pt x="654739" y="2535850"/>
                  </a:lnTo>
                  <a:lnTo>
                    <a:pt x="659625" y="2591515"/>
                  </a:lnTo>
                  <a:lnTo>
                    <a:pt x="663816" y="2610774"/>
                  </a:lnTo>
                  <a:lnTo>
                    <a:pt x="668426" y="2676630"/>
                  </a:lnTo>
                  <a:lnTo>
                    <a:pt x="668684" y="2680126"/>
                  </a:lnTo>
                  <a:lnTo>
                    <a:pt x="668798" y="2681802"/>
                  </a:lnTo>
                  <a:lnTo>
                    <a:pt x="666455" y="2719169"/>
                  </a:lnTo>
                  <a:lnTo>
                    <a:pt x="729358" y="2736571"/>
                  </a:lnTo>
                  <a:lnTo>
                    <a:pt x="730768" y="2745153"/>
                  </a:lnTo>
                  <a:lnTo>
                    <a:pt x="749970" y="2750287"/>
                  </a:lnTo>
                  <a:lnTo>
                    <a:pt x="766115" y="2741752"/>
                  </a:lnTo>
                  <a:lnTo>
                    <a:pt x="789108" y="2742276"/>
                  </a:lnTo>
                  <a:lnTo>
                    <a:pt x="825389" y="2762888"/>
                  </a:lnTo>
                  <a:lnTo>
                    <a:pt x="845553" y="2768394"/>
                  </a:lnTo>
                  <a:lnTo>
                    <a:pt x="866280" y="2778776"/>
                  </a:lnTo>
                  <a:lnTo>
                    <a:pt x="891207" y="2799141"/>
                  </a:lnTo>
                  <a:lnTo>
                    <a:pt x="892521" y="2843603"/>
                  </a:lnTo>
                  <a:lnTo>
                    <a:pt x="904913" y="2864291"/>
                  </a:lnTo>
                  <a:lnTo>
                    <a:pt x="928192" y="2881294"/>
                  </a:lnTo>
                  <a:lnTo>
                    <a:pt x="933250" y="2892371"/>
                  </a:lnTo>
                  <a:lnTo>
                    <a:pt x="938794" y="2913850"/>
                  </a:lnTo>
                  <a:lnTo>
                    <a:pt x="956320" y="2933843"/>
                  </a:lnTo>
                  <a:lnTo>
                    <a:pt x="979884" y="2946778"/>
                  </a:lnTo>
                  <a:lnTo>
                    <a:pt x="995067" y="2942339"/>
                  </a:lnTo>
                  <a:lnTo>
                    <a:pt x="1010622" y="2954912"/>
                  </a:lnTo>
                  <a:lnTo>
                    <a:pt x="1022956" y="2963009"/>
                  </a:lnTo>
                  <a:lnTo>
                    <a:pt x="1040740" y="2964123"/>
                  </a:lnTo>
                  <a:lnTo>
                    <a:pt x="1052941" y="2970038"/>
                  </a:lnTo>
                  <a:lnTo>
                    <a:pt x="1065133" y="2970409"/>
                  </a:lnTo>
                  <a:lnTo>
                    <a:pt x="1065133" y="2978172"/>
                  </a:lnTo>
                  <a:lnTo>
                    <a:pt x="1067600" y="2987402"/>
                  </a:lnTo>
                  <a:lnTo>
                    <a:pt x="1083897" y="3000832"/>
                  </a:lnTo>
                  <a:lnTo>
                    <a:pt x="1099976" y="3009500"/>
                  </a:lnTo>
                  <a:lnTo>
                    <a:pt x="1101204" y="3022673"/>
                  </a:lnTo>
                  <a:lnTo>
                    <a:pt x="1101281" y="3043656"/>
                  </a:lnTo>
                  <a:lnTo>
                    <a:pt x="1121645" y="3042914"/>
                  </a:lnTo>
                  <a:lnTo>
                    <a:pt x="1136085" y="3034780"/>
                  </a:lnTo>
                  <a:lnTo>
                    <a:pt x="1152868" y="3049963"/>
                  </a:lnTo>
                  <a:lnTo>
                    <a:pt x="1174594" y="3034037"/>
                  </a:lnTo>
                  <a:lnTo>
                    <a:pt x="1181995" y="3025902"/>
                  </a:lnTo>
                  <a:lnTo>
                    <a:pt x="1201712" y="3029636"/>
                  </a:lnTo>
                  <a:lnTo>
                    <a:pt x="1207132" y="3037027"/>
                  </a:lnTo>
                  <a:lnTo>
                    <a:pt x="1226753" y="3042943"/>
                  </a:lnTo>
                  <a:lnTo>
                    <a:pt x="1241565" y="3042943"/>
                  </a:lnTo>
                  <a:lnTo>
                    <a:pt x="1263777" y="3031484"/>
                  </a:lnTo>
                  <a:lnTo>
                    <a:pt x="1287066" y="3040723"/>
                  </a:lnTo>
                  <a:lnTo>
                    <a:pt x="1280036" y="3079976"/>
                  </a:lnTo>
                  <a:lnTo>
                    <a:pt x="1306830" y="3115495"/>
                  </a:lnTo>
                  <a:lnTo>
                    <a:pt x="1302639" y="3131753"/>
                  </a:lnTo>
                  <a:lnTo>
                    <a:pt x="1312278" y="3144698"/>
                  </a:lnTo>
                  <a:lnTo>
                    <a:pt x="1310421" y="3185779"/>
                  </a:lnTo>
                  <a:lnTo>
                    <a:pt x="1299458" y="3197266"/>
                  </a:lnTo>
                  <a:lnTo>
                    <a:pt x="1294286" y="3217631"/>
                  </a:lnTo>
                  <a:lnTo>
                    <a:pt x="1278360" y="3239843"/>
                  </a:lnTo>
                  <a:lnTo>
                    <a:pt x="1292685" y="3267923"/>
                  </a:lnTo>
                  <a:lnTo>
                    <a:pt x="1297229" y="3301632"/>
                  </a:lnTo>
                  <a:lnTo>
                    <a:pt x="1276502" y="3319377"/>
                  </a:lnTo>
                  <a:lnTo>
                    <a:pt x="1274683" y="3350448"/>
                  </a:lnTo>
                  <a:lnTo>
                    <a:pt x="1278217" y="3368926"/>
                  </a:lnTo>
                  <a:lnTo>
                    <a:pt x="1302772" y="3383785"/>
                  </a:lnTo>
                  <a:lnTo>
                    <a:pt x="1302068" y="3417084"/>
                  </a:lnTo>
                  <a:lnTo>
                    <a:pt x="1303515" y="3453337"/>
                  </a:lnTo>
                  <a:lnTo>
                    <a:pt x="1295029" y="3476949"/>
                  </a:lnTo>
                  <a:lnTo>
                    <a:pt x="1277903" y="3478101"/>
                  </a:lnTo>
                  <a:lnTo>
                    <a:pt x="1255328" y="3485864"/>
                  </a:lnTo>
                  <a:lnTo>
                    <a:pt x="1231802" y="3503152"/>
                  </a:lnTo>
                  <a:lnTo>
                    <a:pt x="1199912" y="3505124"/>
                  </a:lnTo>
                  <a:lnTo>
                    <a:pt x="1171042" y="3532508"/>
                  </a:lnTo>
                  <a:lnTo>
                    <a:pt x="1147801" y="3566875"/>
                  </a:lnTo>
                  <a:lnTo>
                    <a:pt x="1161679" y="3585334"/>
                  </a:lnTo>
                  <a:lnTo>
                    <a:pt x="1145943" y="3610499"/>
                  </a:lnTo>
                  <a:lnTo>
                    <a:pt x="1161793" y="3623186"/>
                  </a:lnTo>
                  <a:lnTo>
                    <a:pt x="1156992" y="3637998"/>
                  </a:lnTo>
                  <a:lnTo>
                    <a:pt x="1165517" y="3653886"/>
                  </a:lnTo>
                  <a:lnTo>
                    <a:pt x="1154649" y="3662010"/>
                  </a:lnTo>
                  <a:lnTo>
                    <a:pt x="1120788" y="3668582"/>
                  </a:lnTo>
                  <a:lnTo>
                    <a:pt x="1131694" y="3685709"/>
                  </a:lnTo>
                  <a:lnTo>
                    <a:pt x="1130208" y="3704949"/>
                  </a:lnTo>
                  <a:lnTo>
                    <a:pt x="1139485" y="3719770"/>
                  </a:lnTo>
                  <a:lnTo>
                    <a:pt x="1151096" y="3777901"/>
                  </a:lnTo>
                  <a:lnTo>
                    <a:pt x="1151915" y="3786569"/>
                  </a:lnTo>
                  <a:lnTo>
                    <a:pt x="1162222" y="3804094"/>
                  </a:lnTo>
                  <a:lnTo>
                    <a:pt x="1163412" y="3826974"/>
                  </a:lnTo>
                  <a:lnTo>
                    <a:pt x="1166613" y="3842280"/>
                  </a:lnTo>
                  <a:lnTo>
                    <a:pt x="1158840" y="3853368"/>
                  </a:lnTo>
                  <a:lnTo>
                    <a:pt x="1156868" y="3869626"/>
                  </a:lnTo>
                  <a:lnTo>
                    <a:pt x="1146524" y="3889248"/>
                  </a:lnTo>
                  <a:lnTo>
                    <a:pt x="1136142" y="3894058"/>
                  </a:lnTo>
                  <a:lnTo>
                    <a:pt x="1141905" y="3902878"/>
                  </a:lnTo>
                  <a:lnTo>
                    <a:pt x="1132418" y="3941798"/>
                  </a:lnTo>
                  <a:lnTo>
                    <a:pt x="1116940" y="3969925"/>
                  </a:lnTo>
                  <a:lnTo>
                    <a:pt x="1124683" y="3972515"/>
                  </a:lnTo>
                  <a:lnTo>
                    <a:pt x="1143172" y="3984336"/>
                  </a:lnTo>
                  <a:lnTo>
                    <a:pt x="1129475" y="4006920"/>
                  </a:lnTo>
                  <a:lnTo>
                    <a:pt x="1108005" y="4022074"/>
                  </a:lnTo>
                  <a:lnTo>
                    <a:pt x="1047321" y="4043544"/>
                  </a:lnTo>
                  <a:lnTo>
                    <a:pt x="1042483" y="4044144"/>
                  </a:lnTo>
                  <a:lnTo>
                    <a:pt x="1034520" y="4045087"/>
                  </a:lnTo>
                  <a:lnTo>
                    <a:pt x="986647" y="4075424"/>
                  </a:lnTo>
                  <a:lnTo>
                    <a:pt x="974074" y="4074309"/>
                  </a:lnTo>
                  <a:lnTo>
                    <a:pt x="964806" y="4097589"/>
                  </a:lnTo>
                  <a:lnTo>
                    <a:pt x="906542" y="4168407"/>
                  </a:lnTo>
                  <a:lnTo>
                    <a:pt x="913933" y="4185371"/>
                  </a:lnTo>
                  <a:lnTo>
                    <a:pt x="856498" y="4284755"/>
                  </a:lnTo>
                  <a:lnTo>
                    <a:pt x="842610" y="4395140"/>
                  </a:lnTo>
                  <a:lnTo>
                    <a:pt x="783936" y="4462177"/>
                  </a:lnTo>
                  <a:lnTo>
                    <a:pt x="723833" y="458871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8" name="그래픽 2">
              <a:extLst>
                <a:ext uri="{FF2B5EF4-FFF2-40B4-BE49-F238E27FC236}">
                  <a16:creationId xmlns:a16="http://schemas.microsoft.com/office/drawing/2014/main" id="{6F7B0BA6-FEDC-7258-7270-D7F182658D4C}"/>
                </a:ext>
              </a:extLst>
            </p:cNvPr>
            <p:cNvSpPr/>
            <p:nvPr/>
          </p:nvSpPr>
          <p:spPr>
            <a:xfrm>
              <a:off x="2003841" y="2513161"/>
              <a:ext cx="1950967" cy="1156211"/>
            </a:xfrm>
            <a:custGeom>
              <a:avLst/>
              <a:gdLst>
                <a:gd name="connsiteX0" fmla="*/ 1950968 w 1950967"/>
                <a:gd name="connsiteY0" fmla="*/ 526999 h 1156211"/>
                <a:gd name="connsiteX1" fmla="*/ 1945053 w 1950967"/>
                <a:gd name="connsiteY1" fmla="*/ 545059 h 1156211"/>
                <a:gd name="connsiteX2" fmla="*/ 1934670 w 1950967"/>
                <a:gd name="connsiteY2" fmla="*/ 585502 h 1156211"/>
                <a:gd name="connsiteX3" fmla="*/ 1930975 w 1950967"/>
                <a:gd name="connsiteY3" fmla="*/ 594360 h 1156211"/>
                <a:gd name="connsiteX4" fmla="*/ 1898418 w 1950967"/>
                <a:gd name="connsiteY4" fmla="*/ 602494 h 1156211"/>
                <a:gd name="connsiteX5" fmla="*/ 1879159 w 1950967"/>
                <a:gd name="connsiteY5" fmla="*/ 612886 h 1156211"/>
                <a:gd name="connsiteX6" fmla="*/ 1843650 w 1950967"/>
                <a:gd name="connsiteY6" fmla="*/ 626193 h 1156211"/>
                <a:gd name="connsiteX7" fmla="*/ 1817713 w 1950967"/>
                <a:gd name="connsiteY7" fmla="*/ 631365 h 1156211"/>
                <a:gd name="connsiteX8" fmla="*/ 1765916 w 1950967"/>
                <a:gd name="connsiteY8" fmla="*/ 643928 h 1156211"/>
                <a:gd name="connsiteX9" fmla="*/ 1737055 w 1950967"/>
                <a:gd name="connsiteY9" fmla="*/ 651643 h 1156211"/>
                <a:gd name="connsiteX10" fmla="*/ 1689678 w 1950967"/>
                <a:gd name="connsiteY10" fmla="*/ 665721 h 1156211"/>
                <a:gd name="connsiteX11" fmla="*/ 1671199 w 1950967"/>
                <a:gd name="connsiteY11" fmla="*/ 673856 h 1156211"/>
                <a:gd name="connsiteX12" fmla="*/ 1626775 w 1950967"/>
                <a:gd name="connsiteY12" fmla="*/ 687610 h 1156211"/>
                <a:gd name="connsiteX13" fmla="*/ 1566091 w 1950967"/>
                <a:gd name="connsiteY13" fmla="*/ 704612 h 1156211"/>
                <a:gd name="connsiteX14" fmla="*/ 1543136 w 1950967"/>
                <a:gd name="connsiteY14" fmla="*/ 711270 h 1156211"/>
                <a:gd name="connsiteX15" fmla="*/ 1502436 w 1950967"/>
                <a:gd name="connsiteY15" fmla="*/ 714994 h 1156211"/>
                <a:gd name="connsiteX16" fmla="*/ 1471365 w 1950967"/>
                <a:gd name="connsiteY16" fmla="*/ 689058 h 1156211"/>
                <a:gd name="connsiteX17" fmla="*/ 1441761 w 1950967"/>
                <a:gd name="connsiteY17" fmla="*/ 660225 h 1156211"/>
                <a:gd name="connsiteX18" fmla="*/ 1341863 w 1950967"/>
                <a:gd name="connsiteY18" fmla="*/ 585473 h 1156211"/>
                <a:gd name="connsiteX19" fmla="*/ 1295991 w 1950967"/>
                <a:gd name="connsiteY19" fmla="*/ 558089 h 1156211"/>
                <a:gd name="connsiteX20" fmla="*/ 1231583 w 1950967"/>
                <a:gd name="connsiteY20" fmla="*/ 527723 h 1156211"/>
                <a:gd name="connsiteX21" fmla="*/ 1220981 w 1950967"/>
                <a:gd name="connsiteY21" fmla="*/ 491471 h 1156211"/>
                <a:gd name="connsiteX22" fmla="*/ 1190149 w 1950967"/>
                <a:gd name="connsiteY22" fmla="*/ 467039 h 1156211"/>
                <a:gd name="connsiteX23" fmla="*/ 1157783 w 1950967"/>
                <a:gd name="connsiteY23" fmla="*/ 472249 h 1156211"/>
                <a:gd name="connsiteX24" fmla="*/ 1142829 w 1950967"/>
                <a:gd name="connsiteY24" fmla="*/ 459029 h 1156211"/>
                <a:gd name="connsiteX25" fmla="*/ 1126122 w 1950967"/>
                <a:gd name="connsiteY25" fmla="*/ 444294 h 1156211"/>
                <a:gd name="connsiteX26" fmla="*/ 1120426 w 1950967"/>
                <a:gd name="connsiteY26" fmla="*/ 410213 h 1156211"/>
                <a:gd name="connsiteX27" fmla="*/ 1102814 w 1950967"/>
                <a:gd name="connsiteY27" fmla="*/ 398936 h 1156211"/>
                <a:gd name="connsiteX28" fmla="*/ 1075430 w 1950967"/>
                <a:gd name="connsiteY28" fmla="*/ 369322 h 1156211"/>
                <a:gd name="connsiteX29" fmla="*/ 1049531 w 1950967"/>
                <a:gd name="connsiteY29" fmla="*/ 349339 h 1156211"/>
                <a:gd name="connsiteX30" fmla="*/ 1033234 w 1950967"/>
                <a:gd name="connsiteY30" fmla="*/ 327127 h 1156211"/>
                <a:gd name="connsiteX31" fmla="*/ 947766 w 1950967"/>
                <a:gd name="connsiteY31" fmla="*/ 262271 h 1156211"/>
                <a:gd name="connsiteX32" fmla="*/ 891883 w 1950967"/>
                <a:gd name="connsiteY32" fmla="*/ 219818 h 1156211"/>
                <a:gd name="connsiteX33" fmla="*/ 795661 w 1950967"/>
                <a:gd name="connsiteY33" fmla="*/ 105108 h 1156211"/>
                <a:gd name="connsiteX34" fmla="*/ 763057 w 1950967"/>
                <a:gd name="connsiteY34" fmla="*/ 48111 h 1156211"/>
                <a:gd name="connsiteX35" fmla="*/ 741588 w 1950967"/>
                <a:gd name="connsiteY35" fmla="*/ 14068 h 1156211"/>
                <a:gd name="connsiteX36" fmla="*/ 731987 w 1950967"/>
                <a:gd name="connsiteY36" fmla="*/ 0 h 1156211"/>
                <a:gd name="connsiteX37" fmla="*/ 703859 w 1950967"/>
                <a:gd name="connsiteY37" fmla="*/ 2219 h 1156211"/>
                <a:gd name="connsiteX38" fmla="*/ 678704 w 1950967"/>
                <a:gd name="connsiteY38" fmla="*/ 15535 h 1156211"/>
                <a:gd name="connsiteX39" fmla="*/ 663159 w 1950967"/>
                <a:gd name="connsiteY39" fmla="*/ 26660 h 1156211"/>
                <a:gd name="connsiteX40" fmla="*/ 623049 w 1950967"/>
                <a:gd name="connsiteY40" fmla="*/ 59703 h 1156211"/>
                <a:gd name="connsiteX41" fmla="*/ 621935 w 1950967"/>
                <a:gd name="connsiteY41" fmla="*/ 64684 h 1156211"/>
                <a:gd name="connsiteX42" fmla="*/ 617382 w 1950967"/>
                <a:gd name="connsiteY42" fmla="*/ 71333 h 1156211"/>
                <a:gd name="connsiteX43" fmla="*/ 616820 w 1950967"/>
                <a:gd name="connsiteY43" fmla="*/ 75905 h 1156211"/>
                <a:gd name="connsiteX44" fmla="*/ 617268 w 1950967"/>
                <a:gd name="connsiteY44" fmla="*/ 82267 h 1156211"/>
                <a:gd name="connsiteX45" fmla="*/ 620249 w 1950967"/>
                <a:gd name="connsiteY45" fmla="*/ 89859 h 1156211"/>
                <a:gd name="connsiteX46" fmla="*/ 622297 w 1950967"/>
                <a:gd name="connsiteY46" fmla="*/ 96145 h 1156211"/>
                <a:gd name="connsiteX47" fmla="*/ 623783 w 1950967"/>
                <a:gd name="connsiteY47" fmla="*/ 105861 h 1156211"/>
                <a:gd name="connsiteX48" fmla="*/ 623583 w 1950967"/>
                <a:gd name="connsiteY48" fmla="*/ 108909 h 1156211"/>
                <a:gd name="connsiteX49" fmla="*/ 622649 w 1950967"/>
                <a:gd name="connsiteY49" fmla="*/ 111138 h 1156211"/>
                <a:gd name="connsiteX50" fmla="*/ 620859 w 1950967"/>
                <a:gd name="connsiteY50" fmla="*/ 112328 h 1156211"/>
                <a:gd name="connsiteX51" fmla="*/ 615534 w 1950967"/>
                <a:gd name="connsiteY51" fmla="*/ 114319 h 1156211"/>
                <a:gd name="connsiteX52" fmla="*/ 608676 w 1950967"/>
                <a:gd name="connsiteY52" fmla="*/ 114843 h 1156211"/>
                <a:gd name="connsiteX53" fmla="*/ 601456 w 1950967"/>
                <a:gd name="connsiteY53" fmla="*/ 116329 h 1156211"/>
                <a:gd name="connsiteX54" fmla="*/ 595093 w 1950967"/>
                <a:gd name="connsiteY54" fmla="*/ 119605 h 1156211"/>
                <a:gd name="connsiteX55" fmla="*/ 589550 w 1950967"/>
                <a:gd name="connsiteY55" fmla="*/ 122139 h 1156211"/>
                <a:gd name="connsiteX56" fmla="*/ 586273 w 1950967"/>
                <a:gd name="connsiteY56" fmla="*/ 124558 h 1156211"/>
                <a:gd name="connsiteX57" fmla="*/ 584892 w 1950967"/>
                <a:gd name="connsiteY57" fmla="*/ 126320 h 1156211"/>
                <a:gd name="connsiteX58" fmla="*/ 582511 w 1950967"/>
                <a:gd name="connsiteY58" fmla="*/ 129302 h 1156211"/>
                <a:gd name="connsiteX59" fmla="*/ 579596 w 1950967"/>
                <a:gd name="connsiteY59" fmla="*/ 133474 h 1156211"/>
                <a:gd name="connsiteX60" fmla="*/ 577415 w 1950967"/>
                <a:gd name="connsiteY60" fmla="*/ 140398 h 1156211"/>
                <a:gd name="connsiteX61" fmla="*/ 572319 w 1950967"/>
                <a:gd name="connsiteY61" fmla="*/ 157639 h 1156211"/>
                <a:gd name="connsiteX62" fmla="*/ 569004 w 1950967"/>
                <a:gd name="connsiteY62" fmla="*/ 167612 h 1156211"/>
                <a:gd name="connsiteX63" fmla="*/ 568138 w 1950967"/>
                <a:gd name="connsiteY63" fmla="*/ 171393 h 1156211"/>
                <a:gd name="connsiteX64" fmla="*/ 567766 w 1950967"/>
                <a:gd name="connsiteY64" fmla="*/ 178422 h 1156211"/>
                <a:gd name="connsiteX65" fmla="*/ 569176 w 1950967"/>
                <a:gd name="connsiteY65" fmla="*/ 200073 h 1156211"/>
                <a:gd name="connsiteX66" fmla="*/ 570557 w 1950967"/>
                <a:gd name="connsiteY66" fmla="*/ 206359 h 1156211"/>
                <a:gd name="connsiteX67" fmla="*/ 574624 w 1950967"/>
                <a:gd name="connsiteY67" fmla="*/ 221342 h 1156211"/>
                <a:gd name="connsiteX68" fmla="*/ 581273 w 1950967"/>
                <a:gd name="connsiteY68" fmla="*/ 240201 h 1156211"/>
                <a:gd name="connsiteX69" fmla="*/ 589531 w 1950967"/>
                <a:gd name="connsiteY69" fmla="*/ 260366 h 1156211"/>
                <a:gd name="connsiteX70" fmla="*/ 597827 w 1950967"/>
                <a:gd name="connsiteY70" fmla="*/ 277406 h 1156211"/>
                <a:gd name="connsiteX71" fmla="*/ 605971 w 1950967"/>
                <a:gd name="connsiteY71" fmla="*/ 291198 h 1156211"/>
                <a:gd name="connsiteX72" fmla="*/ 610400 w 1950967"/>
                <a:gd name="connsiteY72" fmla="*/ 295923 h 1156211"/>
                <a:gd name="connsiteX73" fmla="*/ 613639 w 1950967"/>
                <a:gd name="connsiteY73" fmla="*/ 319211 h 1156211"/>
                <a:gd name="connsiteX74" fmla="*/ 611848 w 1950967"/>
                <a:gd name="connsiteY74" fmla="*/ 334432 h 1156211"/>
                <a:gd name="connsiteX75" fmla="*/ 613200 w 1950967"/>
                <a:gd name="connsiteY75" fmla="*/ 353235 h 1156211"/>
                <a:gd name="connsiteX76" fmla="*/ 615734 w 1950967"/>
                <a:gd name="connsiteY76" fmla="*/ 370389 h 1156211"/>
                <a:gd name="connsiteX77" fmla="*/ 616363 w 1950967"/>
                <a:gd name="connsiteY77" fmla="*/ 382372 h 1156211"/>
                <a:gd name="connsiteX78" fmla="*/ 615620 w 1950967"/>
                <a:gd name="connsiteY78" fmla="*/ 392192 h 1156211"/>
                <a:gd name="connsiteX79" fmla="*/ 611638 w 1950967"/>
                <a:gd name="connsiteY79" fmla="*/ 401307 h 1156211"/>
                <a:gd name="connsiteX80" fmla="*/ 613820 w 1950967"/>
                <a:gd name="connsiteY80" fmla="*/ 420243 h 1156211"/>
                <a:gd name="connsiteX81" fmla="*/ 612267 w 1950967"/>
                <a:gd name="connsiteY81" fmla="*/ 425939 h 1156211"/>
                <a:gd name="connsiteX82" fmla="*/ 612553 w 1950967"/>
                <a:gd name="connsiteY82" fmla="*/ 429311 h 1156211"/>
                <a:gd name="connsiteX83" fmla="*/ 609391 w 1950967"/>
                <a:gd name="connsiteY83" fmla="*/ 431778 h 1156211"/>
                <a:gd name="connsiteX84" fmla="*/ 608238 w 1950967"/>
                <a:gd name="connsiteY84" fmla="*/ 434035 h 1156211"/>
                <a:gd name="connsiteX85" fmla="*/ 605819 w 1950967"/>
                <a:gd name="connsiteY85" fmla="*/ 433416 h 1156211"/>
                <a:gd name="connsiteX86" fmla="*/ 602285 w 1950967"/>
                <a:gd name="connsiteY86" fmla="*/ 423929 h 1156211"/>
                <a:gd name="connsiteX87" fmla="*/ 597370 w 1950967"/>
                <a:gd name="connsiteY87" fmla="*/ 421434 h 1156211"/>
                <a:gd name="connsiteX88" fmla="*/ 583006 w 1950967"/>
                <a:gd name="connsiteY88" fmla="*/ 422462 h 1156211"/>
                <a:gd name="connsiteX89" fmla="*/ 576015 w 1950967"/>
                <a:gd name="connsiteY89" fmla="*/ 428044 h 1156211"/>
                <a:gd name="connsiteX90" fmla="*/ 571214 w 1950967"/>
                <a:gd name="connsiteY90" fmla="*/ 430835 h 1156211"/>
                <a:gd name="connsiteX91" fmla="*/ 560908 w 1950967"/>
                <a:gd name="connsiteY91" fmla="*/ 444560 h 1156211"/>
                <a:gd name="connsiteX92" fmla="*/ 555403 w 1950967"/>
                <a:gd name="connsiteY92" fmla="*/ 455200 h 1156211"/>
                <a:gd name="connsiteX93" fmla="*/ 554174 w 1950967"/>
                <a:gd name="connsiteY93" fmla="*/ 463982 h 1156211"/>
                <a:gd name="connsiteX94" fmla="*/ 550116 w 1950967"/>
                <a:gd name="connsiteY94" fmla="*/ 472202 h 1156211"/>
                <a:gd name="connsiteX95" fmla="*/ 554469 w 1950967"/>
                <a:gd name="connsiteY95" fmla="*/ 479917 h 1156211"/>
                <a:gd name="connsiteX96" fmla="*/ 557841 w 1950967"/>
                <a:gd name="connsiteY96" fmla="*/ 489233 h 1156211"/>
                <a:gd name="connsiteX97" fmla="*/ 556127 w 1950967"/>
                <a:gd name="connsiteY97" fmla="*/ 495672 h 1156211"/>
                <a:gd name="connsiteX98" fmla="*/ 557889 w 1950967"/>
                <a:gd name="connsiteY98" fmla="*/ 507378 h 1156211"/>
                <a:gd name="connsiteX99" fmla="*/ 549507 w 1950967"/>
                <a:gd name="connsiteY99" fmla="*/ 510378 h 1156211"/>
                <a:gd name="connsiteX100" fmla="*/ 549554 w 1950967"/>
                <a:gd name="connsiteY100" fmla="*/ 507473 h 1156211"/>
                <a:gd name="connsiteX101" fmla="*/ 546506 w 1950967"/>
                <a:gd name="connsiteY101" fmla="*/ 501558 h 1156211"/>
                <a:gd name="connsiteX102" fmla="*/ 544535 w 1950967"/>
                <a:gd name="connsiteY102" fmla="*/ 479917 h 1156211"/>
                <a:gd name="connsiteX103" fmla="*/ 541668 w 1950967"/>
                <a:gd name="connsiteY103" fmla="*/ 482298 h 1156211"/>
                <a:gd name="connsiteX104" fmla="*/ 533895 w 1950967"/>
                <a:gd name="connsiteY104" fmla="*/ 483975 h 1156211"/>
                <a:gd name="connsiteX105" fmla="*/ 530133 w 1950967"/>
                <a:gd name="connsiteY105" fmla="*/ 498262 h 1156211"/>
                <a:gd name="connsiteX106" fmla="*/ 526637 w 1950967"/>
                <a:gd name="connsiteY106" fmla="*/ 502406 h 1156211"/>
                <a:gd name="connsiteX107" fmla="*/ 527904 w 1950967"/>
                <a:gd name="connsiteY107" fmla="*/ 517398 h 1156211"/>
                <a:gd name="connsiteX108" fmla="*/ 521618 w 1950967"/>
                <a:gd name="connsiteY108" fmla="*/ 524494 h 1156211"/>
                <a:gd name="connsiteX109" fmla="*/ 512245 w 1950967"/>
                <a:gd name="connsiteY109" fmla="*/ 542925 h 1156211"/>
                <a:gd name="connsiteX110" fmla="*/ 505930 w 1950967"/>
                <a:gd name="connsiteY110" fmla="*/ 571500 h 1156211"/>
                <a:gd name="connsiteX111" fmla="*/ 497186 w 1950967"/>
                <a:gd name="connsiteY111" fmla="*/ 572986 h 1156211"/>
                <a:gd name="connsiteX112" fmla="*/ 495129 w 1950967"/>
                <a:gd name="connsiteY112" fmla="*/ 586197 h 1156211"/>
                <a:gd name="connsiteX113" fmla="*/ 497472 w 1950967"/>
                <a:gd name="connsiteY113" fmla="*/ 614324 h 1156211"/>
                <a:gd name="connsiteX114" fmla="*/ 496872 w 1950967"/>
                <a:gd name="connsiteY114" fmla="*/ 625983 h 1156211"/>
                <a:gd name="connsiteX115" fmla="*/ 497357 w 1950967"/>
                <a:gd name="connsiteY115" fmla="*/ 645766 h 1156211"/>
                <a:gd name="connsiteX116" fmla="*/ 492376 w 1950967"/>
                <a:gd name="connsiteY116" fmla="*/ 647081 h 1156211"/>
                <a:gd name="connsiteX117" fmla="*/ 486470 w 1950967"/>
                <a:gd name="connsiteY117" fmla="*/ 620401 h 1156211"/>
                <a:gd name="connsiteX118" fmla="*/ 476240 w 1950967"/>
                <a:gd name="connsiteY118" fmla="*/ 597894 h 1156211"/>
                <a:gd name="connsiteX119" fmla="*/ 473078 w 1950967"/>
                <a:gd name="connsiteY119" fmla="*/ 565785 h 1156211"/>
                <a:gd name="connsiteX120" fmla="*/ 460839 w 1950967"/>
                <a:gd name="connsiteY120" fmla="*/ 569109 h 1156211"/>
                <a:gd name="connsiteX121" fmla="*/ 459048 w 1950967"/>
                <a:gd name="connsiteY121" fmla="*/ 592588 h 1156211"/>
                <a:gd name="connsiteX122" fmla="*/ 452980 w 1950967"/>
                <a:gd name="connsiteY122" fmla="*/ 632450 h 1156211"/>
                <a:gd name="connsiteX123" fmla="*/ 425672 w 1950967"/>
                <a:gd name="connsiteY123" fmla="*/ 638566 h 1156211"/>
                <a:gd name="connsiteX124" fmla="*/ 420386 w 1950967"/>
                <a:gd name="connsiteY124" fmla="*/ 665750 h 1156211"/>
                <a:gd name="connsiteX125" fmla="*/ 407175 w 1950967"/>
                <a:gd name="connsiteY125" fmla="*/ 673380 h 1156211"/>
                <a:gd name="connsiteX126" fmla="*/ 378190 w 1950967"/>
                <a:gd name="connsiteY126" fmla="*/ 682085 h 1156211"/>
                <a:gd name="connsiteX127" fmla="*/ 351701 w 1950967"/>
                <a:gd name="connsiteY127" fmla="*/ 693582 h 1156211"/>
                <a:gd name="connsiteX128" fmla="*/ 325288 w 1950967"/>
                <a:gd name="connsiteY128" fmla="*/ 706088 h 1156211"/>
                <a:gd name="connsiteX129" fmla="*/ 313839 w 1950967"/>
                <a:gd name="connsiteY129" fmla="*/ 719395 h 1156211"/>
                <a:gd name="connsiteX130" fmla="*/ 312115 w 1950967"/>
                <a:gd name="connsiteY130" fmla="*/ 740207 h 1156211"/>
                <a:gd name="connsiteX131" fmla="*/ 310515 w 1950967"/>
                <a:gd name="connsiteY131" fmla="*/ 758847 h 1156211"/>
                <a:gd name="connsiteX132" fmla="*/ 299876 w 1950967"/>
                <a:gd name="connsiteY132" fmla="*/ 768972 h 1156211"/>
                <a:gd name="connsiteX133" fmla="*/ 320745 w 1950967"/>
                <a:gd name="connsiteY133" fmla="*/ 795661 h 1156211"/>
                <a:gd name="connsiteX134" fmla="*/ 308639 w 1950967"/>
                <a:gd name="connsiteY134" fmla="*/ 799757 h 1156211"/>
                <a:gd name="connsiteX135" fmla="*/ 293380 w 1950967"/>
                <a:gd name="connsiteY135" fmla="*/ 783679 h 1156211"/>
                <a:gd name="connsiteX136" fmla="*/ 277044 w 1950967"/>
                <a:gd name="connsiteY136" fmla="*/ 780555 h 1156211"/>
                <a:gd name="connsiteX137" fmla="*/ 273844 w 1950967"/>
                <a:gd name="connsiteY137" fmla="*/ 788194 h 1156211"/>
                <a:gd name="connsiteX138" fmla="*/ 279835 w 1950967"/>
                <a:gd name="connsiteY138" fmla="*/ 800014 h 1156211"/>
                <a:gd name="connsiteX139" fmla="*/ 301114 w 1950967"/>
                <a:gd name="connsiteY139" fmla="*/ 818445 h 1156211"/>
                <a:gd name="connsiteX140" fmla="*/ 290313 w 1950967"/>
                <a:gd name="connsiteY140" fmla="*/ 832895 h 1156211"/>
                <a:gd name="connsiteX141" fmla="*/ 261699 w 1950967"/>
                <a:gd name="connsiteY141" fmla="*/ 827837 h 1156211"/>
                <a:gd name="connsiteX142" fmla="*/ 260880 w 1950967"/>
                <a:gd name="connsiteY142" fmla="*/ 843515 h 1156211"/>
                <a:gd name="connsiteX143" fmla="*/ 239039 w 1950967"/>
                <a:gd name="connsiteY143" fmla="*/ 863870 h 1156211"/>
                <a:gd name="connsiteX144" fmla="*/ 229438 w 1950967"/>
                <a:gd name="connsiteY144" fmla="*/ 864241 h 1156211"/>
                <a:gd name="connsiteX145" fmla="*/ 213884 w 1950967"/>
                <a:gd name="connsiteY145" fmla="*/ 849421 h 1156211"/>
                <a:gd name="connsiteX146" fmla="*/ 207597 w 1950967"/>
                <a:gd name="connsiteY146" fmla="*/ 850907 h 1156211"/>
                <a:gd name="connsiteX147" fmla="*/ 200939 w 1950967"/>
                <a:gd name="connsiteY147" fmla="*/ 861251 h 1156211"/>
                <a:gd name="connsiteX148" fmla="*/ 200606 w 1950967"/>
                <a:gd name="connsiteY148" fmla="*/ 868966 h 1156211"/>
                <a:gd name="connsiteX149" fmla="*/ 208007 w 1950967"/>
                <a:gd name="connsiteY149" fmla="*/ 879682 h 1156211"/>
                <a:gd name="connsiteX150" fmla="*/ 216865 w 1950967"/>
                <a:gd name="connsiteY150" fmla="*/ 902999 h 1156211"/>
                <a:gd name="connsiteX151" fmla="*/ 223037 w 1950967"/>
                <a:gd name="connsiteY151" fmla="*/ 922049 h 1156211"/>
                <a:gd name="connsiteX152" fmla="*/ 225533 w 1950967"/>
                <a:gd name="connsiteY152" fmla="*/ 929764 h 1156211"/>
                <a:gd name="connsiteX153" fmla="*/ 222485 w 1950967"/>
                <a:gd name="connsiteY153" fmla="*/ 962444 h 1156211"/>
                <a:gd name="connsiteX154" fmla="*/ 236449 w 1950967"/>
                <a:gd name="connsiteY154" fmla="*/ 998487 h 1156211"/>
                <a:gd name="connsiteX155" fmla="*/ 234848 w 1950967"/>
                <a:gd name="connsiteY155" fmla="*/ 1020175 h 1156211"/>
                <a:gd name="connsiteX156" fmla="*/ 222742 w 1950967"/>
                <a:gd name="connsiteY156" fmla="*/ 1017223 h 1156211"/>
                <a:gd name="connsiteX157" fmla="*/ 219018 w 1950967"/>
                <a:gd name="connsiteY157" fmla="*/ 995753 h 1156211"/>
                <a:gd name="connsiteX158" fmla="*/ 210598 w 1950967"/>
                <a:gd name="connsiteY158" fmla="*/ 979675 h 1156211"/>
                <a:gd name="connsiteX159" fmla="*/ 196977 w 1950967"/>
                <a:gd name="connsiteY159" fmla="*/ 985828 h 1156211"/>
                <a:gd name="connsiteX160" fmla="*/ 185185 w 1950967"/>
                <a:gd name="connsiteY160" fmla="*/ 999049 h 1156211"/>
                <a:gd name="connsiteX161" fmla="*/ 172383 w 1950967"/>
                <a:gd name="connsiteY161" fmla="*/ 1015594 h 1156211"/>
                <a:gd name="connsiteX162" fmla="*/ 162649 w 1950967"/>
                <a:gd name="connsiteY162" fmla="*/ 1025719 h 1156211"/>
                <a:gd name="connsiteX163" fmla="*/ 155715 w 1950967"/>
                <a:gd name="connsiteY163" fmla="*/ 1041483 h 1156211"/>
                <a:gd name="connsiteX164" fmla="*/ 148323 w 1950967"/>
                <a:gd name="connsiteY164" fmla="*/ 1064067 h 1156211"/>
                <a:gd name="connsiteX165" fmla="*/ 138389 w 1950967"/>
                <a:gd name="connsiteY165" fmla="*/ 1084345 h 1156211"/>
                <a:gd name="connsiteX166" fmla="*/ 128368 w 1950967"/>
                <a:gd name="connsiteY166" fmla="*/ 1087288 h 1156211"/>
                <a:gd name="connsiteX167" fmla="*/ 82877 w 1950967"/>
                <a:gd name="connsiteY167" fmla="*/ 1072144 h 1156211"/>
                <a:gd name="connsiteX168" fmla="*/ 73676 w 1950967"/>
                <a:gd name="connsiteY168" fmla="*/ 1090670 h 1156211"/>
                <a:gd name="connsiteX169" fmla="*/ 44777 w 1950967"/>
                <a:gd name="connsiteY169" fmla="*/ 1083526 h 1156211"/>
                <a:gd name="connsiteX170" fmla="*/ 39967 w 1950967"/>
                <a:gd name="connsiteY170" fmla="*/ 1081840 h 1156211"/>
                <a:gd name="connsiteX171" fmla="*/ 34795 w 1950967"/>
                <a:gd name="connsiteY171" fmla="*/ 1096290 h 1156211"/>
                <a:gd name="connsiteX172" fmla="*/ 29585 w 1950967"/>
                <a:gd name="connsiteY172" fmla="*/ 1096909 h 1156211"/>
                <a:gd name="connsiteX173" fmla="*/ 24575 w 1950967"/>
                <a:gd name="connsiteY173" fmla="*/ 1100766 h 1156211"/>
                <a:gd name="connsiteX174" fmla="*/ 19241 w 1950967"/>
                <a:gd name="connsiteY174" fmla="*/ 1108282 h 1156211"/>
                <a:gd name="connsiteX175" fmla="*/ 14068 w 1950967"/>
                <a:gd name="connsiteY175" fmla="*/ 1109767 h 1156211"/>
                <a:gd name="connsiteX176" fmla="*/ 6106 w 1950967"/>
                <a:gd name="connsiteY176" fmla="*/ 1106976 h 1156211"/>
                <a:gd name="connsiteX177" fmla="*/ 0 w 1950967"/>
                <a:gd name="connsiteY177" fmla="*/ 1122702 h 1156211"/>
                <a:gd name="connsiteX178" fmla="*/ 11420 w 1950967"/>
                <a:gd name="connsiteY178" fmla="*/ 1127055 h 1156211"/>
                <a:gd name="connsiteX179" fmla="*/ 4058 w 1950967"/>
                <a:gd name="connsiteY179" fmla="*/ 1145981 h 1156211"/>
                <a:gd name="connsiteX180" fmla="*/ 32042 w 1950967"/>
                <a:gd name="connsiteY180" fmla="*/ 1156211 h 11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950967" h="1156211">
                  <a:moveTo>
                    <a:pt x="1950968" y="526999"/>
                  </a:moveTo>
                  <a:lnTo>
                    <a:pt x="1945053" y="545059"/>
                  </a:lnTo>
                  <a:lnTo>
                    <a:pt x="1934670" y="585502"/>
                  </a:lnTo>
                  <a:lnTo>
                    <a:pt x="1930975" y="594360"/>
                  </a:lnTo>
                  <a:lnTo>
                    <a:pt x="1898418" y="602494"/>
                  </a:lnTo>
                  <a:lnTo>
                    <a:pt x="1879159" y="612886"/>
                  </a:lnTo>
                  <a:lnTo>
                    <a:pt x="1843650" y="626193"/>
                  </a:lnTo>
                  <a:lnTo>
                    <a:pt x="1817713" y="631365"/>
                  </a:lnTo>
                  <a:lnTo>
                    <a:pt x="1765916" y="643928"/>
                  </a:lnTo>
                  <a:lnTo>
                    <a:pt x="1737055" y="651643"/>
                  </a:lnTo>
                  <a:lnTo>
                    <a:pt x="1689678" y="665721"/>
                  </a:lnTo>
                  <a:lnTo>
                    <a:pt x="1671199" y="673856"/>
                  </a:lnTo>
                  <a:lnTo>
                    <a:pt x="1626775" y="687610"/>
                  </a:lnTo>
                  <a:lnTo>
                    <a:pt x="1566091" y="704612"/>
                  </a:lnTo>
                  <a:lnTo>
                    <a:pt x="1543136" y="711270"/>
                  </a:lnTo>
                  <a:lnTo>
                    <a:pt x="1502436" y="714994"/>
                  </a:lnTo>
                  <a:lnTo>
                    <a:pt x="1471365" y="689058"/>
                  </a:lnTo>
                  <a:lnTo>
                    <a:pt x="1441761" y="660225"/>
                  </a:lnTo>
                  <a:lnTo>
                    <a:pt x="1341863" y="585473"/>
                  </a:lnTo>
                  <a:lnTo>
                    <a:pt x="1295991" y="558089"/>
                  </a:lnTo>
                  <a:lnTo>
                    <a:pt x="1231583" y="527723"/>
                  </a:lnTo>
                  <a:lnTo>
                    <a:pt x="1220981" y="491471"/>
                  </a:lnTo>
                  <a:lnTo>
                    <a:pt x="1190149" y="467039"/>
                  </a:lnTo>
                  <a:lnTo>
                    <a:pt x="1157783" y="472249"/>
                  </a:lnTo>
                  <a:lnTo>
                    <a:pt x="1142829" y="459029"/>
                  </a:lnTo>
                  <a:lnTo>
                    <a:pt x="1126122" y="444294"/>
                  </a:lnTo>
                  <a:lnTo>
                    <a:pt x="1120426" y="410213"/>
                  </a:lnTo>
                  <a:lnTo>
                    <a:pt x="1102814" y="398936"/>
                  </a:lnTo>
                  <a:lnTo>
                    <a:pt x="1075430" y="369322"/>
                  </a:lnTo>
                  <a:lnTo>
                    <a:pt x="1049531" y="349339"/>
                  </a:lnTo>
                  <a:lnTo>
                    <a:pt x="1033234" y="327127"/>
                  </a:lnTo>
                  <a:lnTo>
                    <a:pt x="947766" y="262271"/>
                  </a:lnTo>
                  <a:lnTo>
                    <a:pt x="891883" y="219818"/>
                  </a:lnTo>
                  <a:lnTo>
                    <a:pt x="795661" y="105108"/>
                  </a:lnTo>
                  <a:lnTo>
                    <a:pt x="763057" y="48111"/>
                  </a:lnTo>
                  <a:lnTo>
                    <a:pt x="741588" y="14068"/>
                  </a:lnTo>
                  <a:lnTo>
                    <a:pt x="731987" y="0"/>
                  </a:lnTo>
                  <a:lnTo>
                    <a:pt x="703859" y="2219"/>
                  </a:lnTo>
                  <a:lnTo>
                    <a:pt x="678704" y="15535"/>
                  </a:lnTo>
                  <a:lnTo>
                    <a:pt x="663159" y="26660"/>
                  </a:lnTo>
                  <a:lnTo>
                    <a:pt x="623049" y="59703"/>
                  </a:lnTo>
                  <a:lnTo>
                    <a:pt x="621935" y="64684"/>
                  </a:lnTo>
                  <a:lnTo>
                    <a:pt x="617382" y="71333"/>
                  </a:lnTo>
                  <a:lnTo>
                    <a:pt x="616820" y="75905"/>
                  </a:lnTo>
                  <a:lnTo>
                    <a:pt x="617268" y="82267"/>
                  </a:lnTo>
                  <a:lnTo>
                    <a:pt x="620249" y="89859"/>
                  </a:lnTo>
                  <a:lnTo>
                    <a:pt x="622297" y="96145"/>
                  </a:lnTo>
                  <a:lnTo>
                    <a:pt x="623783" y="105861"/>
                  </a:lnTo>
                  <a:lnTo>
                    <a:pt x="623583" y="108909"/>
                  </a:lnTo>
                  <a:lnTo>
                    <a:pt x="622649" y="111138"/>
                  </a:lnTo>
                  <a:lnTo>
                    <a:pt x="620859" y="112328"/>
                  </a:lnTo>
                  <a:lnTo>
                    <a:pt x="615534" y="114319"/>
                  </a:lnTo>
                  <a:lnTo>
                    <a:pt x="608676" y="114843"/>
                  </a:lnTo>
                  <a:lnTo>
                    <a:pt x="601456" y="116329"/>
                  </a:lnTo>
                  <a:lnTo>
                    <a:pt x="595093" y="119605"/>
                  </a:lnTo>
                  <a:lnTo>
                    <a:pt x="589550" y="122139"/>
                  </a:lnTo>
                  <a:lnTo>
                    <a:pt x="586273" y="124558"/>
                  </a:lnTo>
                  <a:lnTo>
                    <a:pt x="584892" y="126320"/>
                  </a:lnTo>
                  <a:lnTo>
                    <a:pt x="582511" y="129302"/>
                  </a:lnTo>
                  <a:lnTo>
                    <a:pt x="579596" y="133474"/>
                  </a:lnTo>
                  <a:lnTo>
                    <a:pt x="577415" y="140398"/>
                  </a:lnTo>
                  <a:lnTo>
                    <a:pt x="572319" y="157639"/>
                  </a:lnTo>
                  <a:lnTo>
                    <a:pt x="569004" y="167612"/>
                  </a:lnTo>
                  <a:lnTo>
                    <a:pt x="568138" y="171393"/>
                  </a:lnTo>
                  <a:lnTo>
                    <a:pt x="567766" y="178422"/>
                  </a:lnTo>
                  <a:lnTo>
                    <a:pt x="569176" y="200073"/>
                  </a:lnTo>
                  <a:lnTo>
                    <a:pt x="570557" y="206359"/>
                  </a:lnTo>
                  <a:lnTo>
                    <a:pt x="574624" y="221342"/>
                  </a:lnTo>
                  <a:lnTo>
                    <a:pt x="581273" y="240201"/>
                  </a:lnTo>
                  <a:lnTo>
                    <a:pt x="589531" y="260366"/>
                  </a:lnTo>
                  <a:lnTo>
                    <a:pt x="597827" y="277406"/>
                  </a:lnTo>
                  <a:lnTo>
                    <a:pt x="605971" y="291198"/>
                  </a:lnTo>
                  <a:lnTo>
                    <a:pt x="610400" y="295923"/>
                  </a:lnTo>
                  <a:lnTo>
                    <a:pt x="613639" y="319211"/>
                  </a:lnTo>
                  <a:lnTo>
                    <a:pt x="611848" y="334432"/>
                  </a:lnTo>
                  <a:lnTo>
                    <a:pt x="613200" y="353235"/>
                  </a:lnTo>
                  <a:lnTo>
                    <a:pt x="615734" y="370389"/>
                  </a:lnTo>
                  <a:lnTo>
                    <a:pt x="616363" y="382372"/>
                  </a:lnTo>
                  <a:lnTo>
                    <a:pt x="615620" y="392192"/>
                  </a:lnTo>
                  <a:lnTo>
                    <a:pt x="611638" y="401307"/>
                  </a:lnTo>
                  <a:lnTo>
                    <a:pt x="613820" y="420243"/>
                  </a:lnTo>
                  <a:lnTo>
                    <a:pt x="612267" y="425939"/>
                  </a:lnTo>
                  <a:lnTo>
                    <a:pt x="612553" y="429311"/>
                  </a:lnTo>
                  <a:lnTo>
                    <a:pt x="609391" y="431778"/>
                  </a:lnTo>
                  <a:lnTo>
                    <a:pt x="608238" y="434035"/>
                  </a:lnTo>
                  <a:lnTo>
                    <a:pt x="605819" y="433416"/>
                  </a:lnTo>
                  <a:lnTo>
                    <a:pt x="602285" y="423929"/>
                  </a:lnTo>
                  <a:lnTo>
                    <a:pt x="597370" y="421434"/>
                  </a:lnTo>
                  <a:lnTo>
                    <a:pt x="583006" y="422462"/>
                  </a:lnTo>
                  <a:lnTo>
                    <a:pt x="576015" y="428044"/>
                  </a:lnTo>
                  <a:lnTo>
                    <a:pt x="571214" y="430835"/>
                  </a:lnTo>
                  <a:lnTo>
                    <a:pt x="560908" y="444560"/>
                  </a:lnTo>
                  <a:lnTo>
                    <a:pt x="555403" y="455200"/>
                  </a:lnTo>
                  <a:lnTo>
                    <a:pt x="554174" y="463982"/>
                  </a:lnTo>
                  <a:lnTo>
                    <a:pt x="550116" y="472202"/>
                  </a:lnTo>
                  <a:lnTo>
                    <a:pt x="554469" y="479917"/>
                  </a:lnTo>
                  <a:lnTo>
                    <a:pt x="557841" y="489233"/>
                  </a:lnTo>
                  <a:lnTo>
                    <a:pt x="556127" y="495672"/>
                  </a:lnTo>
                  <a:lnTo>
                    <a:pt x="557889" y="507378"/>
                  </a:lnTo>
                  <a:lnTo>
                    <a:pt x="549507" y="510378"/>
                  </a:lnTo>
                  <a:lnTo>
                    <a:pt x="549554" y="507473"/>
                  </a:lnTo>
                  <a:lnTo>
                    <a:pt x="546506" y="501558"/>
                  </a:lnTo>
                  <a:lnTo>
                    <a:pt x="544535" y="479917"/>
                  </a:lnTo>
                  <a:lnTo>
                    <a:pt x="541668" y="482298"/>
                  </a:lnTo>
                  <a:lnTo>
                    <a:pt x="533895" y="483975"/>
                  </a:lnTo>
                  <a:lnTo>
                    <a:pt x="530133" y="498262"/>
                  </a:lnTo>
                  <a:lnTo>
                    <a:pt x="526637" y="502406"/>
                  </a:lnTo>
                  <a:lnTo>
                    <a:pt x="527904" y="517398"/>
                  </a:lnTo>
                  <a:lnTo>
                    <a:pt x="521618" y="524494"/>
                  </a:lnTo>
                  <a:lnTo>
                    <a:pt x="512245" y="542925"/>
                  </a:lnTo>
                  <a:lnTo>
                    <a:pt x="505930" y="571500"/>
                  </a:lnTo>
                  <a:lnTo>
                    <a:pt x="497186" y="572986"/>
                  </a:lnTo>
                  <a:lnTo>
                    <a:pt x="495129" y="586197"/>
                  </a:lnTo>
                  <a:lnTo>
                    <a:pt x="497472" y="614324"/>
                  </a:lnTo>
                  <a:lnTo>
                    <a:pt x="496872" y="625983"/>
                  </a:lnTo>
                  <a:lnTo>
                    <a:pt x="497357" y="645766"/>
                  </a:lnTo>
                  <a:lnTo>
                    <a:pt x="492376" y="647081"/>
                  </a:lnTo>
                  <a:lnTo>
                    <a:pt x="486470" y="620401"/>
                  </a:lnTo>
                  <a:lnTo>
                    <a:pt x="476240" y="597894"/>
                  </a:lnTo>
                  <a:lnTo>
                    <a:pt x="473078" y="565785"/>
                  </a:lnTo>
                  <a:lnTo>
                    <a:pt x="460839" y="569109"/>
                  </a:lnTo>
                  <a:lnTo>
                    <a:pt x="459048" y="592588"/>
                  </a:lnTo>
                  <a:lnTo>
                    <a:pt x="452980" y="632450"/>
                  </a:lnTo>
                  <a:lnTo>
                    <a:pt x="425672" y="638566"/>
                  </a:lnTo>
                  <a:lnTo>
                    <a:pt x="420386" y="665750"/>
                  </a:lnTo>
                  <a:lnTo>
                    <a:pt x="407175" y="673380"/>
                  </a:lnTo>
                  <a:lnTo>
                    <a:pt x="378190" y="682085"/>
                  </a:lnTo>
                  <a:lnTo>
                    <a:pt x="351701" y="693582"/>
                  </a:lnTo>
                  <a:lnTo>
                    <a:pt x="325288" y="706088"/>
                  </a:lnTo>
                  <a:lnTo>
                    <a:pt x="313839" y="719395"/>
                  </a:lnTo>
                  <a:lnTo>
                    <a:pt x="312115" y="740207"/>
                  </a:lnTo>
                  <a:lnTo>
                    <a:pt x="310515" y="758847"/>
                  </a:lnTo>
                  <a:lnTo>
                    <a:pt x="299876" y="768972"/>
                  </a:lnTo>
                  <a:lnTo>
                    <a:pt x="320745" y="795661"/>
                  </a:lnTo>
                  <a:lnTo>
                    <a:pt x="308639" y="799757"/>
                  </a:lnTo>
                  <a:lnTo>
                    <a:pt x="293380" y="783679"/>
                  </a:lnTo>
                  <a:lnTo>
                    <a:pt x="277044" y="780555"/>
                  </a:lnTo>
                  <a:lnTo>
                    <a:pt x="273844" y="788194"/>
                  </a:lnTo>
                  <a:lnTo>
                    <a:pt x="279835" y="800014"/>
                  </a:lnTo>
                  <a:lnTo>
                    <a:pt x="301114" y="818445"/>
                  </a:lnTo>
                  <a:lnTo>
                    <a:pt x="290313" y="832895"/>
                  </a:lnTo>
                  <a:lnTo>
                    <a:pt x="261699" y="827837"/>
                  </a:lnTo>
                  <a:lnTo>
                    <a:pt x="260880" y="843515"/>
                  </a:lnTo>
                  <a:lnTo>
                    <a:pt x="239039" y="863870"/>
                  </a:lnTo>
                  <a:lnTo>
                    <a:pt x="229438" y="864241"/>
                  </a:lnTo>
                  <a:lnTo>
                    <a:pt x="213884" y="849421"/>
                  </a:lnTo>
                  <a:lnTo>
                    <a:pt x="207597" y="850907"/>
                  </a:lnTo>
                  <a:lnTo>
                    <a:pt x="200939" y="861251"/>
                  </a:lnTo>
                  <a:lnTo>
                    <a:pt x="200606" y="868966"/>
                  </a:lnTo>
                  <a:lnTo>
                    <a:pt x="208007" y="879682"/>
                  </a:lnTo>
                  <a:lnTo>
                    <a:pt x="216865" y="902999"/>
                  </a:lnTo>
                  <a:lnTo>
                    <a:pt x="223037" y="922049"/>
                  </a:lnTo>
                  <a:lnTo>
                    <a:pt x="225533" y="929764"/>
                  </a:lnTo>
                  <a:lnTo>
                    <a:pt x="222485" y="962444"/>
                  </a:lnTo>
                  <a:lnTo>
                    <a:pt x="236449" y="998487"/>
                  </a:lnTo>
                  <a:lnTo>
                    <a:pt x="234848" y="1020175"/>
                  </a:lnTo>
                  <a:lnTo>
                    <a:pt x="222742" y="1017223"/>
                  </a:lnTo>
                  <a:lnTo>
                    <a:pt x="219018" y="995753"/>
                  </a:lnTo>
                  <a:lnTo>
                    <a:pt x="210598" y="979675"/>
                  </a:lnTo>
                  <a:lnTo>
                    <a:pt x="196977" y="985828"/>
                  </a:lnTo>
                  <a:lnTo>
                    <a:pt x="185185" y="999049"/>
                  </a:lnTo>
                  <a:lnTo>
                    <a:pt x="172383" y="1015594"/>
                  </a:lnTo>
                  <a:lnTo>
                    <a:pt x="162649" y="1025719"/>
                  </a:lnTo>
                  <a:lnTo>
                    <a:pt x="155715" y="1041483"/>
                  </a:lnTo>
                  <a:lnTo>
                    <a:pt x="148323" y="1064067"/>
                  </a:lnTo>
                  <a:lnTo>
                    <a:pt x="138389" y="1084345"/>
                  </a:lnTo>
                  <a:lnTo>
                    <a:pt x="128368" y="1087288"/>
                  </a:lnTo>
                  <a:lnTo>
                    <a:pt x="82877" y="1072144"/>
                  </a:lnTo>
                  <a:lnTo>
                    <a:pt x="73676" y="1090670"/>
                  </a:lnTo>
                  <a:lnTo>
                    <a:pt x="44777" y="1083526"/>
                  </a:lnTo>
                  <a:lnTo>
                    <a:pt x="39967" y="1081840"/>
                  </a:lnTo>
                  <a:lnTo>
                    <a:pt x="34795" y="1096290"/>
                  </a:lnTo>
                  <a:lnTo>
                    <a:pt x="29585" y="1096909"/>
                  </a:lnTo>
                  <a:lnTo>
                    <a:pt x="24575" y="1100766"/>
                  </a:lnTo>
                  <a:lnTo>
                    <a:pt x="19241" y="1108282"/>
                  </a:lnTo>
                  <a:lnTo>
                    <a:pt x="14068" y="1109767"/>
                  </a:lnTo>
                  <a:lnTo>
                    <a:pt x="6106" y="1106976"/>
                  </a:lnTo>
                  <a:lnTo>
                    <a:pt x="0" y="1122702"/>
                  </a:lnTo>
                  <a:lnTo>
                    <a:pt x="11420" y="1127055"/>
                  </a:lnTo>
                  <a:lnTo>
                    <a:pt x="4058" y="1145981"/>
                  </a:lnTo>
                  <a:lnTo>
                    <a:pt x="32042" y="115621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  <p:sp>
          <p:nvSpPr>
            <p:cNvPr id="399" name="그래픽 2">
              <a:extLst>
                <a:ext uri="{FF2B5EF4-FFF2-40B4-BE49-F238E27FC236}">
                  <a16:creationId xmlns:a16="http://schemas.microsoft.com/office/drawing/2014/main" id="{EA13B992-5A9E-D498-0D94-9735C968BD8B}"/>
                </a:ext>
              </a:extLst>
            </p:cNvPr>
            <p:cNvSpPr/>
            <p:nvPr/>
          </p:nvSpPr>
          <p:spPr>
            <a:xfrm>
              <a:off x="5591403" y="1951434"/>
              <a:ext cx="70751" cy="6657"/>
            </a:xfrm>
            <a:custGeom>
              <a:avLst/>
              <a:gdLst>
                <a:gd name="connsiteX0" fmla="*/ 0 w 70751"/>
                <a:gd name="connsiteY0" fmla="*/ 0 h 6657"/>
                <a:gd name="connsiteX1" fmla="*/ 70752 w 70751"/>
                <a:gd name="connsiteY1" fmla="*/ 6658 h 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1" h="6657">
                  <a:moveTo>
                    <a:pt x="0" y="0"/>
                  </a:moveTo>
                  <a:lnTo>
                    <a:pt x="70752" y="6658"/>
                  </a:lnTo>
                </a:path>
              </a:pathLst>
            </a:custGeom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 panose="02000503000000020004" pitchFamily="50" charset="-127"/>
                <a:cs typeface="+mn-cs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CB2B2F05-D07E-56DF-2472-3F5AAF2F2564}"/>
              </a:ext>
            </a:extLst>
          </p:cNvPr>
          <p:cNvSpPr txBox="1"/>
          <p:nvPr/>
        </p:nvSpPr>
        <p:spPr>
          <a:xfrm>
            <a:off x="289799" y="6472164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Image Source: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OpenStreetMap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02" name="그림 401">
            <a:extLst>
              <a:ext uri="{FF2B5EF4-FFF2-40B4-BE49-F238E27FC236}">
                <a16:creationId xmlns:a16="http://schemas.microsoft.com/office/drawing/2014/main" id="{D7798EFF-B4C5-23A8-9549-F6E18708E0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6866" y="4274660"/>
            <a:ext cx="435993" cy="435993"/>
          </a:xfrm>
          <a:prstGeom prst="rect">
            <a:avLst/>
          </a:prstGeom>
        </p:spPr>
      </p:pic>
      <p:pic>
        <p:nvPicPr>
          <p:cNvPr id="404" name="그림 403">
            <a:extLst>
              <a:ext uri="{FF2B5EF4-FFF2-40B4-BE49-F238E27FC236}">
                <a16:creationId xmlns:a16="http://schemas.microsoft.com/office/drawing/2014/main" id="{DD4CBCF8-8DCE-C50E-7A4A-4B1188A23C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8021" y="3225858"/>
            <a:ext cx="435993" cy="435993"/>
          </a:xfrm>
          <a:prstGeom prst="rect">
            <a:avLst/>
          </a:prstGeom>
        </p:spPr>
      </p:pic>
      <p:sp>
        <p:nvSpPr>
          <p:cNvPr id="408" name="설명선: 굽은 선(강조선) 407">
            <a:extLst>
              <a:ext uri="{FF2B5EF4-FFF2-40B4-BE49-F238E27FC236}">
                <a16:creationId xmlns:a16="http://schemas.microsoft.com/office/drawing/2014/main" id="{28E33244-73C6-9AF6-FE15-05ECDB4C6F0E}"/>
              </a:ext>
            </a:extLst>
          </p:cNvPr>
          <p:cNvSpPr/>
          <p:nvPr/>
        </p:nvSpPr>
        <p:spPr>
          <a:xfrm flipH="1">
            <a:off x="3421409" y="2997036"/>
            <a:ext cx="618241" cy="186328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CD15CC1B-6CFB-A808-87D4-8D003FD3B216}"/>
              </a:ext>
            </a:extLst>
          </p:cNvPr>
          <p:cNvSpPr txBox="1"/>
          <p:nvPr/>
        </p:nvSpPr>
        <p:spPr>
          <a:xfrm>
            <a:off x="2313623" y="2920653"/>
            <a:ext cx="18125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내 부대시설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0" name="설명선: 굽은 선(강조선) 409">
            <a:extLst>
              <a:ext uri="{FF2B5EF4-FFF2-40B4-BE49-F238E27FC236}">
                <a16:creationId xmlns:a16="http://schemas.microsoft.com/office/drawing/2014/main" id="{C3FF7D5B-1B2B-5D71-DF05-2844BD0ABCE0}"/>
              </a:ext>
            </a:extLst>
          </p:cNvPr>
          <p:cNvSpPr/>
          <p:nvPr/>
        </p:nvSpPr>
        <p:spPr>
          <a:xfrm>
            <a:off x="8162552" y="3090589"/>
            <a:ext cx="512044" cy="158743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3C0F4994-68DD-BD5B-686A-A5C64DCBD570}"/>
              </a:ext>
            </a:extLst>
          </p:cNvPr>
          <p:cNvSpPr txBox="1"/>
          <p:nvPr/>
        </p:nvSpPr>
        <p:spPr>
          <a:xfrm>
            <a:off x="8132442" y="2988523"/>
            <a:ext cx="990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2" name="설명선: 굽은 선(강조선) 411">
            <a:extLst>
              <a:ext uri="{FF2B5EF4-FFF2-40B4-BE49-F238E27FC236}">
                <a16:creationId xmlns:a16="http://schemas.microsoft.com/office/drawing/2014/main" id="{648E3C78-8BA7-4B40-1468-E6E2846C9546}"/>
              </a:ext>
            </a:extLst>
          </p:cNvPr>
          <p:cNvSpPr/>
          <p:nvPr/>
        </p:nvSpPr>
        <p:spPr>
          <a:xfrm rot="10800000" flipH="1">
            <a:off x="7857244" y="4183627"/>
            <a:ext cx="601554" cy="137080"/>
          </a:xfrm>
          <a:prstGeom prst="accentCallout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7D64AD"/>
              </a:solidFill>
              <a:effectLst/>
              <a:uLnTx/>
              <a:uFillTx/>
              <a:latin typeface="Pretendard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28481321-16E3-F327-A964-37DAE70F6D82}"/>
              </a:ext>
            </a:extLst>
          </p:cNvPr>
          <p:cNvSpPr txBox="1"/>
          <p:nvPr/>
        </p:nvSpPr>
        <p:spPr>
          <a:xfrm>
            <a:off x="7827885" y="3914813"/>
            <a:ext cx="2002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인근의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액</a:t>
            </a:r>
            <a:r>
              <a:rPr lang="ko-KR" altLang="en-US" sz="15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티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비티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시설 및 맛집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25D00C24-83E4-0A67-EC52-64F1EEFAA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64" y="3223489"/>
            <a:ext cx="578559" cy="578559"/>
          </a:xfrm>
          <a:prstGeom prst="rect">
            <a:avLst/>
          </a:prstGeom>
        </p:spPr>
      </p:pic>
      <p:pic>
        <p:nvPicPr>
          <p:cNvPr id="6" name="그림 5" descr="그래픽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DFF2FAA4-BBC5-CC8F-AA94-A1EABE0CF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18" y="3347282"/>
            <a:ext cx="230753" cy="230753"/>
          </a:xfrm>
          <a:prstGeom prst="rect">
            <a:avLst/>
          </a:prstGeom>
        </p:spPr>
      </p:pic>
      <p:pic>
        <p:nvPicPr>
          <p:cNvPr id="7" name="그림 6" descr="상징, 그래픽, 로고, 원이(가) 표시된 사진&#10;&#10;자동 생성된 설명">
            <a:extLst>
              <a:ext uri="{FF2B5EF4-FFF2-40B4-BE49-F238E27FC236}">
                <a16:creationId xmlns:a16="http://schemas.microsoft.com/office/drawing/2014/main" id="{18E9B895-83D5-ABED-A00E-4DFE6EEA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25" y="3679460"/>
            <a:ext cx="476054" cy="476054"/>
          </a:xfrm>
          <a:prstGeom prst="rect">
            <a:avLst/>
          </a:prstGeom>
        </p:spPr>
      </p:pic>
      <p:pic>
        <p:nvPicPr>
          <p:cNvPr id="9" name="그림 8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6794E6DF-C4AE-FFC0-37A5-01221336C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34" y="3785560"/>
            <a:ext cx="576342" cy="576342"/>
          </a:xfrm>
          <a:prstGeom prst="rect">
            <a:avLst/>
          </a:prstGeom>
        </p:spPr>
      </p:pic>
      <p:pic>
        <p:nvPicPr>
          <p:cNvPr id="10" name="그림 9" descr="클립아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4201897-B95B-525D-3526-2F629D25F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32" y="3874906"/>
            <a:ext cx="258346" cy="258346"/>
          </a:xfrm>
          <a:prstGeom prst="rect">
            <a:avLst/>
          </a:prstGeom>
        </p:spPr>
      </p:pic>
      <p:pic>
        <p:nvPicPr>
          <p:cNvPr id="11" name="그림 10" descr="원, 그래픽, 상징, 스크린샷이(가) 표시된 사진&#10;&#10;자동 생성된 설명">
            <a:extLst>
              <a:ext uri="{FF2B5EF4-FFF2-40B4-BE49-F238E27FC236}">
                <a16:creationId xmlns:a16="http://schemas.microsoft.com/office/drawing/2014/main" id="{CD48EC01-85C8-C2E5-419F-47D6D5D0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63" y="4170997"/>
            <a:ext cx="647488" cy="647488"/>
          </a:xfrm>
          <a:prstGeom prst="rect">
            <a:avLst/>
          </a:prstGeom>
        </p:spPr>
      </p:pic>
      <p:pic>
        <p:nvPicPr>
          <p:cNvPr id="12" name="그림 11" descr="원, 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CD0CEE6F-54A9-9A0B-5154-82CEB89BA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70" y="4278885"/>
            <a:ext cx="335634" cy="335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45E0E4-383D-50C5-1F18-9095EF5122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6095" y="3612102"/>
            <a:ext cx="435993" cy="435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3BB2C7-2DCE-ACBD-2BDB-A838D31BDE15}"/>
              </a:ext>
            </a:extLst>
          </p:cNvPr>
          <p:cNvSpPr txBox="1"/>
          <p:nvPr/>
        </p:nvSpPr>
        <p:spPr>
          <a:xfrm>
            <a:off x="473206" y="91452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소개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D4D8F59-E5FB-F690-800F-B9A3C89E239D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8F7B87-9051-E41E-1037-9415C25B6A61}"/>
              </a:ext>
            </a:extLst>
          </p:cNvPr>
          <p:cNvSpPr txBox="1"/>
          <p:nvPr/>
        </p:nvSpPr>
        <p:spPr>
          <a:xfrm>
            <a:off x="0" y="-31658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59F21-3D46-DF87-DA64-18A70B291577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아이디어 및 기획</a:t>
            </a:r>
          </a:p>
        </p:txBody>
      </p:sp>
      <p:pic>
        <p:nvPicPr>
          <p:cNvPr id="21" name="그림 2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BA4521E1-BD41-18B1-B0B5-236645C664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3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72ECD-6449-97C9-1FF7-F1C151B4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CC8F4-EFE1-ED3F-4736-4F37F6D72CE3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510BE8-8349-C584-3F60-258231148B42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A58DE7-DB4E-D4B0-29F8-7642BD1E2F83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86A97-ADAD-5D63-EFA3-2F60F56A5937}"/>
              </a:ext>
            </a:extLst>
          </p:cNvPr>
          <p:cNvSpPr txBox="1"/>
          <p:nvPr/>
        </p:nvSpPr>
        <p:spPr>
          <a:xfrm>
            <a:off x="516601" y="622542"/>
            <a:ext cx="1912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및 처리 개요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8EFC3729-3D88-889C-1E4A-3E9B86802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29266A8-ED41-89FB-E7BD-A8B4C9FED1A1}"/>
              </a:ext>
            </a:extLst>
          </p:cNvPr>
          <p:cNvSpPr/>
          <p:nvPr/>
        </p:nvSpPr>
        <p:spPr>
          <a:xfrm>
            <a:off x="584200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solidFill>
            <a:srgbClr val="3197A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E29E070-C07E-4FB1-23BA-C754713D1D5F}"/>
              </a:ext>
            </a:extLst>
          </p:cNvPr>
          <p:cNvSpPr/>
          <p:nvPr/>
        </p:nvSpPr>
        <p:spPr>
          <a:xfrm>
            <a:off x="3282917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51917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DFCDFB07-2A4F-6A64-02F8-98B2FBA6F03C}"/>
              </a:ext>
            </a:extLst>
          </p:cNvPr>
          <p:cNvSpPr/>
          <p:nvPr/>
        </p:nvSpPr>
        <p:spPr>
          <a:xfrm>
            <a:off x="5981634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63854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45456CD1-C62D-1394-5F02-CD93C5DE8520}"/>
              </a:ext>
            </a:extLst>
          </p:cNvPr>
          <p:cNvSpPr/>
          <p:nvPr/>
        </p:nvSpPr>
        <p:spPr>
          <a:xfrm>
            <a:off x="8680351" y="1881937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solidFill>
            <a:srgbClr val="63731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D70A54-C22E-D2F3-B4C1-1CDB441BA2C4}"/>
              </a:ext>
            </a:extLst>
          </p:cNvPr>
          <p:cNvSpPr txBox="1"/>
          <p:nvPr/>
        </p:nvSpPr>
        <p:spPr>
          <a:xfrm>
            <a:off x="959691" y="2186602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8C4494-F0F8-B7F7-5BA9-16421ABA04EF}"/>
              </a:ext>
            </a:extLst>
          </p:cNvPr>
          <p:cNvSpPr txBox="1"/>
          <p:nvPr/>
        </p:nvSpPr>
        <p:spPr>
          <a:xfrm>
            <a:off x="3830492" y="2186602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46D5B4-A25C-908E-FE09-09ECC58458FF}"/>
              </a:ext>
            </a:extLst>
          </p:cNvPr>
          <p:cNvSpPr txBox="1"/>
          <p:nvPr/>
        </p:nvSpPr>
        <p:spPr>
          <a:xfrm>
            <a:off x="6587522" y="2186602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F6215F-2351-2ADE-5857-6BF345A81A1A}"/>
              </a:ext>
            </a:extLst>
          </p:cNvPr>
          <p:cNvSpPr txBox="1"/>
          <p:nvPr/>
        </p:nvSpPr>
        <p:spPr>
          <a:xfrm>
            <a:off x="9751654" y="2186602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A2B901-D755-B47F-F0C2-2EB397B25D21}"/>
              </a:ext>
            </a:extLst>
          </p:cNvPr>
          <p:cNvSpPr txBox="1"/>
          <p:nvPr/>
        </p:nvSpPr>
        <p:spPr>
          <a:xfrm>
            <a:off x="743285" y="3241191"/>
            <a:ext cx="1986441" cy="172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공원리뷰 데이터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경도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 수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인근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시설 정보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F4F200-0CBA-EB70-A895-0A28E49E9A71}"/>
              </a:ext>
            </a:extLst>
          </p:cNvPr>
          <p:cNvSpPr txBox="1"/>
          <p:nvPr/>
        </p:nvSpPr>
        <p:spPr>
          <a:xfrm>
            <a:off x="3883411" y="3241191"/>
            <a:ext cx="1588897" cy="1394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불용어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라벨링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결측치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변환 및 추출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70AE6D-2573-665E-99B0-49F8519C0D75}"/>
              </a:ext>
            </a:extLst>
          </p:cNvPr>
          <p:cNvSpPr txBox="1"/>
          <p:nvPr/>
        </p:nvSpPr>
        <p:spPr>
          <a:xfrm>
            <a:off x="6521801" y="3241191"/>
            <a:ext cx="1768433" cy="2392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리뷰 데이터 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속성 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형태소 분석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감성분석 모델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KoBERT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특성 분석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AFF92-7FBC-7C3F-39F8-0686666EAD2D}"/>
              </a:ext>
            </a:extLst>
          </p:cNvPr>
          <p:cNvSpPr txBox="1"/>
          <p:nvPr/>
        </p:nvSpPr>
        <p:spPr>
          <a:xfrm>
            <a:off x="9339727" y="3241191"/>
            <a:ext cx="1768433" cy="1727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워드 클라우드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한강공원 이용객</a:t>
            </a:r>
            <a:b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특성 시각화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지도 시각화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47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3143F-8DB2-6B70-288E-2655568D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8D3766C-5773-766B-DF67-0CBCCEEA43A3}"/>
              </a:ext>
            </a:extLst>
          </p:cNvPr>
          <p:cNvCxnSpPr>
            <a:cxnSpLocks/>
          </p:cNvCxnSpPr>
          <p:nvPr/>
        </p:nvCxnSpPr>
        <p:spPr>
          <a:xfrm>
            <a:off x="2876006" y="4461826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5F290C-A5FD-9FFE-F416-20DAAAC06C57}"/>
              </a:ext>
            </a:extLst>
          </p:cNvPr>
          <p:cNvSpPr/>
          <p:nvPr/>
        </p:nvSpPr>
        <p:spPr>
          <a:xfrm>
            <a:off x="605154" y="1302696"/>
            <a:ext cx="5027476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D2DC10B-C9D4-B328-B6F1-C2664242C958}"/>
              </a:ext>
            </a:extLst>
          </p:cNvPr>
          <p:cNvCxnSpPr>
            <a:cxnSpLocks/>
          </p:cNvCxnSpPr>
          <p:nvPr/>
        </p:nvCxnSpPr>
        <p:spPr>
          <a:xfrm>
            <a:off x="605155" y="1338752"/>
            <a:ext cx="5027475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DFA0BB1-C2B1-2F11-B8FA-2D3E47F1D890}"/>
              </a:ext>
            </a:extLst>
          </p:cNvPr>
          <p:cNvCxnSpPr>
            <a:cxnSpLocks/>
          </p:cNvCxnSpPr>
          <p:nvPr/>
        </p:nvCxnSpPr>
        <p:spPr>
          <a:xfrm>
            <a:off x="574168" y="6452223"/>
            <a:ext cx="505887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AB5314-84A7-6A89-CDFB-792DD22C36F6}"/>
              </a:ext>
            </a:extLst>
          </p:cNvPr>
          <p:cNvSpPr/>
          <p:nvPr/>
        </p:nvSpPr>
        <p:spPr>
          <a:xfrm>
            <a:off x="6869579" y="1302903"/>
            <a:ext cx="4739038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1746E23-8D4D-94C6-5CA3-9EBA71EC4F68}"/>
              </a:ext>
            </a:extLst>
          </p:cNvPr>
          <p:cNvCxnSpPr>
            <a:cxnSpLocks/>
          </p:cNvCxnSpPr>
          <p:nvPr/>
        </p:nvCxnSpPr>
        <p:spPr>
          <a:xfrm>
            <a:off x="6869578" y="1338959"/>
            <a:ext cx="4739038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F115C86-1E90-A64F-EA0D-CB71D8C988E0}"/>
              </a:ext>
            </a:extLst>
          </p:cNvPr>
          <p:cNvCxnSpPr>
            <a:cxnSpLocks/>
          </p:cNvCxnSpPr>
          <p:nvPr/>
        </p:nvCxnSpPr>
        <p:spPr>
          <a:xfrm>
            <a:off x="6879203" y="6416735"/>
            <a:ext cx="473903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7BF37-0C6C-0EDD-5F9A-E1409FCA604F}"/>
              </a:ext>
            </a:extLst>
          </p:cNvPr>
          <p:cNvSpPr txBox="1"/>
          <p:nvPr/>
        </p:nvSpPr>
        <p:spPr>
          <a:xfrm>
            <a:off x="2569703" y="148473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Kakao API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F0C12-4182-7A4E-DEE3-4218587D678E}"/>
              </a:ext>
            </a:extLst>
          </p:cNvPr>
          <p:cNvSpPr txBox="1"/>
          <p:nvPr/>
        </p:nvSpPr>
        <p:spPr>
          <a:xfrm>
            <a:off x="8943991" y="14847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Data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9" name="그래픽 18" descr="오른쪽 화살표 단색으로 채워진">
            <a:extLst>
              <a:ext uri="{FF2B5EF4-FFF2-40B4-BE49-F238E27FC236}">
                <a16:creationId xmlns:a16="http://schemas.microsoft.com/office/drawing/2014/main" id="{5CF5FEEB-2A2B-226A-49AF-ED6B5875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131" y="3681283"/>
            <a:ext cx="792207" cy="828674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F2AE0D7F-6A3D-EAB9-97B2-D0A606D7F4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8401" r="6770" b="8401"/>
          <a:stretch/>
        </p:blipFill>
        <p:spPr>
          <a:xfrm>
            <a:off x="605155" y="2023479"/>
            <a:ext cx="5027475" cy="4311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CCFB21-F55B-423D-80A6-4BA11641D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2" t="29878" r="37427" b="10653"/>
          <a:stretch/>
        </p:blipFill>
        <p:spPr>
          <a:xfrm>
            <a:off x="6879203" y="2159347"/>
            <a:ext cx="4739038" cy="4040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4655B-38A8-D9CA-D8DB-43F503370288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141CB3-0091-7E55-3DEF-65CC59D05F7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4DDB6A-D2DF-7C1B-C732-C35D3B8343DE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EE453-BC23-B047-A891-2B595C80F1F2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과정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AF8620D9-3408-316A-C09C-8EBE9B679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DBB75-2F10-08CF-7100-E35FC3A7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78E40-EA0B-EBE3-74EA-744BAEF49BD9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B3718D-FAA4-3EF4-32E1-6057B989F8F7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982AF8-2019-9386-2DCD-19E74B37BF37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ECC06-0DEE-3566-CEC2-FA01660E9582}"/>
              </a:ext>
            </a:extLst>
          </p:cNvPr>
          <p:cNvSpPr txBox="1"/>
          <p:nvPr/>
        </p:nvSpPr>
        <p:spPr>
          <a:xfrm>
            <a:off x="516601" y="6225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수집 과정</a:t>
            </a: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486C0F8F-9E60-3588-BCED-8C57C668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CEDCD4-E7FC-DD6D-D701-483879C8BF71}"/>
              </a:ext>
            </a:extLst>
          </p:cNvPr>
          <p:cNvCxnSpPr>
            <a:cxnSpLocks/>
          </p:cNvCxnSpPr>
          <p:nvPr/>
        </p:nvCxnSpPr>
        <p:spPr>
          <a:xfrm>
            <a:off x="2876006" y="4415175"/>
            <a:ext cx="0" cy="19249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4" name="그림 2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A570CD8-DC94-C4E7-F405-DEA891DF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6421" r="5320" b="5998"/>
          <a:stretch/>
        </p:blipFill>
        <p:spPr>
          <a:xfrm>
            <a:off x="725883" y="1994952"/>
            <a:ext cx="4786018" cy="4368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2546AC-F501-B753-AD13-C84E71D01BF3}"/>
              </a:ext>
            </a:extLst>
          </p:cNvPr>
          <p:cNvSpPr txBox="1"/>
          <p:nvPr/>
        </p:nvSpPr>
        <p:spPr>
          <a:xfrm>
            <a:off x="6308874" y="1557236"/>
            <a:ext cx="5537114" cy="875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800" dirty="0">
                <a:latin typeface="Pretendard"/>
                <a:ea typeface="Pretendard"/>
              </a:rPr>
              <a:t>Selenium </a:t>
            </a:r>
            <a:r>
              <a:rPr lang="ko-KR" altLang="en-US" dirty="0">
                <a:latin typeface="Pretendard"/>
                <a:ea typeface="Pretendard"/>
              </a:rPr>
              <a:t>과</a:t>
            </a:r>
            <a:r>
              <a:rPr lang="en-US" altLang="ko-KR" sz="1800" dirty="0">
                <a:latin typeface="Pretendard"/>
                <a:ea typeface="Pretendard"/>
              </a:rPr>
              <a:t> </a:t>
            </a:r>
            <a:r>
              <a:rPr lang="en-US" altLang="ko-KR" sz="1800" dirty="0" err="1">
                <a:latin typeface="Pretendard"/>
                <a:ea typeface="Pretendard"/>
              </a:rPr>
              <a:t>BeautifulSoup</a:t>
            </a:r>
            <a:r>
              <a:rPr lang="en-US" altLang="ko-KR" sz="1800" b="1" dirty="0">
                <a:latin typeface="Pretendard"/>
                <a:ea typeface="Pretendard"/>
              </a:rPr>
              <a:t> </a:t>
            </a:r>
            <a:r>
              <a:rPr lang="ko-KR" altLang="en-US" sz="1800" dirty="0">
                <a:latin typeface="Pretendard"/>
                <a:ea typeface="Pretendard"/>
              </a:rPr>
              <a:t>을 활용하여 </a:t>
            </a:r>
            <a:r>
              <a:rPr lang="ko-KR" altLang="en-US" dirty="0">
                <a:latin typeface="Pretendard"/>
                <a:ea typeface="Pretendard"/>
              </a:rPr>
              <a:t>한강공원 </a:t>
            </a:r>
            <a:endParaRPr lang="en-US" altLang="ko-KR" dirty="0">
              <a:latin typeface="Pretendard"/>
              <a:ea typeface="Pretendard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Pretendard"/>
                <a:ea typeface="Pretendard"/>
              </a:rPr>
              <a:t>      </a:t>
            </a:r>
            <a:r>
              <a:rPr lang="ko-KR" altLang="en-US" dirty="0">
                <a:solidFill>
                  <a:srgbClr val="C00000"/>
                </a:solidFill>
                <a:latin typeface="Pretendard"/>
                <a:ea typeface="Pretendard"/>
              </a:rPr>
              <a:t>리뷰 및 인근 맛집 </a:t>
            </a:r>
            <a:r>
              <a:rPr lang="en-US" altLang="ko-KR" dirty="0">
                <a:solidFill>
                  <a:srgbClr val="C00000"/>
                </a:solidFill>
                <a:latin typeface="Pretendard"/>
                <a:ea typeface="Pretendard"/>
              </a:rPr>
              <a:t>·</a:t>
            </a:r>
            <a:r>
              <a:rPr lang="ko-KR" altLang="en-US" dirty="0">
                <a:solidFill>
                  <a:srgbClr val="C00000"/>
                </a:solidFill>
                <a:latin typeface="Pretendard"/>
                <a:ea typeface="Pretendard"/>
              </a:rPr>
              <a:t> 행사 정보 </a:t>
            </a:r>
            <a:r>
              <a:rPr lang="ko-KR" altLang="en-US" dirty="0" err="1">
                <a:solidFill>
                  <a:srgbClr val="C00000"/>
                </a:solidFill>
                <a:latin typeface="Pretendard"/>
                <a:ea typeface="Pretendard"/>
              </a:rPr>
              <a:t>크롤링</a:t>
            </a:r>
            <a:endParaRPr lang="en-US" altLang="ko-KR" dirty="0">
              <a:solidFill>
                <a:srgbClr val="C00000"/>
              </a:solidFill>
              <a:latin typeface="Pretendard"/>
              <a:ea typeface="Pretendar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D35E6-8712-474C-68E8-D5EDB7F1E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08" t="29874" r="30962" b="25812"/>
          <a:stretch/>
        </p:blipFill>
        <p:spPr>
          <a:xfrm>
            <a:off x="6353662" y="2935110"/>
            <a:ext cx="5600172" cy="33451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E5640A-62C0-4D06-10DB-F187DFC95B04}"/>
              </a:ext>
            </a:extLst>
          </p:cNvPr>
          <p:cNvSpPr/>
          <p:nvPr/>
        </p:nvSpPr>
        <p:spPr>
          <a:xfrm>
            <a:off x="6353661" y="2935110"/>
            <a:ext cx="5600171" cy="334510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C88391-F4AD-E095-6E57-B1CCF399D54E}"/>
              </a:ext>
            </a:extLst>
          </p:cNvPr>
          <p:cNvSpPr/>
          <p:nvPr/>
        </p:nvSpPr>
        <p:spPr>
          <a:xfrm>
            <a:off x="605154" y="1302696"/>
            <a:ext cx="5027476" cy="60380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4AA381-09A9-4770-578E-81C649F25206}"/>
              </a:ext>
            </a:extLst>
          </p:cNvPr>
          <p:cNvCxnSpPr>
            <a:cxnSpLocks/>
          </p:cNvCxnSpPr>
          <p:nvPr/>
        </p:nvCxnSpPr>
        <p:spPr>
          <a:xfrm>
            <a:off x="605155" y="1338752"/>
            <a:ext cx="5027475" cy="0"/>
          </a:xfrm>
          <a:prstGeom prst="lin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829523-E8EA-C765-22FE-CE038903303E}"/>
              </a:ext>
            </a:extLst>
          </p:cNvPr>
          <p:cNvCxnSpPr>
            <a:cxnSpLocks/>
          </p:cNvCxnSpPr>
          <p:nvPr/>
        </p:nvCxnSpPr>
        <p:spPr>
          <a:xfrm>
            <a:off x="574168" y="6452223"/>
            <a:ext cx="505887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026315-8135-7704-5E36-C0FBA1E7244E}"/>
              </a:ext>
            </a:extLst>
          </p:cNvPr>
          <p:cNvSpPr txBox="1"/>
          <p:nvPr/>
        </p:nvSpPr>
        <p:spPr>
          <a:xfrm>
            <a:off x="2319574" y="143796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Selenium &amp; bs4</a:t>
            </a:r>
            <a:endParaRPr lang="ko-KR" altLang="en-US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14CF5970-BBC0-21D4-31AB-9D790DDE4E85}"/>
              </a:ext>
            </a:extLst>
          </p:cNvPr>
          <p:cNvCxnSpPr>
            <a:cxnSpLocks/>
          </p:cNvCxnSpPr>
          <p:nvPr/>
        </p:nvCxnSpPr>
        <p:spPr>
          <a:xfrm>
            <a:off x="5666529" y="3875735"/>
            <a:ext cx="487716" cy="47045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8AE3-5DEE-8401-DD42-BC3D2690A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CCDF58-D8B7-0C64-EC5A-4C0F5B27D693}"/>
              </a:ext>
            </a:extLst>
          </p:cNvPr>
          <p:cNvSpPr txBox="1"/>
          <p:nvPr/>
        </p:nvSpPr>
        <p:spPr>
          <a:xfrm>
            <a:off x="473206" y="9145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E7E6E6">
                    <a:lumMod val="2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 및 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FDC869-CE4B-A05F-A578-1D92867843F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84E638-AB57-8ED1-9280-D01EDD4A2118}"/>
              </a:ext>
            </a:extLst>
          </p:cNvPr>
          <p:cNvSpPr txBox="1"/>
          <p:nvPr/>
        </p:nvSpPr>
        <p:spPr>
          <a:xfrm>
            <a:off x="0" y="-3165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21149-0B8C-A235-427E-E3AC894A7BA5}"/>
              </a:ext>
            </a:extLst>
          </p:cNvPr>
          <p:cNvSpPr txBox="1"/>
          <p:nvPr/>
        </p:nvSpPr>
        <p:spPr>
          <a:xfrm>
            <a:off x="516601" y="622542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데이터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전처리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5F8BDB58-753B-328B-A7D4-E2404A263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B17529E1-6BD9-668C-C381-780764C4A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70629"/>
              </p:ext>
            </p:extLst>
          </p:nvPr>
        </p:nvGraphicFramePr>
        <p:xfrm>
          <a:off x="515325" y="1207316"/>
          <a:ext cx="11411752" cy="5266137"/>
        </p:xfrm>
        <a:graphic>
          <a:graphicData uri="http://schemas.openxmlformats.org/drawingml/2006/table">
            <a:tbl>
              <a:tblPr firstRow="1" firstCol="1" lastRow="1" bandRow="1"/>
              <a:tblGrid>
                <a:gridCol w="2031932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1716833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3125755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  <a:gridCol w="2260563">
                  <a:extLst>
                    <a:ext uri="{9D8B030D-6E8A-4147-A177-3AD203B41FA5}">
                      <a16:colId xmlns:a16="http://schemas.microsoft.com/office/drawing/2014/main" val="2581985874"/>
                    </a:ext>
                  </a:extLst>
                </a:gridCol>
              </a:tblGrid>
              <a:tr h="10391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수집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2000" b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추출 값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전처리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주요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6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553054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공원 리뷰 데이터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워드 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리뷰 내 단어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명사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빈도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불용어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자연어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553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감성분석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리뷰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사전 정의된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라벨링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970398"/>
                  </a:ext>
                </a:extLst>
              </a:tr>
              <a:tr h="96454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 수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특성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이용객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공원별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월별 이용객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계절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연도를 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기준으로 </a:t>
                      </a:r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그룹핑</a:t>
                      </a:r>
                      <a:endParaRPr lang="en-US" altLang="ko-KR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100577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한강공원 인근 </a:t>
                      </a:r>
                      <a:endParaRPr lang="en-US" altLang="ko-KR" sz="1800" b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1800" b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주요시설 정보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지도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시설명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나눔스퀘어 Light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주차장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화장실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편의점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맛집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이색장소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자전거 대여소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6818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주소 및 자치구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위와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주소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/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자치구 칼럼 결합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결측치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969686"/>
                  </a:ext>
                </a:extLst>
              </a:tr>
              <a:tr h="468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위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·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경도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X, Y </a:t>
                      </a:r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카카오 </a:t>
                      </a:r>
                      <a:r>
                        <a:rPr lang="en-US" altLang="ko-KR" sz="180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API</a:t>
                      </a:r>
                      <a:endParaRPr lang="ko-KR" altLang="en-US" sz="180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98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09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D9B48-FAF5-339D-FF10-AFB45A1B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F277C03-C737-B7C0-FD24-4ED9EAD143E9}"/>
              </a:ext>
            </a:extLst>
          </p:cNvPr>
          <p:cNvCxnSpPr>
            <a:cxnSpLocks/>
          </p:cNvCxnSpPr>
          <p:nvPr/>
        </p:nvCxnSpPr>
        <p:spPr>
          <a:xfrm>
            <a:off x="5707911" y="2063818"/>
            <a:ext cx="776177" cy="0"/>
          </a:xfrm>
          <a:prstGeom prst="line">
            <a:avLst/>
          </a:prstGeom>
          <a:noFill/>
          <a:ln w="6350" cap="flat" cmpd="sng" algn="ctr">
            <a:solidFill>
              <a:srgbClr val="E7E6E6">
                <a:lumMod val="25000"/>
              </a:srgbClr>
            </a:solidFill>
            <a:prstDash val="solid"/>
            <a:miter lim="800000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084D47-3A3E-D54A-627B-81AE80617A81}"/>
              </a:ext>
            </a:extLst>
          </p:cNvPr>
          <p:cNvSpPr/>
          <p:nvPr/>
        </p:nvSpPr>
        <p:spPr>
          <a:xfrm>
            <a:off x="1757286" y="2467412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2A6460-4FB9-1F34-DA07-71B4B74422A2}"/>
              </a:ext>
            </a:extLst>
          </p:cNvPr>
          <p:cNvSpPr/>
          <p:nvPr/>
        </p:nvSpPr>
        <p:spPr>
          <a:xfrm>
            <a:off x="1757286" y="3919397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60252DD-C23C-7FCF-E92F-CD7C62E523A4}"/>
              </a:ext>
            </a:extLst>
          </p:cNvPr>
          <p:cNvSpPr/>
          <p:nvPr/>
        </p:nvSpPr>
        <p:spPr>
          <a:xfrm>
            <a:off x="1757286" y="5278051"/>
            <a:ext cx="9011780" cy="85300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 dirty="0">
              <a:solidFill>
                <a:prstClr val="whit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4FC2181-36A6-4925-94A2-63E3A6F5AFC2}"/>
              </a:ext>
            </a:extLst>
          </p:cNvPr>
          <p:cNvSpPr/>
          <p:nvPr/>
        </p:nvSpPr>
        <p:spPr>
          <a:xfrm>
            <a:off x="1364480" y="2467412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A24C4A-B77A-8416-848D-9043490F133B}"/>
              </a:ext>
            </a:extLst>
          </p:cNvPr>
          <p:cNvSpPr/>
          <p:nvPr/>
        </p:nvSpPr>
        <p:spPr>
          <a:xfrm>
            <a:off x="1364480" y="3919397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F92982-144F-4858-F01C-C5499E359032}"/>
              </a:ext>
            </a:extLst>
          </p:cNvPr>
          <p:cNvSpPr/>
          <p:nvPr/>
        </p:nvSpPr>
        <p:spPr>
          <a:xfrm>
            <a:off x="1364480" y="5278051"/>
            <a:ext cx="853009" cy="853009"/>
          </a:xfrm>
          <a:prstGeom prst="ellipse">
            <a:avLst/>
          </a:prstGeom>
          <a:solidFill>
            <a:srgbClr val="508A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88C18-9626-3E35-E4E5-31EFC6EDE2E1}"/>
              </a:ext>
            </a:extLst>
          </p:cNvPr>
          <p:cNvSpPr txBox="1"/>
          <p:nvPr/>
        </p:nvSpPr>
        <p:spPr>
          <a:xfrm>
            <a:off x="1474230" y="2570749"/>
            <a:ext cx="63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8FEABF-5D11-EF7A-5AAF-40FE3C6DF833}"/>
              </a:ext>
            </a:extLst>
          </p:cNvPr>
          <p:cNvSpPr txBox="1"/>
          <p:nvPr/>
        </p:nvSpPr>
        <p:spPr>
          <a:xfrm>
            <a:off x="1402095" y="4022734"/>
            <a:ext cx="7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nd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6A9E5F-5241-94C1-5A07-E588F65F54F1}"/>
              </a:ext>
            </a:extLst>
          </p:cNvPr>
          <p:cNvSpPr txBox="1"/>
          <p:nvPr/>
        </p:nvSpPr>
        <p:spPr>
          <a:xfrm>
            <a:off x="1422934" y="5371380"/>
            <a:ext cx="736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rd</a:t>
            </a:r>
            <a:endParaRPr lang="ko-KR" altLang="en-US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2DDA3F-1BC2-5270-B912-055ABACDEC69}"/>
              </a:ext>
            </a:extLst>
          </p:cNvPr>
          <p:cNvSpPr txBox="1"/>
          <p:nvPr/>
        </p:nvSpPr>
        <p:spPr>
          <a:xfrm>
            <a:off x="2327239" y="4067819"/>
            <a:ext cx="8590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한강공원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긍부정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비율 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빈도수 워드 클라우드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E5777D-7502-F48C-4132-D2D0114441CC}"/>
              </a:ext>
            </a:extLst>
          </p:cNvPr>
          <p:cNvSpPr txBox="1"/>
          <p:nvPr/>
        </p:nvSpPr>
        <p:spPr>
          <a:xfrm>
            <a:off x="3154546" y="1452342"/>
            <a:ext cx="58829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시각화 대상</a:t>
            </a:r>
            <a:endParaRPr lang="en-US" altLang="ko-KR" sz="25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B0338A-A12D-F204-88F4-CD8A4E75E06C}"/>
              </a:ext>
            </a:extLst>
          </p:cNvPr>
          <p:cNvSpPr txBox="1"/>
          <p:nvPr/>
        </p:nvSpPr>
        <p:spPr>
          <a:xfrm>
            <a:off x="2327239" y="5417546"/>
            <a:ext cx="56444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 시각화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 인근 주요시설</a:t>
            </a:r>
            <a:endParaRPr lang="en-US" altLang="ko-KR" sz="30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B603B5-2D52-63DE-8E87-64FB2062F2DE}"/>
              </a:ext>
            </a:extLst>
          </p:cNvPr>
          <p:cNvSpPr txBox="1"/>
          <p:nvPr/>
        </p:nvSpPr>
        <p:spPr>
          <a:xfrm>
            <a:off x="2327239" y="2615652"/>
            <a:ext cx="7930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 이용객수 시각화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계절별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한강공원별</a:t>
            </a:r>
            <a:r>
              <a:rPr lang="en-US" altLang="ko-KR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300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월별</a:t>
            </a:r>
            <a:endParaRPr lang="en-US" altLang="ko-KR" sz="3000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BF77BD-DF00-1F25-FE52-4CEAA26B1DA5}"/>
              </a:ext>
            </a:extLst>
          </p:cNvPr>
          <p:cNvCxnSpPr>
            <a:cxnSpLocks/>
          </p:cNvCxnSpPr>
          <p:nvPr/>
        </p:nvCxnSpPr>
        <p:spPr>
          <a:xfrm flipV="1">
            <a:off x="515325" y="930319"/>
            <a:ext cx="11676675" cy="25957"/>
          </a:xfrm>
          <a:prstGeom prst="line">
            <a:avLst/>
          </a:prstGeom>
          <a:ln>
            <a:gradFill>
              <a:gsLst>
                <a:gs pos="0">
                  <a:srgbClr val="00A5D7"/>
                </a:gs>
                <a:gs pos="36000">
                  <a:srgbClr val="3A9896"/>
                </a:gs>
                <a:gs pos="82000">
                  <a:srgbClr val="667C2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, 블루, 라인, 아쿠아이(가) 표시된 사진&#10;&#10;자동 생성된 설명">
            <a:extLst>
              <a:ext uri="{FF2B5EF4-FFF2-40B4-BE49-F238E27FC236}">
                <a16:creationId xmlns:a16="http://schemas.microsoft.com/office/drawing/2014/main" id="{CEB3276D-2695-24EF-58FE-5B400995A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3229" y="224001"/>
            <a:ext cx="717851" cy="269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7D0277-2695-6335-8D10-7828843C2F3F}"/>
              </a:ext>
            </a:extLst>
          </p:cNvPr>
          <p:cNvSpPr txBox="1"/>
          <p:nvPr/>
        </p:nvSpPr>
        <p:spPr>
          <a:xfrm>
            <a:off x="473206" y="9145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BEBA3-4A5B-330F-C93B-FAB96A2167C9}"/>
              </a:ext>
            </a:extLst>
          </p:cNvPr>
          <p:cNvSpPr txBox="1"/>
          <p:nvPr/>
        </p:nvSpPr>
        <p:spPr>
          <a:xfrm>
            <a:off x="0" y="-31658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gradFill>
                  <a:gsLst>
                    <a:gs pos="0">
                      <a:srgbClr val="00A5D7"/>
                    </a:gs>
                    <a:gs pos="36000">
                      <a:srgbClr val="3A9896"/>
                    </a:gs>
                    <a:gs pos="82000">
                      <a:srgbClr val="667C29"/>
                    </a:gs>
                  </a:gsLst>
                  <a:lin ang="540000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rgbClr val="00A5D7"/>
                  </a:gs>
                  <a:gs pos="36000">
                    <a:srgbClr val="3A9896"/>
                  </a:gs>
                  <a:gs pos="82000">
                    <a:srgbClr val="667C29"/>
                  </a:gs>
                </a:gsLst>
                <a:lin ang="540000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EE26F-CA50-9E98-D7D6-F36AF2BE20DD}"/>
              </a:ext>
            </a:extLst>
          </p:cNvPr>
          <p:cNvSpPr txBox="1"/>
          <p:nvPr/>
        </p:nvSpPr>
        <p:spPr>
          <a:xfrm>
            <a:off x="516601" y="622542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시각화 소개</a:t>
            </a:r>
          </a:p>
        </p:txBody>
      </p:sp>
    </p:spTree>
    <p:extLst>
      <p:ext uri="{BB962C8B-B14F-4D97-AF65-F5344CB8AC3E}">
        <p14:creationId xmlns:p14="http://schemas.microsoft.com/office/powerpoint/2010/main" val="29139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948</Words>
  <Application>Microsoft Office PowerPoint</Application>
  <PresentationFormat>와이드스크린</PresentationFormat>
  <Paragraphs>299</Paragraphs>
  <Slides>32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Pretendard SemiBold</vt:lpstr>
      <vt:lpstr>Pretendard Light</vt:lpstr>
      <vt:lpstr>Arial</vt:lpstr>
      <vt:lpstr>Pretendard ExtraBold</vt:lpstr>
      <vt:lpstr>Pretendard</vt:lpstr>
      <vt:lpstr>맑은 고딕</vt:lpstr>
      <vt:lpstr>Pretendard Black</vt:lpstr>
      <vt:lpstr>Wingdings</vt:lpstr>
      <vt:lpstr>Office 테마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yjb</dc:creator>
  <cp:lastModifiedBy>강동욱</cp:lastModifiedBy>
  <cp:revision>37</cp:revision>
  <dcterms:created xsi:type="dcterms:W3CDTF">2022-12-21T08:28:23Z</dcterms:created>
  <dcterms:modified xsi:type="dcterms:W3CDTF">2024-05-14T05:28:57Z</dcterms:modified>
</cp:coreProperties>
</file>